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e in red circle">
            <a:extLst>
              <a:ext uri="{FF2B5EF4-FFF2-40B4-BE49-F238E27FC236}">
                <a16:creationId xmlns:a16="http://schemas.microsoft.com/office/drawing/2014/main" id="{9F6DDCCF-B6D8-9996-D0D8-BD5602783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4" r="19563" b="27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/>
              <a:t>Web scraping to gain company 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INSIGHTS FROM CUSTOMER 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93AF-46CD-F495-FC77-33F79F388A73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Positive Reviews - 481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Negative Reviews - 411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Neutral Reviews – 108</a:t>
            </a:r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0B049B0-FD61-6B81-2143-CECD89158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" y="2729397"/>
            <a:ext cx="4800469" cy="3852378"/>
          </a:xfrm>
          <a:prstGeom prst="rect">
            <a:avLst/>
          </a:prstGeom>
          <a:noFill/>
        </p:spPr>
      </p:pic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31EC5282-8C87-AE4B-5EA6-485FE56F3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07" y="3062942"/>
            <a:ext cx="6290656" cy="32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Malusi Msweli</cp:lastModifiedBy>
  <cp:revision>3</cp:revision>
  <dcterms:created xsi:type="dcterms:W3CDTF">2022-12-06T11:13:27Z</dcterms:created>
  <dcterms:modified xsi:type="dcterms:W3CDTF">2024-04-06T16:04:17Z</dcterms:modified>
</cp:coreProperties>
</file>