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lane in red circle">
            <a:extLst>
              <a:ext uri="{FF2B5EF4-FFF2-40B4-BE49-F238E27FC236}">
                <a16:creationId xmlns:a16="http://schemas.microsoft.com/office/drawing/2014/main" id="{9F6DDCCF-B6D8-9996-D0D8-BD5602783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4" r="19563" b="27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Predicting customer buying behavior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257300"/>
          </a:xfrm>
          <a:solidFill>
            <a:schemeClr val="accent4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b="1" dirty="0"/>
              <a:t>P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redictive </a:t>
            </a:r>
            <a:r>
              <a:rPr lang="en-US" b="1" dirty="0"/>
              <a:t>M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odel to Understand </a:t>
            </a:r>
            <a:r>
              <a:rPr lang="en-US" b="1" dirty="0"/>
              <a:t>F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actors that Influence </a:t>
            </a:r>
            <a:r>
              <a:rPr lang="en-US" b="1" dirty="0"/>
              <a:t>B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uying </a:t>
            </a:r>
            <a:r>
              <a:rPr lang="en-US" b="1" dirty="0"/>
              <a:t>Behavior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893AF-46CD-F495-FC77-33F79F388A73}"/>
              </a:ext>
            </a:extLst>
          </p:cNvPr>
          <p:cNvSpPr txBox="1"/>
          <p:nvPr/>
        </p:nvSpPr>
        <p:spPr>
          <a:xfrm>
            <a:off x="192002" y="2389218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dirty="0"/>
              <a:t>We have trained the data set with Random forest classifier model and received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ACCURACY: 85.09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AUC score: 0.558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/>
              <a:t>Route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 err="1"/>
              <a:t>booking_origin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 err="1"/>
              <a:t>flight_duration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 err="1"/>
              <a:t>wants_extra_baggage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 err="1"/>
              <a:t>length_of_stay</a:t>
            </a:r>
            <a:endParaRPr lang="en-US" sz="1700" b="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0" dirty="0"/>
              <a:t>are the top 5 features which influence Customer buying behavior </a:t>
            </a:r>
            <a:endParaRPr lang="en-US" sz="1700" dirty="0"/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1F9DD69-F1BF-5BE5-DB95-2D8B614E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1" y="2374529"/>
            <a:ext cx="6440954" cy="362303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BRITISH AIRWAYS</vt:lpstr>
      <vt:lpstr>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Malusi Msweli</cp:lastModifiedBy>
  <cp:revision>4</cp:revision>
  <dcterms:created xsi:type="dcterms:W3CDTF">2022-12-06T11:13:27Z</dcterms:created>
  <dcterms:modified xsi:type="dcterms:W3CDTF">2024-04-06T17:33:21Z</dcterms:modified>
</cp:coreProperties>
</file>