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Analyze the following factors for new customers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distribution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Bike Purchase in 3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 Industry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 owns by the new customer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Factor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22445"/>
            <a:ext cx="5515292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mostly new customers are of age between 40 – 49 as it was noticed in the old customer data sets.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new customer age between 60 – 69 has increased.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of 20 – 29 remained same in both the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3913018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9D557-E568-48C6-B8FA-72E4BE0A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5" y="1009156"/>
            <a:ext cx="3101700" cy="1876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D234-6B04-4017-92E6-5063F036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60" y="1009156"/>
            <a:ext cx="3101700" cy="1837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21CCD-27CA-47C5-95CE-AB456E314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5" y="2945253"/>
            <a:ext cx="3101700" cy="2115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DC3EFF-CD58-4EA2-B946-9BA920FC3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61" y="2950166"/>
            <a:ext cx="3101700" cy="20657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Last 3 Years of Bike Purchasing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39422"/>
            <a:ext cx="8471142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51% females purchased bike in last three years as compare to 47% male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audience for marketing should me for focused on females than males.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D9C9C-3706-4819-A719-C5FBF53E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2" y="2963906"/>
            <a:ext cx="2818456" cy="1698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FA8B9-1695-42B5-86C6-3E8AE02F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50" y="3036774"/>
            <a:ext cx="2562233" cy="1543705"/>
          </a:xfrm>
          <a:prstGeom prst="rect">
            <a:avLst/>
          </a:prstGeom>
        </p:spPr>
      </p:pic>
      <p:sp>
        <p:nvSpPr>
          <p:cNvPr id="14" name="Shape 91">
            <a:extLst>
              <a:ext uri="{FF2B5EF4-FFF2-40B4-BE49-F238E27FC236}">
                <a16:creationId xmlns:a16="http://schemas.microsoft.com/office/drawing/2014/main" id="{D8F372D7-E469-4A30-9A34-A33C59373019}"/>
              </a:ext>
            </a:extLst>
          </p:cNvPr>
          <p:cNvSpPr/>
          <p:nvPr/>
        </p:nvSpPr>
        <p:spPr>
          <a:xfrm>
            <a:off x="1191937" y="4690305"/>
            <a:ext cx="183642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</a:t>
            </a:r>
            <a:endParaRPr dirty="0"/>
          </a:p>
        </p:txBody>
      </p:sp>
      <p:sp>
        <p:nvSpPr>
          <p:cNvPr id="15" name="Shape 91">
            <a:extLst>
              <a:ext uri="{FF2B5EF4-FFF2-40B4-BE49-F238E27FC236}">
                <a16:creationId xmlns:a16="http://schemas.microsoft.com/office/drawing/2014/main" id="{5CE15904-95A5-4724-89D0-2D522C74C78E}"/>
              </a:ext>
            </a:extLst>
          </p:cNvPr>
          <p:cNvSpPr/>
          <p:nvPr/>
        </p:nvSpPr>
        <p:spPr>
          <a:xfrm>
            <a:off x="5799379" y="4661982"/>
            <a:ext cx="183642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 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Mostly new customers are on Finance industry and Manufacturing customers are still on top two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412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Sharyar Virani</dc:creator>
  <cp:lastModifiedBy>Malusi Msweli</cp:lastModifiedBy>
  <cp:revision>15</cp:revision>
  <dcterms:modified xsi:type="dcterms:W3CDTF">2024-03-20T21:28:25Z</dcterms:modified>
</cp:coreProperties>
</file>