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4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7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2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3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7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67CE-A6D0-402C-8675-ED5F1EC2EB66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A222-90B4-47BF-A8E0-1C452185E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0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Dungeons and dragons </a:t>
            </a:r>
            <a:r>
              <a:rPr lang="en-GB" smtClean="0"/>
              <a:t>character database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/>
          <a:stretch/>
        </p:blipFill>
        <p:spPr>
          <a:xfrm>
            <a:off x="2079380" y="2047874"/>
            <a:ext cx="8033239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 a user I want to add characters so that I can make my character.</a:t>
            </a:r>
          </a:p>
          <a:p>
            <a:endParaRPr lang="en-GB" dirty="0" smtClean="0"/>
          </a:p>
          <a:p>
            <a:r>
              <a:rPr lang="en-GB" dirty="0" smtClean="0"/>
              <a:t>As an admin I want to delete characters so that I can remove unused/deceased characters.</a:t>
            </a:r>
          </a:p>
          <a:p>
            <a:endParaRPr lang="en-GB" dirty="0"/>
          </a:p>
          <a:p>
            <a:r>
              <a:rPr lang="en-GB" dirty="0" smtClean="0"/>
              <a:t>As an admin I want to update character names so that I can correct spelling errors or </a:t>
            </a:r>
            <a:r>
              <a:rPr lang="en-GB" smtClean="0"/>
              <a:t>add character titles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r>
              <a:rPr lang="en-GB" dirty="0" smtClean="0"/>
              <a:t>As a user I want to view characters so that I know who my party members 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84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Wire frames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" t="14401" r="37306" b="22556"/>
          <a:stretch/>
        </p:blipFill>
        <p:spPr>
          <a:xfrm>
            <a:off x="232758" y="1521228"/>
            <a:ext cx="6242858" cy="3416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96" t="13989" r="37441" b="53594"/>
          <a:stretch/>
        </p:blipFill>
        <p:spPr>
          <a:xfrm>
            <a:off x="6688346" y="1521228"/>
            <a:ext cx="5503654" cy="16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9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diagrams (ERD)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80" t="41887" r="11477" b="37314"/>
          <a:stretch/>
        </p:blipFill>
        <p:spPr>
          <a:xfrm>
            <a:off x="838200" y="2595758"/>
            <a:ext cx="4935894" cy="90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917" t="41481" r="21562" b="42030"/>
          <a:stretch/>
        </p:blipFill>
        <p:spPr>
          <a:xfrm>
            <a:off x="6400149" y="2595759"/>
            <a:ext cx="4953651" cy="909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222" t="29450" r="14841" b="18241"/>
          <a:stretch/>
        </p:blipFill>
        <p:spPr>
          <a:xfrm>
            <a:off x="3668319" y="3545633"/>
            <a:ext cx="4837606" cy="28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did/didn’t go well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API worked well with postman upon initial completion but struggled to get the fetch statements working.</a:t>
            </a:r>
            <a:endParaRPr lang="en-GB" dirty="0"/>
          </a:p>
          <a:p>
            <a:r>
              <a:rPr lang="en-GB" dirty="0" smtClean="0"/>
              <a:t>Using drop down menu’s for race and class was a convenient solution to the problem of typing errors. </a:t>
            </a:r>
          </a:p>
          <a:p>
            <a:r>
              <a:rPr lang="en-GB" dirty="0" smtClean="0"/>
              <a:t>Update character name is fiddly and doesn’t work very well due to being case sensitive. </a:t>
            </a:r>
          </a:p>
        </p:txBody>
      </p:sp>
    </p:spTree>
    <p:extLst>
      <p:ext uri="{BB962C8B-B14F-4D97-AF65-F5344CB8AC3E}">
        <p14:creationId xmlns:p14="http://schemas.microsoft.com/office/powerpoint/2010/main" val="5916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had to be abandoned or pushed 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Login function</a:t>
            </a:r>
          </a:p>
          <a:p>
            <a:r>
              <a:rPr lang="en-GB" dirty="0" smtClean="0"/>
              <a:t>Racial and Class bonus stats, character stat pages</a:t>
            </a:r>
          </a:p>
          <a:p>
            <a:r>
              <a:rPr lang="en-GB" dirty="0" smtClean="0"/>
              <a:t>Class icon on the show characters</a:t>
            </a:r>
          </a:p>
          <a:p>
            <a:r>
              <a:rPr lang="en-GB" dirty="0" smtClean="0"/>
              <a:t>Items</a:t>
            </a:r>
          </a:p>
          <a:p>
            <a:r>
              <a:rPr lang="en-GB" dirty="0" smtClean="0"/>
              <a:t>Full Race list</a:t>
            </a:r>
          </a:p>
          <a:p>
            <a:r>
              <a:rPr lang="en-GB" dirty="0" smtClean="0"/>
              <a:t>Full </a:t>
            </a:r>
            <a:r>
              <a:rPr lang="en-GB" dirty="0"/>
              <a:t>C</a:t>
            </a:r>
            <a:r>
              <a:rPr lang="en-GB" dirty="0" smtClean="0"/>
              <a:t>lass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94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Must have, </a:t>
            </a:r>
            <a:r>
              <a:rPr lang="en-GB" sz="4000" dirty="0" smtClean="0"/>
              <a:t>s</a:t>
            </a:r>
            <a:r>
              <a:rPr lang="en-GB" sz="4000" dirty="0" smtClean="0"/>
              <a:t>hould have, could </a:t>
            </a:r>
            <a:r>
              <a:rPr lang="en-GB" sz="4000" dirty="0" smtClean="0"/>
              <a:t>have, won’t have.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 smtClean="0"/>
              <a:t>Must have, a way to add characters.</a:t>
            </a:r>
          </a:p>
          <a:p>
            <a:r>
              <a:rPr lang="en-GB" sz="2000" dirty="0" smtClean="0"/>
              <a:t>Must have, a way to remove characters.</a:t>
            </a:r>
          </a:p>
          <a:p>
            <a:r>
              <a:rPr lang="en-GB" sz="2000" dirty="0" smtClean="0"/>
              <a:t>Must have, a way to update character names.</a:t>
            </a:r>
          </a:p>
          <a:p>
            <a:r>
              <a:rPr lang="en-GB" sz="2000" dirty="0" smtClean="0"/>
              <a:t>Must have, a way to view characters.</a:t>
            </a:r>
          </a:p>
          <a:p>
            <a:r>
              <a:rPr lang="en-GB" sz="2000" dirty="0" smtClean="0"/>
              <a:t>Should have, a choice of at least 2 races or classes.</a:t>
            </a:r>
          </a:p>
          <a:p>
            <a:r>
              <a:rPr lang="en-GB" sz="2000" dirty="0" smtClean="0"/>
              <a:t>Should have, multiple pages to navigate through.</a:t>
            </a:r>
          </a:p>
          <a:p>
            <a:r>
              <a:rPr lang="en-GB" sz="2000" dirty="0" smtClean="0"/>
              <a:t>Should have, a stat page for the characters.</a:t>
            </a:r>
          </a:p>
          <a:p>
            <a:r>
              <a:rPr lang="en-GB" sz="2000" dirty="0" smtClean="0"/>
              <a:t>Could have, bonus stats tied to races and or classes. </a:t>
            </a:r>
          </a:p>
          <a:p>
            <a:r>
              <a:rPr lang="en-GB" sz="2000" dirty="0" smtClean="0"/>
              <a:t>Could have, stat roll function and character </a:t>
            </a:r>
            <a:r>
              <a:rPr lang="en-GB" sz="2000" smtClean="0"/>
              <a:t>creation screen. </a:t>
            </a:r>
            <a:endParaRPr lang="en-GB" sz="2000" dirty="0" smtClean="0"/>
          </a:p>
          <a:p>
            <a:r>
              <a:rPr lang="en-GB" sz="2000" dirty="0" smtClean="0"/>
              <a:t>Won’t have, current/completed campaign names.</a:t>
            </a:r>
          </a:p>
          <a:p>
            <a:r>
              <a:rPr lang="en-GB" sz="2000" dirty="0" smtClean="0"/>
              <a:t>Won’t have, current character status. </a:t>
            </a:r>
          </a:p>
        </p:txBody>
      </p:sp>
    </p:spTree>
    <p:extLst>
      <p:ext uri="{BB962C8B-B14F-4D97-AF65-F5344CB8AC3E}">
        <p14:creationId xmlns:p14="http://schemas.microsoft.com/office/powerpoint/2010/main" val="1604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Dungeons and dragons character database</vt:lpstr>
      <vt:lpstr>User Stories</vt:lpstr>
      <vt:lpstr>Wire frames</vt:lpstr>
      <vt:lpstr>Entity relationship diagrams (ERD)</vt:lpstr>
      <vt:lpstr>What did/didn’t go well</vt:lpstr>
      <vt:lpstr>What had to be abandoned or pushed back</vt:lpstr>
      <vt:lpstr>Must have, should have, could have, won’t have.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 character database</dc:title>
  <dc:creator>Admin</dc:creator>
  <cp:lastModifiedBy>Admin</cp:lastModifiedBy>
  <cp:revision>39</cp:revision>
  <dcterms:created xsi:type="dcterms:W3CDTF">2019-11-18T09:48:07Z</dcterms:created>
  <dcterms:modified xsi:type="dcterms:W3CDTF">2019-11-19T15:48:42Z</dcterms:modified>
</cp:coreProperties>
</file>