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lok agarwal" initials="Sa" lastIdx="1" clrIdx="0">
    <p:extLst>
      <p:ext uri="{19B8F6BF-5375-455C-9EA6-DF929625EA0E}">
        <p15:presenceInfo xmlns:p15="http://schemas.microsoft.com/office/powerpoint/2012/main" userId="58b9f37446e7f5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E3181-8276-BB08-187B-F8ACD1FEC0FB}" v="211" dt="2024-11-30T15:38:48.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30T11:09:27.725" idx="1">
    <p:pos x="10" y="10"/>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BD1AA-DD21-41A5-BB86-C8E0D5CA70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FE226B2-E2C3-4FDA-82A7-B944A136365D}">
      <dgm:prSet/>
      <dgm:spPr/>
      <dgm:t>
        <a:bodyPr/>
        <a:lstStyle/>
        <a:p>
          <a:pPr>
            <a:lnSpc>
              <a:spcPct val="100000"/>
            </a:lnSpc>
          </a:pPr>
          <a:r>
            <a:rPr lang="en-US" b="1" dirty="0"/>
            <a:t>Microcontroller</a:t>
          </a:r>
          <a:r>
            <a:rPr lang="en-US" dirty="0"/>
            <a:t>: Arduino </a:t>
          </a:r>
          <a:r>
            <a:rPr lang="en-US" dirty="0">
              <a:latin typeface="Meiryo"/>
            </a:rPr>
            <a:t>Uno</a:t>
          </a:r>
          <a:endParaRPr lang="en-US" dirty="0"/>
        </a:p>
      </dgm:t>
    </dgm:pt>
    <dgm:pt modelId="{88774E40-8C78-46E8-AFF1-BE0D6A4615DD}" type="parTrans" cxnId="{758EBFCB-A0B6-4D9F-AEE3-1F3143A88CB0}">
      <dgm:prSet/>
      <dgm:spPr/>
      <dgm:t>
        <a:bodyPr/>
        <a:lstStyle/>
        <a:p>
          <a:endParaRPr lang="en-US"/>
        </a:p>
      </dgm:t>
    </dgm:pt>
    <dgm:pt modelId="{EE80DA98-3F14-424A-A89B-632458C86707}" type="sibTrans" cxnId="{758EBFCB-A0B6-4D9F-AEE3-1F3143A88CB0}">
      <dgm:prSet/>
      <dgm:spPr/>
      <dgm:t>
        <a:bodyPr/>
        <a:lstStyle/>
        <a:p>
          <a:pPr>
            <a:lnSpc>
              <a:spcPct val="100000"/>
            </a:lnSpc>
          </a:pPr>
          <a:endParaRPr lang="en-US"/>
        </a:p>
      </dgm:t>
    </dgm:pt>
    <dgm:pt modelId="{2F294211-4581-45EA-844E-FD819AB15798}">
      <dgm:prSet/>
      <dgm:spPr/>
      <dgm:t>
        <a:bodyPr/>
        <a:lstStyle/>
        <a:p>
          <a:pPr>
            <a:lnSpc>
              <a:spcPct val="100000"/>
            </a:lnSpc>
          </a:pPr>
          <a:r>
            <a:rPr lang="en-US" b="1" dirty="0"/>
            <a:t>Ultrasonic Sensor</a:t>
          </a:r>
          <a:r>
            <a:rPr lang="en-US" dirty="0"/>
            <a:t>: </a:t>
          </a:r>
          <a:r>
            <a:rPr lang="en-US"/>
            <a:t>HC-SR04.</a:t>
          </a:r>
          <a:endParaRPr lang="en-US" dirty="0">
            <a:latin typeface="Meiryo"/>
          </a:endParaRPr>
        </a:p>
      </dgm:t>
    </dgm:pt>
    <dgm:pt modelId="{8923C182-76BC-41F2-AD7B-24906221AB11}" type="parTrans" cxnId="{3A527741-B2D2-4A28-941A-60496E5AD82D}">
      <dgm:prSet/>
      <dgm:spPr/>
      <dgm:t>
        <a:bodyPr/>
        <a:lstStyle/>
        <a:p>
          <a:endParaRPr lang="en-US"/>
        </a:p>
      </dgm:t>
    </dgm:pt>
    <dgm:pt modelId="{052F4404-C325-419B-9E56-553FAE2A303E}" type="sibTrans" cxnId="{3A527741-B2D2-4A28-941A-60496E5AD82D}">
      <dgm:prSet/>
      <dgm:spPr/>
      <dgm:t>
        <a:bodyPr/>
        <a:lstStyle/>
        <a:p>
          <a:pPr>
            <a:lnSpc>
              <a:spcPct val="100000"/>
            </a:lnSpc>
          </a:pPr>
          <a:endParaRPr lang="en-US"/>
        </a:p>
      </dgm:t>
    </dgm:pt>
    <dgm:pt modelId="{6469C275-93F2-4CC6-AA4C-C66A2D206D42}">
      <dgm:prSet/>
      <dgm:spPr/>
      <dgm:t>
        <a:bodyPr/>
        <a:lstStyle/>
        <a:p>
          <a:pPr>
            <a:lnSpc>
              <a:spcPct val="100000"/>
            </a:lnSpc>
          </a:pPr>
          <a:r>
            <a:rPr lang="en-US" b="1" dirty="0"/>
            <a:t>Buzzer</a:t>
          </a:r>
          <a:r>
            <a:rPr lang="en-US" dirty="0"/>
            <a:t>: For the Buzzing Noise.</a:t>
          </a:r>
        </a:p>
      </dgm:t>
    </dgm:pt>
    <dgm:pt modelId="{88ED473E-1D9F-4682-92C2-BC04B31553D6}" type="parTrans" cxnId="{3A5AE675-3B46-46FB-9670-751FBF233FD8}">
      <dgm:prSet/>
      <dgm:spPr/>
      <dgm:t>
        <a:bodyPr/>
        <a:lstStyle/>
        <a:p>
          <a:endParaRPr lang="en-US"/>
        </a:p>
      </dgm:t>
    </dgm:pt>
    <dgm:pt modelId="{92BC0380-8FBD-4EA1-8D0B-467B25FDF40A}" type="sibTrans" cxnId="{3A5AE675-3B46-46FB-9670-751FBF233FD8}">
      <dgm:prSet/>
      <dgm:spPr/>
      <dgm:t>
        <a:bodyPr/>
        <a:lstStyle/>
        <a:p>
          <a:pPr>
            <a:lnSpc>
              <a:spcPct val="100000"/>
            </a:lnSpc>
          </a:pPr>
          <a:endParaRPr lang="en-US"/>
        </a:p>
      </dgm:t>
    </dgm:pt>
    <dgm:pt modelId="{1DE094F9-1D4D-4DA8-9BB1-6E392992F5B2}">
      <dgm:prSet/>
      <dgm:spPr/>
      <dgm:t>
        <a:bodyPr/>
        <a:lstStyle/>
        <a:p>
          <a:pPr>
            <a:lnSpc>
              <a:spcPct val="100000"/>
            </a:lnSpc>
          </a:pPr>
          <a:endParaRPr lang="en-US" dirty="0"/>
        </a:p>
      </dgm:t>
    </dgm:pt>
    <dgm:pt modelId="{246BA0E5-B20B-41E0-8061-91059A7CAF0F}" type="parTrans" cxnId="{ACBCED32-F7DA-4794-A1A6-C678CC022626}">
      <dgm:prSet/>
      <dgm:spPr/>
      <dgm:t>
        <a:bodyPr/>
        <a:lstStyle/>
        <a:p>
          <a:endParaRPr lang="en-US"/>
        </a:p>
      </dgm:t>
    </dgm:pt>
    <dgm:pt modelId="{E48A326C-C5C3-46E1-AC56-00C2B1F616DA}" type="sibTrans" cxnId="{ACBCED32-F7DA-4794-A1A6-C678CC022626}">
      <dgm:prSet/>
      <dgm:spPr/>
      <dgm:t>
        <a:bodyPr/>
        <a:lstStyle/>
        <a:p>
          <a:pPr>
            <a:lnSpc>
              <a:spcPct val="100000"/>
            </a:lnSpc>
          </a:pPr>
          <a:endParaRPr lang="en-US"/>
        </a:p>
      </dgm:t>
    </dgm:pt>
    <dgm:pt modelId="{37553838-E016-4822-94AF-CB2E117CDA0C}">
      <dgm:prSet/>
      <dgm:spPr/>
      <dgm:t>
        <a:bodyPr/>
        <a:lstStyle/>
        <a:p>
          <a:pPr>
            <a:lnSpc>
              <a:spcPct val="100000"/>
            </a:lnSpc>
          </a:pPr>
          <a:r>
            <a:rPr lang="en-US" b="1" dirty="0"/>
            <a:t>Power Source</a:t>
          </a:r>
          <a:r>
            <a:rPr lang="en-US" dirty="0"/>
            <a:t>: Battery or USB power supply.</a:t>
          </a:r>
        </a:p>
      </dgm:t>
    </dgm:pt>
    <dgm:pt modelId="{5944E619-69FE-4C41-91DC-0769D12A0130}" type="parTrans" cxnId="{AB8AFA20-EC7F-4496-8857-8157C9B13DF3}">
      <dgm:prSet/>
      <dgm:spPr/>
      <dgm:t>
        <a:bodyPr/>
        <a:lstStyle/>
        <a:p>
          <a:endParaRPr lang="en-US"/>
        </a:p>
      </dgm:t>
    </dgm:pt>
    <dgm:pt modelId="{7A1ECB90-8C05-43E8-953D-F50EC120F777}" type="sibTrans" cxnId="{AB8AFA20-EC7F-4496-8857-8157C9B13DF3}">
      <dgm:prSet/>
      <dgm:spPr/>
      <dgm:t>
        <a:bodyPr/>
        <a:lstStyle/>
        <a:p>
          <a:pPr>
            <a:lnSpc>
              <a:spcPct val="100000"/>
            </a:lnSpc>
          </a:pPr>
          <a:endParaRPr lang="en-US"/>
        </a:p>
      </dgm:t>
    </dgm:pt>
    <dgm:pt modelId="{2D006759-BFE9-4E98-AA10-4F92F277190D}">
      <dgm:prSet/>
      <dgm:spPr/>
      <dgm:t>
        <a:bodyPr/>
        <a:lstStyle/>
        <a:p>
          <a:pPr>
            <a:lnSpc>
              <a:spcPct val="100000"/>
            </a:lnSpc>
          </a:pPr>
          <a:r>
            <a:rPr lang="en-US" b="1" dirty="0"/>
            <a:t>Jumper Wires</a:t>
          </a:r>
          <a:r>
            <a:rPr lang="en-US" dirty="0"/>
            <a:t>: For connections.</a:t>
          </a:r>
        </a:p>
      </dgm:t>
    </dgm:pt>
    <dgm:pt modelId="{3FDC4FC7-FD51-4DA8-96F7-FCE9C0ED6AA5}" type="parTrans" cxnId="{A2F6D573-E576-4F90-BF64-40D79AC79A1C}">
      <dgm:prSet/>
      <dgm:spPr/>
      <dgm:t>
        <a:bodyPr/>
        <a:lstStyle/>
        <a:p>
          <a:endParaRPr lang="en-US"/>
        </a:p>
      </dgm:t>
    </dgm:pt>
    <dgm:pt modelId="{EDEE1D40-6696-4602-B7AC-192C056F04A1}" type="sibTrans" cxnId="{A2F6D573-E576-4F90-BF64-40D79AC79A1C}">
      <dgm:prSet/>
      <dgm:spPr/>
      <dgm:t>
        <a:bodyPr/>
        <a:lstStyle/>
        <a:p>
          <a:pPr>
            <a:lnSpc>
              <a:spcPct val="100000"/>
            </a:lnSpc>
          </a:pPr>
          <a:endParaRPr lang="en-US"/>
        </a:p>
      </dgm:t>
    </dgm:pt>
    <dgm:pt modelId="{58CE887B-7549-4CAA-B3D9-86E7A196ABC9}">
      <dgm:prSet/>
      <dgm:spPr/>
      <dgm:t>
        <a:bodyPr/>
        <a:lstStyle/>
        <a:p>
          <a:pPr>
            <a:lnSpc>
              <a:spcPct val="100000"/>
            </a:lnSpc>
          </a:pPr>
          <a:r>
            <a:rPr lang="en-US" b="1" dirty="0"/>
            <a:t>Breadboard</a:t>
          </a:r>
          <a:r>
            <a:rPr lang="en-US" dirty="0"/>
            <a:t>: For prototyping.</a:t>
          </a:r>
        </a:p>
      </dgm:t>
    </dgm:pt>
    <dgm:pt modelId="{057F570D-B1B9-44CE-B86B-55DE322E4F4F}" type="parTrans" cxnId="{3EDCD782-3F1D-4CB2-A45D-3D1B914D1142}">
      <dgm:prSet/>
      <dgm:spPr/>
      <dgm:t>
        <a:bodyPr/>
        <a:lstStyle/>
        <a:p>
          <a:endParaRPr lang="en-US"/>
        </a:p>
      </dgm:t>
    </dgm:pt>
    <dgm:pt modelId="{987715D0-A2E7-4C2A-9AA4-B4B040FE3D38}" type="sibTrans" cxnId="{3EDCD782-3F1D-4CB2-A45D-3D1B914D1142}">
      <dgm:prSet/>
      <dgm:spPr/>
      <dgm:t>
        <a:bodyPr/>
        <a:lstStyle/>
        <a:p>
          <a:endParaRPr lang="en-US"/>
        </a:p>
      </dgm:t>
    </dgm:pt>
    <dgm:pt modelId="{3E261C5C-5724-41E8-A7B8-BD751946980B}" type="pres">
      <dgm:prSet presAssocID="{34CBD1AA-DD21-41A5-BB86-C8E0D5CA70D8}" presName="root" presStyleCnt="0">
        <dgm:presLayoutVars>
          <dgm:dir/>
          <dgm:resizeHandles val="exact"/>
        </dgm:presLayoutVars>
      </dgm:prSet>
      <dgm:spPr/>
    </dgm:pt>
    <dgm:pt modelId="{89F7C319-D6ED-4D1B-A0EC-B41F8CAB6E13}" type="pres">
      <dgm:prSet presAssocID="{34CBD1AA-DD21-41A5-BB86-C8E0D5CA70D8}" presName="container" presStyleCnt="0">
        <dgm:presLayoutVars>
          <dgm:dir/>
          <dgm:resizeHandles val="exact"/>
        </dgm:presLayoutVars>
      </dgm:prSet>
      <dgm:spPr/>
    </dgm:pt>
    <dgm:pt modelId="{B7A2DD4F-9960-45E9-8BEF-9C4A981D134E}" type="pres">
      <dgm:prSet presAssocID="{BFE226B2-E2C3-4FDA-82A7-B944A136365D}" presName="compNode" presStyleCnt="0"/>
      <dgm:spPr/>
    </dgm:pt>
    <dgm:pt modelId="{3734B391-6ADF-46F9-9B56-D7434C62238C}" type="pres">
      <dgm:prSet presAssocID="{BFE226B2-E2C3-4FDA-82A7-B944A136365D}" presName="iconBgRect" presStyleLbl="bgShp" presStyleIdx="0" presStyleCnt="7"/>
      <dgm:spPr/>
    </dgm:pt>
    <dgm:pt modelId="{422CA7BF-78E0-45C0-B3A8-76E5FB185E4F}" type="pres">
      <dgm:prSet presAssocID="{BFE226B2-E2C3-4FDA-82A7-B944A136365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A85F487-5FA5-48D9-BB65-175F2293727E}" type="pres">
      <dgm:prSet presAssocID="{BFE226B2-E2C3-4FDA-82A7-B944A136365D}" presName="spaceRect" presStyleCnt="0"/>
      <dgm:spPr/>
    </dgm:pt>
    <dgm:pt modelId="{B06E3F87-8D45-4BDE-B8AD-88660485F708}" type="pres">
      <dgm:prSet presAssocID="{BFE226B2-E2C3-4FDA-82A7-B944A136365D}" presName="textRect" presStyleLbl="revTx" presStyleIdx="0" presStyleCnt="7">
        <dgm:presLayoutVars>
          <dgm:chMax val="1"/>
          <dgm:chPref val="1"/>
        </dgm:presLayoutVars>
      </dgm:prSet>
      <dgm:spPr/>
    </dgm:pt>
    <dgm:pt modelId="{E0A98573-0B9A-4D0A-8379-8A9DF0A1A0AE}" type="pres">
      <dgm:prSet presAssocID="{EE80DA98-3F14-424A-A89B-632458C86707}" presName="sibTrans" presStyleLbl="sibTrans2D1" presStyleIdx="0" presStyleCnt="0"/>
      <dgm:spPr/>
    </dgm:pt>
    <dgm:pt modelId="{39650110-F889-4955-A865-DBBA00F2D8F1}" type="pres">
      <dgm:prSet presAssocID="{2F294211-4581-45EA-844E-FD819AB15798}" presName="compNode" presStyleCnt="0"/>
      <dgm:spPr/>
    </dgm:pt>
    <dgm:pt modelId="{4A2ECB0F-C7D3-4316-B907-DBFDC716F0F5}" type="pres">
      <dgm:prSet presAssocID="{2F294211-4581-45EA-844E-FD819AB15798}" presName="iconBgRect" presStyleLbl="bgShp" presStyleIdx="1" presStyleCnt="7"/>
      <dgm:spPr/>
    </dgm:pt>
    <dgm:pt modelId="{1E169C66-2EA4-4F80-A090-7F599F6681AF}" type="pres">
      <dgm:prSet presAssocID="{2F294211-4581-45EA-844E-FD819AB1579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ream"/>
        </a:ext>
      </dgm:extLst>
    </dgm:pt>
    <dgm:pt modelId="{E5A88DC1-A02C-4011-B4B1-0F2687355E32}" type="pres">
      <dgm:prSet presAssocID="{2F294211-4581-45EA-844E-FD819AB15798}" presName="spaceRect" presStyleCnt="0"/>
      <dgm:spPr/>
    </dgm:pt>
    <dgm:pt modelId="{D8B1E704-BF46-4AF4-AEC6-C98A3EE87D9D}" type="pres">
      <dgm:prSet presAssocID="{2F294211-4581-45EA-844E-FD819AB15798}" presName="textRect" presStyleLbl="revTx" presStyleIdx="1" presStyleCnt="7">
        <dgm:presLayoutVars>
          <dgm:chMax val="1"/>
          <dgm:chPref val="1"/>
        </dgm:presLayoutVars>
      </dgm:prSet>
      <dgm:spPr/>
    </dgm:pt>
    <dgm:pt modelId="{A83C485B-6425-45C6-910F-A965BC11FF73}" type="pres">
      <dgm:prSet presAssocID="{052F4404-C325-419B-9E56-553FAE2A303E}" presName="sibTrans" presStyleLbl="sibTrans2D1" presStyleIdx="0" presStyleCnt="0"/>
      <dgm:spPr/>
    </dgm:pt>
    <dgm:pt modelId="{F8B9DE16-7CB0-438F-A873-C48243DFAED1}" type="pres">
      <dgm:prSet presAssocID="{6469C275-93F2-4CC6-AA4C-C66A2D206D42}" presName="compNode" presStyleCnt="0"/>
      <dgm:spPr/>
    </dgm:pt>
    <dgm:pt modelId="{7A5A8BCB-88DA-40CC-9FE4-F2863603A767}" type="pres">
      <dgm:prSet presAssocID="{6469C275-93F2-4CC6-AA4C-C66A2D206D42}" presName="iconBgRect" presStyleLbl="bgShp" presStyleIdx="2" presStyleCnt="7"/>
      <dgm:spPr/>
    </dgm:pt>
    <dgm:pt modelId="{D415606A-4567-429D-8517-DEFAFA2E2651}" type="pres">
      <dgm:prSet presAssocID="{6469C275-93F2-4CC6-AA4C-C66A2D206D4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nsfer"/>
        </a:ext>
      </dgm:extLst>
    </dgm:pt>
    <dgm:pt modelId="{7395BBCB-6070-4C0D-AF29-68CF353908DD}" type="pres">
      <dgm:prSet presAssocID="{6469C275-93F2-4CC6-AA4C-C66A2D206D42}" presName="spaceRect" presStyleCnt="0"/>
      <dgm:spPr/>
    </dgm:pt>
    <dgm:pt modelId="{9AEBCD56-FBBF-4005-8C9C-F3E3640B6009}" type="pres">
      <dgm:prSet presAssocID="{6469C275-93F2-4CC6-AA4C-C66A2D206D42}" presName="textRect" presStyleLbl="revTx" presStyleIdx="2" presStyleCnt="7">
        <dgm:presLayoutVars>
          <dgm:chMax val="1"/>
          <dgm:chPref val="1"/>
        </dgm:presLayoutVars>
      </dgm:prSet>
      <dgm:spPr/>
    </dgm:pt>
    <dgm:pt modelId="{4D6AC5F9-00C4-4013-92CD-8104501DBE86}" type="pres">
      <dgm:prSet presAssocID="{92BC0380-8FBD-4EA1-8D0B-467B25FDF40A}" presName="sibTrans" presStyleLbl="sibTrans2D1" presStyleIdx="0" presStyleCnt="0"/>
      <dgm:spPr/>
    </dgm:pt>
    <dgm:pt modelId="{9C7075A0-B480-45EF-A9CC-351C9FDA8959}" type="pres">
      <dgm:prSet presAssocID="{1DE094F9-1D4D-4DA8-9BB1-6E392992F5B2}" presName="compNode" presStyleCnt="0"/>
      <dgm:spPr/>
    </dgm:pt>
    <dgm:pt modelId="{3748C322-C920-4FCA-8F88-F4592858994D}" type="pres">
      <dgm:prSet presAssocID="{1DE094F9-1D4D-4DA8-9BB1-6E392992F5B2}" presName="iconBgRect" presStyleLbl="bgShp" presStyleIdx="3" presStyleCnt="7" custLinFactX="197398" custLinFactNeighborX="200000" custLinFactNeighborY="-3141"/>
      <dgm:spPr/>
    </dgm:pt>
    <dgm:pt modelId="{0C4BFCD5-0B3D-4CFD-B0F7-843D34377D20}" type="pres">
      <dgm:prSet presAssocID="{1DE094F9-1D4D-4DA8-9BB1-6E392992F5B2}" presName="iconRect" presStyleLbl="node1" presStyleIdx="3" presStyleCnt="7"/>
      <dgm:spPr>
        <a:solidFill>
          <a:schemeClr val="bg1">
            <a:lumMod val="95000"/>
          </a:schemeClr>
        </a:solidFill>
      </dgm:spPr>
    </dgm:pt>
    <dgm:pt modelId="{B0488DC0-57D7-47E0-AF6C-DA14C4E9DD24}" type="pres">
      <dgm:prSet presAssocID="{1DE094F9-1D4D-4DA8-9BB1-6E392992F5B2}" presName="spaceRect" presStyleCnt="0"/>
      <dgm:spPr/>
    </dgm:pt>
    <dgm:pt modelId="{163D151E-B9EE-4BBA-9714-E1BFD6D76844}" type="pres">
      <dgm:prSet presAssocID="{1DE094F9-1D4D-4DA8-9BB1-6E392992F5B2}" presName="textRect" presStyleLbl="revTx" presStyleIdx="3" presStyleCnt="7">
        <dgm:presLayoutVars>
          <dgm:chMax val="1"/>
          <dgm:chPref val="1"/>
        </dgm:presLayoutVars>
      </dgm:prSet>
      <dgm:spPr/>
    </dgm:pt>
    <dgm:pt modelId="{2B60B311-EA21-4DE8-9D47-4085F673E0E8}" type="pres">
      <dgm:prSet presAssocID="{E48A326C-C5C3-46E1-AC56-00C2B1F616DA}" presName="sibTrans" presStyleLbl="sibTrans2D1" presStyleIdx="0" presStyleCnt="0"/>
      <dgm:spPr/>
    </dgm:pt>
    <dgm:pt modelId="{718067BC-3426-46BE-A596-567ED766CD05}" type="pres">
      <dgm:prSet presAssocID="{37553838-E016-4822-94AF-CB2E117CDA0C}" presName="compNode" presStyleCnt="0"/>
      <dgm:spPr/>
    </dgm:pt>
    <dgm:pt modelId="{C56C10C6-47B2-48A0-A439-709F162C0542}" type="pres">
      <dgm:prSet presAssocID="{37553838-E016-4822-94AF-CB2E117CDA0C}" presName="iconBgRect" presStyleLbl="bgShp" presStyleIdx="4" presStyleCnt="7"/>
      <dgm:spPr/>
    </dgm:pt>
    <dgm:pt modelId="{09E5D3FE-D084-47BF-B470-3D5DADB844E0}" type="pres">
      <dgm:prSet presAssocID="{37553838-E016-4822-94AF-CB2E117CDA0C}" presName="iconRect" presStyleLbl="node1" presStyleIdx="4"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B"/>
        </a:ext>
      </dgm:extLst>
    </dgm:pt>
    <dgm:pt modelId="{B35847EC-F2CE-4AE1-82B2-47B204228BB3}" type="pres">
      <dgm:prSet presAssocID="{37553838-E016-4822-94AF-CB2E117CDA0C}" presName="spaceRect" presStyleCnt="0"/>
      <dgm:spPr/>
    </dgm:pt>
    <dgm:pt modelId="{36C8D369-751B-4CF1-A5DF-38CAD5E5E824}" type="pres">
      <dgm:prSet presAssocID="{37553838-E016-4822-94AF-CB2E117CDA0C}" presName="textRect" presStyleLbl="revTx" presStyleIdx="4" presStyleCnt="7">
        <dgm:presLayoutVars>
          <dgm:chMax val="1"/>
          <dgm:chPref val="1"/>
        </dgm:presLayoutVars>
      </dgm:prSet>
      <dgm:spPr/>
    </dgm:pt>
    <dgm:pt modelId="{0EE8D14F-F574-4374-9B57-13FF44E0DB46}" type="pres">
      <dgm:prSet presAssocID="{7A1ECB90-8C05-43E8-953D-F50EC120F777}" presName="sibTrans" presStyleLbl="sibTrans2D1" presStyleIdx="0" presStyleCnt="0"/>
      <dgm:spPr/>
    </dgm:pt>
    <dgm:pt modelId="{9A73BE5C-ECCF-4517-8D94-311994BADEE9}" type="pres">
      <dgm:prSet presAssocID="{2D006759-BFE9-4E98-AA10-4F92F277190D}" presName="compNode" presStyleCnt="0"/>
      <dgm:spPr/>
    </dgm:pt>
    <dgm:pt modelId="{AD7D92A0-8F82-4C68-BDD6-28E28A1F1558}" type="pres">
      <dgm:prSet presAssocID="{2D006759-BFE9-4E98-AA10-4F92F277190D}" presName="iconBgRect" presStyleLbl="bgShp" presStyleIdx="5" presStyleCnt="7"/>
      <dgm:spPr/>
    </dgm:pt>
    <dgm:pt modelId="{48B508E7-3E7F-4478-A2F8-23C05299F76F}" type="pres">
      <dgm:prSet presAssocID="{2D006759-BFE9-4E98-AA10-4F92F277190D}"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igh Voltage"/>
        </a:ext>
      </dgm:extLst>
    </dgm:pt>
    <dgm:pt modelId="{5945DFC9-9E90-4A14-9B87-F5DA0FD230E2}" type="pres">
      <dgm:prSet presAssocID="{2D006759-BFE9-4E98-AA10-4F92F277190D}" presName="spaceRect" presStyleCnt="0"/>
      <dgm:spPr/>
    </dgm:pt>
    <dgm:pt modelId="{50A927CD-4D19-4546-AE37-D4F88F91633E}" type="pres">
      <dgm:prSet presAssocID="{2D006759-BFE9-4E98-AA10-4F92F277190D}" presName="textRect" presStyleLbl="revTx" presStyleIdx="5" presStyleCnt="7">
        <dgm:presLayoutVars>
          <dgm:chMax val="1"/>
          <dgm:chPref val="1"/>
        </dgm:presLayoutVars>
      </dgm:prSet>
      <dgm:spPr/>
    </dgm:pt>
    <dgm:pt modelId="{0F569A1C-CCBC-4CED-896C-DCD8AB2A1353}" type="pres">
      <dgm:prSet presAssocID="{EDEE1D40-6696-4602-B7AC-192C056F04A1}" presName="sibTrans" presStyleLbl="sibTrans2D1" presStyleIdx="0" presStyleCnt="0"/>
      <dgm:spPr/>
    </dgm:pt>
    <dgm:pt modelId="{27FFD267-1AE9-4EE5-9478-0755C8E34E96}" type="pres">
      <dgm:prSet presAssocID="{58CE887B-7549-4CAA-B3D9-86E7A196ABC9}" presName="compNode" presStyleCnt="0"/>
      <dgm:spPr/>
    </dgm:pt>
    <dgm:pt modelId="{8A1DF261-E682-4376-93BE-0AF69321F580}" type="pres">
      <dgm:prSet presAssocID="{58CE887B-7549-4CAA-B3D9-86E7A196ABC9}" presName="iconBgRect" presStyleLbl="bgShp" presStyleIdx="6" presStyleCnt="7" custLinFactY="-85394" custLinFactNeighborX="1244" custLinFactNeighborY="-100000"/>
      <dgm:spPr/>
    </dgm:pt>
    <dgm:pt modelId="{5852539D-64C7-4F4A-9778-F7A376397EB1}" type="pres">
      <dgm:prSet presAssocID="{58CE887B-7549-4CAA-B3D9-86E7A196ABC9}" presName="iconRect" presStyleLbl="node1" presStyleIdx="6" presStyleCnt="7" custLinFactY="-115355" custLinFactNeighborX="-1" custLinFactNeighborY="-2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AA96137C-7E36-43F8-BFE1-C5DAE92D08DB}" type="pres">
      <dgm:prSet presAssocID="{58CE887B-7549-4CAA-B3D9-86E7A196ABC9}" presName="spaceRect" presStyleCnt="0"/>
      <dgm:spPr/>
    </dgm:pt>
    <dgm:pt modelId="{A16C1C6A-9109-48E1-B2E7-6C79C382CE4F}" type="pres">
      <dgm:prSet presAssocID="{58CE887B-7549-4CAA-B3D9-86E7A196ABC9}" presName="textRect" presStyleLbl="revTx" presStyleIdx="6" presStyleCnt="7" custLinFactY="-89127" custLinFactNeighborX="-2639" custLinFactNeighborY="-100000">
        <dgm:presLayoutVars>
          <dgm:chMax val="1"/>
          <dgm:chPref val="1"/>
        </dgm:presLayoutVars>
      </dgm:prSet>
      <dgm:spPr/>
    </dgm:pt>
  </dgm:ptLst>
  <dgm:cxnLst>
    <dgm:cxn modelId="{26374C09-B88C-4CC9-84DD-AD537675DE87}" type="presOf" srcId="{2F294211-4581-45EA-844E-FD819AB15798}" destId="{D8B1E704-BF46-4AF4-AEC6-C98A3EE87D9D}" srcOrd="0" destOrd="0" presId="urn:microsoft.com/office/officeart/2018/2/layout/IconCircleList"/>
    <dgm:cxn modelId="{61FD180E-D1F3-4426-97C3-CC1E98EF6BA5}" type="presOf" srcId="{37553838-E016-4822-94AF-CB2E117CDA0C}" destId="{36C8D369-751B-4CF1-A5DF-38CAD5E5E824}" srcOrd="0" destOrd="0" presId="urn:microsoft.com/office/officeart/2018/2/layout/IconCircleList"/>
    <dgm:cxn modelId="{AB8AFA20-EC7F-4496-8857-8157C9B13DF3}" srcId="{34CBD1AA-DD21-41A5-BB86-C8E0D5CA70D8}" destId="{37553838-E016-4822-94AF-CB2E117CDA0C}" srcOrd="4" destOrd="0" parTransId="{5944E619-69FE-4C41-91DC-0769D12A0130}" sibTransId="{7A1ECB90-8C05-43E8-953D-F50EC120F777}"/>
    <dgm:cxn modelId="{B540F324-5CFE-41A0-81C9-76AAA72A27DB}" type="presOf" srcId="{92BC0380-8FBD-4EA1-8D0B-467B25FDF40A}" destId="{4D6AC5F9-00C4-4013-92CD-8104501DBE86}" srcOrd="0" destOrd="0" presId="urn:microsoft.com/office/officeart/2018/2/layout/IconCircleList"/>
    <dgm:cxn modelId="{6DE48E2A-51B1-4B91-827B-F3BA62093A29}" type="presOf" srcId="{1DE094F9-1D4D-4DA8-9BB1-6E392992F5B2}" destId="{163D151E-B9EE-4BBA-9714-E1BFD6D76844}" srcOrd="0" destOrd="0" presId="urn:microsoft.com/office/officeart/2018/2/layout/IconCircleList"/>
    <dgm:cxn modelId="{ACBCED32-F7DA-4794-A1A6-C678CC022626}" srcId="{34CBD1AA-DD21-41A5-BB86-C8E0D5CA70D8}" destId="{1DE094F9-1D4D-4DA8-9BB1-6E392992F5B2}" srcOrd="3" destOrd="0" parTransId="{246BA0E5-B20B-41E0-8061-91059A7CAF0F}" sibTransId="{E48A326C-C5C3-46E1-AC56-00C2B1F616DA}"/>
    <dgm:cxn modelId="{3A527741-B2D2-4A28-941A-60496E5AD82D}" srcId="{34CBD1AA-DD21-41A5-BB86-C8E0D5CA70D8}" destId="{2F294211-4581-45EA-844E-FD819AB15798}" srcOrd="1" destOrd="0" parTransId="{8923C182-76BC-41F2-AD7B-24906221AB11}" sibTransId="{052F4404-C325-419B-9E56-553FAE2A303E}"/>
    <dgm:cxn modelId="{EE02EC6F-5E82-491F-A41F-F4052FF007AE}" type="presOf" srcId="{58CE887B-7549-4CAA-B3D9-86E7A196ABC9}" destId="{A16C1C6A-9109-48E1-B2E7-6C79C382CE4F}" srcOrd="0" destOrd="0" presId="urn:microsoft.com/office/officeart/2018/2/layout/IconCircleList"/>
    <dgm:cxn modelId="{A2F6D573-E576-4F90-BF64-40D79AC79A1C}" srcId="{34CBD1AA-DD21-41A5-BB86-C8E0D5CA70D8}" destId="{2D006759-BFE9-4E98-AA10-4F92F277190D}" srcOrd="5" destOrd="0" parTransId="{3FDC4FC7-FD51-4DA8-96F7-FCE9C0ED6AA5}" sibTransId="{EDEE1D40-6696-4602-B7AC-192C056F04A1}"/>
    <dgm:cxn modelId="{3A5AE675-3B46-46FB-9670-751FBF233FD8}" srcId="{34CBD1AA-DD21-41A5-BB86-C8E0D5CA70D8}" destId="{6469C275-93F2-4CC6-AA4C-C66A2D206D42}" srcOrd="2" destOrd="0" parTransId="{88ED473E-1D9F-4682-92C2-BC04B31553D6}" sibTransId="{92BC0380-8FBD-4EA1-8D0B-467B25FDF40A}"/>
    <dgm:cxn modelId="{FD05F859-5804-4D9F-90C3-F7A4CB8B3D0A}" type="presOf" srcId="{BFE226B2-E2C3-4FDA-82A7-B944A136365D}" destId="{B06E3F87-8D45-4BDE-B8AD-88660485F708}" srcOrd="0" destOrd="0" presId="urn:microsoft.com/office/officeart/2018/2/layout/IconCircleList"/>
    <dgm:cxn modelId="{3EDCD782-3F1D-4CB2-A45D-3D1B914D1142}" srcId="{34CBD1AA-DD21-41A5-BB86-C8E0D5CA70D8}" destId="{58CE887B-7549-4CAA-B3D9-86E7A196ABC9}" srcOrd="6" destOrd="0" parTransId="{057F570D-B1B9-44CE-B86B-55DE322E4F4F}" sibTransId="{987715D0-A2E7-4C2A-9AA4-B4B040FE3D38}"/>
    <dgm:cxn modelId="{8B8E5C95-7F77-490B-BB47-23FF086396C0}" type="presOf" srcId="{2D006759-BFE9-4E98-AA10-4F92F277190D}" destId="{50A927CD-4D19-4546-AE37-D4F88F91633E}" srcOrd="0" destOrd="0" presId="urn:microsoft.com/office/officeart/2018/2/layout/IconCircleList"/>
    <dgm:cxn modelId="{F2C9A29A-3C6E-4DDC-9D4F-80F87E7FBFB7}" type="presOf" srcId="{052F4404-C325-419B-9E56-553FAE2A303E}" destId="{A83C485B-6425-45C6-910F-A965BC11FF73}" srcOrd="0" destOrd="0" presId="urn:microsoft.com/office/officeart/2018/2/layout/IconCircleList"/>
    <dgm:cxn modelId="{2FED63A4-1E22-4A75-8421-F0EE6DC4E779}" type="presOf" srcId="{7A1ECB90-8C05-43E8-953D-F50EC120F777}" destId="{0EE8D14F-F574-4374-9B57-13FF44E0DB46}" srcOrd="0" destOrd="0" presId="urn:microsoft.com/office/officeart/2018/2/layout/IconCircleList"/>
    <dgm:cxn modelId="{6BFB2BB4-1425-40FE-BB9C-294FFAC1296D}" type="presOf" srcId="{34CBD1AA-DD21-41A5-BB86-C8E0D5CA70D8}" destId="{3E261C5C-5724-41E8-A7B8-BD751946980B}" srcOrd="0" destOrd="0" presId="urn:microsoft.com/office/officeart/2018/2/layout/IconCircleList"/>
    <dgm:cxn modelId="{AC2668B4-A676-4D05-A11F-053878778193}" type="presOf" srcId="{EDEE1D40-6696-4602-B7AC-192C056F04A1}" destId="{0F569A1C-CCBC-4CED-896C-DCD8AB2A1353}" srcOrd="0" destOrd="0" presId="urn:microsoft.com/office/officeart/2018/2/layout/IconCircleList"/>
    <dgm:cxn modelId="{758EBFCB-A0B6-4D9F-AEE3-1F3143A88CB0}" srcId="{34CBD1AA-DD21-41A5-BB86-C8E0D5CA70D8}" destId="{BFE226B2-E2C3-4FDA-82A7-B944A136365D}" srcOrd="0" destOrd="0" parTransId="{88774E40-8C78-46E8-AFF1-BE0D6A4615DD}" sibTransId="{EE80DA98-3F14-424A-A89B-632458C86707}"/>
    <dgm:cxn modelId="{2FB1CFE5-A08D-4181-B69E-EFA788C35463}" type="presOf" srcId="{6469C275-93F2-4CC6-AA4C-C66A2D206D42}" destId="{9AEBCD56-FBBF-4005-8C9C-F3E3640B6009}" srcOrd="0" destOrd="0" presId="urn:microsoft.com/office/officeart/2018/2/layout/IconCircleList"/>
    <dgm:cxn modelId="{B83C07EF-1EA1-4648-9BCA-BF058EF4EAB5}" type="presOf" srcId="{EE80DA98-3F14-424A-A89B-632458C86707}" destId="{E0A98573-0B9A-4D0A-8379-8A9DF0A1A0AE}" srcOrd="0" destOrd="0" presId="urn:microsoft.com/office/officeart/2018/2/layout/IconCircleList"/>
    <dgm:cxn modelId="{E292BEF1-0051-4F8F-8148-6617483B9E92}" type="presOf" srcId="{E48A326C-C5C3-46E1-AC56-00C2B1F616DA}" destId="{2B60B311-EA21-4DE8-9D47-4085F673E0E8}" srcOrd="0" destOrd="0" presId="urn:microsoft.com/office/officeart/2018/2/layout/IconCircleList"/>
    <dgm:cxn modelId="{1F1B76E9-2B92-492C-A748-3ED35007D70F}" type="presParOf" srcId="{3E261C5C-5724-41E8-A7B8-BD751946980B}" destId="{89F7C319-D6ED-4D1B-A0EC-B41F8CAB6E13}" srcOrd="0" destOrd="0" presId="urn:microsoft.com/office/officeart/2018/2/layout/IconCircleList"/>
    <dgm:cxn modelId="{D3566E82-72F5-4E95-81E2-DCA11ABC3E79}" type="presParOf" srcId="{89F7C319-D6ED-4D1B-A0EC-B41F8CAB6E13}" destId="{B7A2DD4F-9960-45E9-8BEF-9C4A981D134E}" srcOrd="0" destOrd="0" presId="urn:microsoft.com/office/officeart/2018/2/layout/IconCircleList"/>
    <dgm:cxn modelId="{D4A78616-9FC5-47C1-B909-E044F0E5A9AE}" type="presParOf" srcId="{B7A2DD4F-9960-45E9-8BEF-9C4A981D134E}" destId="{3734B391-6ADF-46F9-9B56-D7434C62238C}" srcOrd="0" destOrd="0" presId="urn:microsoft.com/office/officeart/2018/2/layout/IconCircleList"/>
    <dgm:cxn modelId="{DDBABF25-F988-42F2-AF05-20DD78E015CF}" type="presParOf" srcId="{B7A2DD4F-9960-45E9-8BEF-9C4A981D134E}" destId="{422CA7BF-78E0-45C0-B3A8-76E5FB185E4F}" srcOrd="1" destOrd="0" presId="urn:microsoft.com/office/officeart/2018/2/layout/IconCircleList"/>
    <dgm:cxn modelId="{39B86434-2B53-47A8-ABED-00F5E1531C56}" type="presParOf" srcId="{B7A2DD4F-9960-45E9-8BEF-9C4A981D134E}" destId="{AA85F487-5FA5-48D9-BB65-175F2293727E}" srcOrd="2" destOrd="0" presId="urn:microsoft.com/office/officeart/2018/2/layout/IconCircleList"/>
    <dgm:cxn modelId="{CDDA5F94-D593-4EE3-A394-0959C27840FC}" type="presParOf" srcId="{B7A2DD4F-9960-45E9-8BEF-9C4A981D134E}" destId="{B06E3F87-8D45-4BDE-B8AD-88660485F708}" srcOrd="3" destOrd="0" presId="urn:microsoft.com/office/officeart/2018/2/layout/IconCircleList"/>
    <dgm:cxn modelId="{F98E5420-1849-4CF6-8D2F-6B44E4849849}" type="presParOf" srcId="{89F7C319-D6ED-4D1B-A0EC-B41F8CAB6E13}" destId="{E0A98573-0B9A-4D0A-8379-8A9DF0A1A0AE}" srcOrd="1" destOrd="0" presId="urn:microsoft.com/office/officeart/2018/2/layout/IconCircleList"/>
    <dgm:cxn modelId="{83619B0A-F897-45AC-A312-60838330DE95}" type="presParOf" srcId="{89F7C319-D6ED-4D1B-A0EC-B41F8CAB6E13}" destId="{39650110-F889-4955-A865-DBBA00F2D8F1}" srcOrd="2" destOrd="0" presId="urn:microsoft.com/office/officeart/2018/2/layout/IconCircleList"/>
    <dgm:cxn modelId="{F75FD4C5-007E-47E2-8BA6-DF30D1746B14}" type="presParOf" srcId="{39650110-F889-4955-A865-DBBA00F2D8F1}" destId="{4A2ECB0F-C7D3-4316-B907-DBFDC716F0F5}" srcOrd="0" destOrd="0" presId="urn:microsoft.com/office/officeart/2018/2/layout/IconCircleList"/>
    <dgm:cxn modelId="{F4FD5606-9803-4C82-96F1-D9E5975023B1}" type="presParOf" srcId="{39650110-F889-4955-A865-DBBA00F2D8F1}" destId="{1E169C66-2EA4-4F80-A090-7F599F6681AF}" srcOrd="1" destOrd="0" presId="urn:microsoft.com/office/officeart/2018/2/layout/IconCircleList"/>
    <dgm:cxn modelId="{F3C52424-0DFA-4C68-811B-A835DE2727AA}" type="presParOf" srcId="{39650110-F889-4955-A865-DBBA00F2D8F1}" destId="{E5A88DC1-A02C-4011-B4B1-0F2687355E32}" srcOrd="2" destOrd="0" presId="urn:microsoft.com/office/officeart/2018/2/layout/IconCircleList"/>
    <dgm:cxn modelId="{5DFBA10A-F31E-4B15-9407-EF3113C29CFF}" type="presParOf" srcId="{39650110-F889-4955-A865-DBBA00F2D8F1}" destId="{D8B1E704-BF46-4AF4-AEC6-C98A3EE87D9D}" srcOrd="3" destOrd="0" presId="urn:microsoft.com/office/officeart/2018/2/layout/IconCircleList"/>
    <dgm:cxn modelId="{FBFAB8F0-353F-4085-95E8-3945315E327F}" type="presParOf" srcId="{89F7C319-D6ED-4D1B-A0EC-B41F8CAB6E13}" destId="{A83C485B-6425-45C6-910F-A965BC11FF73}" srcOrd="3" destOrd="0" presId="urn:microsoft.com/office/officeart/2018/2/layout/IconCircleList"/>
    <dgm:cxn modelId="{6E5C451C-3C08-4E54-88E5-5FA93CE4EB05}" type="presParOf" srcId="{89F7C319-D6ED-4D1B-A0EC-B41F8CAB6E13}" destId="{F8B9DE16-7CB0-438F-A873-C48243DFAED1}" srcOrd="4" destOrd="0" presId="urn:microsoft.com/office/officeart/2018/2/layout/IconCircleList"/>
    <dgm:cxn modelId="{C05F245D-5D25-4B46-9A8C-A2643D7FF61E}" type="presParOf" srcId="{F8B9DE16-7CB0-438F-A873-C48243DFAED1}" destId="{7A5A8BCB-88DA-40CC-9FE4-F2863603A767}" srcOrd="0" destOrd="0" presId="urn:microsoft.com/office/officeart/2018/2/layout/IconCircleList"/>
    <dgm:cxn modelId="{39CEDBA5-9DEF-480C-97F8-6D35F454374A}" type="presParOf" srcId="{F8B9DE16-7CB0-438F-A873-C48243DFAED1}" destId="{D415606A-4567-429D-8517-DEFAFA2E2651}" srcOrd="1" destOrd="0" presId="urn:microsoft.com/office/officeart/2018/2/layout/IconCircleList"/>
    <dgm:cxn modelId="{7151CEB8-17B4-4A8B-80F3-D5D61493CD03}" type="presParOf" srcId="{F8B9DE16-7CB0-438F-A873-C48243DFAED1}" destId="{7395BBCB-6070-4C0D-AF29-68CF353908DD}" srcOrd="2" destOrd="0" presId="urn:microsoft.com/office/officeart/2018/2/layout/IconCircleList"/>
    <dgm:cxn modelId="{BB233551-A8C1-478A-9483-1AB8040F2088}" type="presParOf" srcId="{F8B9DE16-7CB0-438F-A873-C48243DFAED1}" destId="{9AEBCD56-FBBF-4005-8C9C-F3E3640B6009}" srcOrd="3" destOrd="0" presId="urn:microsoft.com/office/officeart/2018/2/layout/IconCircleList"/>
    <dgm:cxn modelId="{45250553-C156-4979-B0A4-9C45049057CF}" type="presParOf" srcId="{89F7C319-D6ED-4D1B-A0EC-B41F8CAB6E13}" destId="{4D6AC5F9-00C4-4013-92CD-8104501DBE86}" srcOrd="5" destOrd="0" presId="urn:microsoft.com/office/officeart/2018/2/layout/IconCircleList"/>
    <dgm:cxn modelId="{1624F809-16C6-485E-A7DA-E436B547165A}" type="presParOf" srcId="{89F7C319-D6ED-4D1B-A0EC-B41F8CAB6E13}" destId="{9C7075A0-B480-45EF-A9CC-351C9FDA8959}" srcOrd="6" destOrd="0" presId="urn:microsoft.com/office/officeart/2018/2/layout/IconCircleList"/>
    <dgm:cxn modelId="{53161F7A-9702-4B67-AD3A-3FDF03948A8E}" type="presParOf" srcId="{9C7075A0-B480-45EF-A9CC-351C9FDA8959}" destId="{3748C322-C920-4FCA-8F88-F4592858994D}" srcOrd="0" destOrd="0" presId="urn:microsoft.com/office/officeart/2018/2/layout/IconCircleList"/>
    <dgm:cxn modelId="{E7ABC362-F532-478A-AE13-A71DC20A40DC}" type="presParOf" srcId="{9C7075A0-B480-45EF-A9CC-351C9FDA8959}" destId="{0C4BFCD5-0B3D-4CFD-B0F7-843D34377D20}" srcOrd="1" destOrd="0" presId="urn:microsoft.com/office/officeart/2018/2/layout/IconCircleList"/>
    <dgm:cxn modelId="{BA7E3CAF-99FE-4B98-9EBB-DD4831BBCB82}" type="presParOf" srcId="{9C7075A0-B480-45EF-A9CC-351C9FDA8959}" destId="{B0488DC0-57D7-47E0-AF6C-DA14C4E9DD24}" srcOrd="2" destOrd="0" presId="urn:microsoft.com/office/officeart/2018/2/layout/IconCircleList"/>
    <dgm:cxn modelId="{9632DDBC-90B3-48C4-A48B-D6019E3FBC49}" type="presParOf" srcId="{9C7075A0-B480-45EF-A9CC-351C9FDA8959}" destId="{163D151E-B9EE-4BBA-9714-E1BFD6D76844}" srcOrd="3" destOrd="0" presId="urn:microsoft.com/office/officeart/2018/2/layout/IconCircleList"/>
    <dgm:cxn modelId="{86F2DA46-DD06-4C01-AF81-070EB8FDEA74}" type="presParOf" srcId="{89F7C319-D6ED-4D1B-A0EC-B41F8CAB6E13}" destId="{2B60B311-EA21-4DE8-9D47-4085F673E0E8}" srcOrd="7" destOrd="0" presId="urn:microsoft.com/office/officeart/2018/2/layout/IconCircleList"/>
    <dgm:cxn modelId="{8484DB2B-4E7C-4698-9916-B968A730CE98}" type="presParOf" srcId="{89F7C319-D6ED-4D1B-A0EC-B41F8CAB6E13}" destId="{718067BC-3426-46BE-A596-567ED766CD05}" srcOrd="8" destOrd="0" presId="urn:microsoft.com/office/officeart/2018/2/layout/IconCircleList"/>
    <dgm:cxn modelId="{7CD0AA8F-24F2-4F71-A7E4-FF703856CB4F}" type="presParOf" srcId="{718067BC-3426-46BE-A596-567ED766CD05}" destId="{C56C10C6-47B2-48A0-A439-709F162C0542}" srcOrd="0" destOrd="0" presId="urn:microsoft.com/office/officeart/2018/2/layout/IconCircleList"/>
    <dgm:cxn modelId="{9237DF90-0D97-4E07-86A3-02E78FE9D709}" type="presParOf" srcId="{718067BC-3426-46BE-A596-567ED766CD05}" destId="{09E5D3FE-D084-47BF-B470-3D5DADB844E0}" srcOrd="1" destOrd="0" presId="urn:microsoft.com/office/officeart/2018/2/layout/IconCircleList"/>
    <dgm:cxn modelId="{14D951C4-4FE3-4FE2-97D5-88E23B283B9A}" type="presParOf" srcId="{718067BC-3426-46BE-A596-567ED766CD05}" destId="{B35847EC-F2CE-4AE1-82B2-47B204228BB3}" srcOrd="2" destOrd="0" presId="urn:microsoft.com/office/officeart/2018/2/layout/IconCircleList"/>
    <dgm:cxn modelId="{0844DB15-C7BD-4BB7-A93D-34E7A27DEBC1}" type="presParOf" srcId="{718067BC-3426-46BE-A596-567ED766CD05}" destId="{36C8D369-751B-4CF1-A5DF-38CAD5E5E824}" srcOrd="3" destOrd="0" presId="urn:microsoft.com/office/officeart/2018/2/layout/IconCircleList"/>
    <dgm:cxn modelId="{84BB15D5-5F55-4AD8-A4E8-CF4132998680}" type="presParOf" srcId="{89F7C319-D6ED-4D1B-A0EC-B41F8CAB6E13}" destId="{0EE8D14F-F574-4374-9B57-13FF44E0DB46}" srcOrd="9" destOrd="0" presId="urn:microsoft.com/office/officeart/2018/2/layout/IconCircleList"/>
    <dgm:cxn modelId="{77AC448F-DAC1-4D4B-8981-EF2ACF2C13BF}" type="presParOf" srcId="{89F7C319-D6ED-4D1B-A0EC-B41F8CAB6E13}" destId="{9A73BE5C-ECCF-4517-8D94-311994BADEE9}" srcOrd="10" destOrd="0" presId="urn:microsoft.com/office/officeart/2018/2/layout/IconCircleList"/>
    <dgm:cxn modelId="{2473BDD9-B3E6-4E08-9632-91366EE7265C}" type="presParOf" srcId="{9A73BE5C-ECCF-4517-8D94-311994BADEE9}" destId="{AD7D92A0-8F82-4C68-BDD6-28E28A1F1558}" srcOrd="0" destOrd="0" presId="urn:microsoft.com/office/officeart/2018/2/layout/IconCircleList"/>
    <dgm:cxn modelId="{BC6018BD-64AE-480A-8B55-15AFA091CCFA}" type="presParOf" srcId="{9A73BE5C-ECCF-4517-8D94-311994BADEE9}" destId="{48B508E7-3E7F-4478-A2F8-23C05299F76F}" srcOrd="1" destOrd="0" presId="urn:microsoft.com/office/officeart/2018/2/layout/IconCircleList"/>
    <dgm:cxn modelId="{7E14B414-28F0-4B2F-801E-E4F24F9B6482}" type="presParOf" srcId="{9A73BE5C-ECCF-4517-8D94-311994BADEE9}" destId="{5945DFC9-9E90-4A14-9B87-F5DA0FD230E2}" srcOrd="2" destOrd="0" presId="urn:microsoft.com/office/officeart/2018/2/layout/IconCircleList"/>
    <dgm:cxn modelId="{B5F87E8A-D5F4-424C-A92A-8DF0559E4F80}" type="presParOf" srcId="{9A73BE5C-ECCF-4517-8D94-311994BADEE9}" destId="{50A927CD-4D19-4546-AE37-D4F88F91633E}" srcOrd="3" destOrd="0" presId="urn:microsoft.com/office/officeart/2018/2/layout/IconCircleList"/>
    <dgm:cxn modelId="{4DE159D8-2BE7-4272-B78F-2B5EA666AD21}" type="presParOf" srcId="{89F7C319-D6ED-4D1B-A0EC-B41F8CAB6E13}" destId="{0F569A1C-CCBC-4CED-896C-DCD8AB2A1353}" srcOrd="11" destOrd="0" presId="urn:microsoft.com/office/officeart/2018/2/layout/IconCircleList"/>
    <dgm:cxn modelId="{21B4EDFB-DA0E-4B93-AB15-C13B2462B788}" type="presParOf" srcId="{89F7C319-D6ED-4D1B-A0EC-B41F8CAB6E13}" destId="{27FFD267-1AE9-4EE5-9478-0755C8E34E96}" srcOrd="12" destOrd="0" presId="urn:microsoft.com/office/officeart/2018/2/layout/IconCircleList"/>
    <dgm:cxn modelId="{04C1E96C-66AD-401F-A589-C5BA62BB42E7}" type="presParOf" srcId="{27FFD267-1AE9-4EE5-9478-0755C8E34E96}" destId="{8A1DF261-E682-4376-93BE-0AF69321F580}" srcOrd="0" destOrd="0" presId="urn:microsoft.com/office/officeart/2018/2/layout/IconCircleList"/>
    <dgm:cxn modelId="{55464984-FF09-470B-95BB-0994D356F9DC}" type="presParOf" srcId="{27FFD267-1AE9-4EE5-9478-0755C8E34E96}" destId="{5852539D-64C7-4F4A-9778-F7A376397EB1}" srcOrd="1" destOrd="0" presId="urn:microsoft.com/office/officeart/2018/2/layout/IconCircleList"/>
    <dgm:cxn modelId="{A34F934E-FE5D-470A-9710-8906605244C8}" type="presParOf" srcId="{27FFD267-1AE9-4EE5-9478-0755C8E34E96}" destId="{AA96137C-7E36-43F8-BFE1-C5DAE92D08DB}" srcOrd="2" destOrd="0" presId="urn:microsoft.com/office/officeart/2018/2/layout/IconCircleList"/>
    <dgm:cxn modelId="{904A795E-BD1A-49C1-9B0C-C0DEA9B76BEE}" type="presParOf" srcId="{27FFD267-1AE9-4EE5-9478-0755C8E34E96}" destId="{A16C1C6A-9109-48E1-B2E7-6C79C382CE4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4B391-6ADF-46F9-9B56-D7434C62238C}">
      <dsp:nvSpPr>
        <dsp:cNvPr id="0" name=""/>
        <dsp:cNvSpPr/>
      </dsp:nvSpPr>
      <dsp:spPr>
        <a:xfrm>
          <a:off x="229630" y="124268"/>
          <a:ext cx="720484" cy="7204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CA7BF-78E0-45C0-B3A8-76E5FB185E4F}">
      <dsp:nvSpPr>
        <dsp:cNvPr id="0" name=""/>
        <dsp:cNvSpPr/>
      </dsp:nvSpPr>
      <dsp:spPr>
        <a:xfrm>
          <a:off x="380932" y="275570"/>
          <a:ext cx="417881" cy="4178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E3F87-8D45-4BDE-B8AD-88660485F708}">
      <dsp:nvSpPr>
        <dsp:cNvPr id="0" name=""/>
        <dsp:cNvSpPr/>
      </dsp:nvSpPr>
      <dsp:spPr>
        <a:xfrm>
          <a:off x="1104505" y="124268"/>
          <a:ext cx="1698286" cy="720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Microcontroller</a:t>
          </a:r>
          <a:r>
            <a:rPr lang="en-US" sz="1100" kern="1200" dirty="0"/>
            <a:t>: Arduino </a:t>
          </a:r>
          <a:r>
            <a:rPr lang="en-US" sz="1100" kern="1200" dirty="0">
              <a:latin typeface="Meiryo"/>
            </a:rPr>
            <a:t>Uno</a:t>
          </a:r>
          <a:endParaRPr lang="en-US" sz="1100" kern="1200" dirty="0"/>
        </a:p>
      </dsp:txBody>
      <dsp:txXfrm>
        <a:off x="1104505" y="124268"/>
        <a:ext cx="1698286" cy="720484"/>
      </dsp:txXfrm>
    </dsp:sp>
    <dsp:sp modelId="{4A2ECB0F-C7D3-4316-B907-DBFDC716F0F5}">
      <dsp:nvSpPr>
        <dsp:cNvPr id="0" name=""/>
        <dsp:cNvSpPr/>
      </dsp:nvSpPr>
      <dsp:spPr>
        <a:xfrm>
          <a:off x="3098705" y="124268"/>
          <a:ext cx="720484" cy="7204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69C66-2EA4-4F80-A090-7F599F6681AF}">
      <dsp:nvSpPr>
        <dsp:cNvPr id="0" name=""/>
        <dsp:cNvSpPr/>
      </dsp:nvSpPr>
      <dsp:spPr>
        <a:xfrm>
          <a:off x="3250007" y="275570"/>
          <a:ext cx="417881" cy="4178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1E704-BF46-4AF4-AEC6-C98A3EE87D9D}">
      <dsp:nvSpPr>
        <dsp:cNvPr id="0" name=""/>
        <dsp:cNvSpPr/>
      </dsp:nvSpPr>
      <dsp:spPr>
        <a:xfrm>
          <a:off x="3973579" y="124268"/>
          <a:ext cx="1698286" cy="720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Ultrasonic Sensor</a:t>
          </a:r>
          <a:r>
            <a:rPr lang="en-US" sz="1100" kern="1200" dirty="0"/>
            <a:t>: </a:t>
          </a:r>
          <a:r>
            <a:rPr lang="en-US" sz="1100" kern="1200"/>
            <a:t>HC-SR04.</a:t>
          </a:r>
          <a:endParaRPr lang="en-US" sz="1100" kern="1200" dirty="0">
            <a:latin typeface="Meiryo"/>
          </a:endParaRPr>
        </a:p>
      </dsp:txBody>
      <dsp:txXfrm>
        <a:off x="3973579" y="124268"/>
        <a:ext cx="1698286" cy="720484"/>
      </dsp:txXfrm>
    </dsp:sp>
    <dsp:sp modelId="{7A5A8BCB-88DA-40CC-9FE4-F2863603A767}">
      <dsp:nvSpPr>
        <dsp:cNvPr id="0" name=""/>
        <dsp:cNvSpPr/>
      </dsp:nvSpPr>
      <dsp:spPr>
        <a:xfrm>
          <a:off x="5967779" y="124268"/>
          <a:ext cx="720484" cy="7204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5606A-4567-429D-8517-DEFAFA2E2651}">
      <dsp:nvSpPr>
        <dsp:cNvPr id="0" name=""/>
        <dsp:cNvSpPr/>
      </dsp:nvSpPr>
      <dsp:spPr>
        <a:xfrm>
          <a:off x="6119081" y="275570"/>
          <a:ext cx="417881" cy="4178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EBCD56-FBBF-4005-8C9C-F3E3640B6009}">
      <dsp:nvSpPr>
        <dsp:cNvPr id="0" name=""/>
        <dsp:cNvSpPr/>
      </dsp:nvSpPr>
      <dsp:spPr>
        <a:xfrm>
          <a:off x="6842653" y="124268"/>
          <a:ext cx="1698286" cy="720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Buzzer</a:t>
          </a:r>
          <a:r>
            <a:rPr lang="en-US" sz="1100" kern="1200" dirty="0"/>
            <a:t>: For the Buzzing Noise.</a:t>
          </a:r>
        </a:p>
      </dsp:txBody>
      <dsp:txXfrm>
        <a:off x="6842653" y="124268"/>
        <a:ext cx="1698286" cy="720484"/>
      </dsp:txXfrm>
    </dsp:sp>
    <dsp:sp modelId="{3748C322-C920-4FCA-8F88-F4592858994D}">
      <dsp:nvSpPr>
        <dsp:cNvPr id="0" name=""/>
        <dsp:cNvSpPr/>
      </dsp:nvSpPr>
      <dsp:spPr>
        <a:xfrm>
          <a:off x="3092823" y="1442879"/>
          <a:ext cx="720484" cy="7204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BFCD5-0B3D-4CFD-B0F7-843D34377D20}">
      <dsp:nvSpPr>
        <dsp:cNvPr id="0" name=""/>
        <dsp:cNvSpPr/>
      </dsp:nvSpPr>
      <dsp:spPr>
        <a:xfrm>
          <a:off x="380932" y="1616811"/>
          <a:ext cx="417881" cy="417881"/>
        </a:xfrm>
        <a:prstGeom prst="rect">
          <a:avLst/>
        </a:prstGeom>
        <a:solidFill>
          <a:schemeClr val="bg1">
            <a:lumMod val="9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D151E-B9EE-4BBA-9714-E1BFD6D76844}">
      <dsp:nvSpPr>
        <dsp:cNvPr id="0" name=""/>
        <dsp:cNvSpPr/>
      </dsp:nvSpPr>
      <dsp:spPr>
        <a:xfrm>
          <a:off x="1104505" y="1465509"/>
          <a:ext cx="1698286" cy="720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1104505" y="1465509"/>
        <a:ext cx="1698286" cy="720484"/>
      </dsp:txXfrm>
    </dsp:sp>
    <dsp:sp modelId="{C56C10C6-47B2-48A0-A439-709F162C0542}">
      <dsp:nvSpPr>
        <dsp:cNvPr id="0" name=""/>
        <dsp:cNvSpPr/>
      </dsp:nvSpPr>
      <dsp:spPr>
        <a:xfrm>
          <a:off x="3098705" y="1465509"/>
          <a:ext cx="720484" cy="7204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5D3FE-D084-47BF-B470-3D5DADB844E0}">
      <dsp:nvSpPr>
        <dsp:cNvPr id="0" name=""/>
        <dsp:cNvSpPr/>
      </dsp:nvSpPr>
      <dsp:spPr>
        <a:xfrm>
          <a:off x="3250007" y="1616811"/>
          <a:ext cx="417881" cy="4178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8D369-751B-4CF1-A5DF-38CAD5E5E824}">
      <dsp:nvSpPr>
        <dsp:cNvPr id="0" name=""/>
        <dsp:cNvSpPr/>
      </dsp:nvSpPr>
      <dsp:spPr>
        <a:xfrm>
          <a:off x="3973579" y="1465509"/>
          <a:ext cx="1698286" cy="720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Power Source</a:t>
          </a:r>
          <a:r>
            <a:rPr lang="en-US" sz="1100" kern="1200" dirty="0"/>
            <a:t>: Battery or USB power supply.</a:t>
          </a:r>
        </a:p>
      </dsp:txBody>
      <dsp:txXfrm>
        <a:off x="3973579" y="1465509"/>
        <a:ext cx="1698286" cy="720484"/>
      </dsp:txXfrm>
    </dsp:sp>
    <dsp:sp modelId="{AD7D92A0-8F82-4C68-BDD6-28E28A1F1558}">
      <dsp:nvSpPr>
        <dsp:cNvPr id="0" name=""/>
        <dsp:cNvSpPr/>
      </dsp:nvSpPr>
      <dsp:spPr>
        <a:xfrm>
          <a:off x="5967779" y="1465509"/>
          <a:ext cx="720484" cy="7204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508E7-3E7F-4478-A2F8-23C05299F76F}">
      <dsp:nvSpPr>
        <dsp:cNvPr id="0" name=""/>
        <dsp:cNvSpPr/>
      </dsp:nvSpPr>
      <dsp:spPr>
        <a:xfrm>
          <a:off x="6119081" y="1616811"/>
          <a:ext cx="417881" cy="4178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927CD-4D19-4546-AE37-D4F88F91633E}">
      <dsp:nvSpPr>
        <dsp:cNvPr id="0" name=""/>
        <dsp:cNvSpPr/>
      </dsp:nvSpPr>
      <dsp:spPr>
        <a:xfrm>
          <a:off x="6842653" y="1465509"/>
          <a:ext cx="1698286" cy="720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Jumper Wires</a:t>
          </a:r>
          <a:r>
            <a:rPr lang="en-US" sz="1100" kern="1200" dirty="0"/>
            <a:t>: For connections.</a:t>
          </a:r>
        </a:p>
      </dsp:txBody>
      <dsp:txXfrm>
        <a:off x="6842653" y="1465509"/>
        <a:ext cx="1698286" cy="720484"/>
      </dsp:txXfrm>
    </dsp:sp>
    <dsp:sp modelId="{8A1DF261-E682-4376-93BE-0AF69321F580}">
      <dsp:nvSpPr>
        <dsp:cNvPr id="0" name=""/>
        <dsp:cNvSpPr/>
      </dsp:nvSpPr>
      <dsp:spPr>
        <a:xfrm>
          <a:off x="238593" y="1471014"/>
          <a:ext cx="720484" cy="7204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2539D-64C7-4F4A-9778-F7A376397EB1}">
      <dsp:nvSpPr>
        <dsp:cNvPr id="0" name=""/>
        <dsp:cNvSpPr/>
      </dsp:nvSpPr>
      <dsp:spPr>
        <a:xfrm>
          <a:off x="380928" y="1640242"/>
          <a:ext cx="417881" cy="41788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C1C6A-9109-48E1-B2E7-6C79C382CE4F}">
      <dsp:nvSpPr>
        <dsp:cNvPr id="0" name=""/>
        <dsp:cNvSpPr/>
      </dsp:nvSpPr>
      <dsp:spPr>
        <a:xfrm>
          <a:off x="1059687" y="1444118"/>
          <a:ext cx="1698286" cy="720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Breadboard</a:t>
          </a:r>
          <a:r>
            <a:rPr lang="en-US" sz="1100" kern="1200" dirty="0"/>
            <a:t>: For prototyping.</a:t>
          </a:r>
        </a:p>
      </dsp:txBody>
      <dsp:txXfrm>
        <a:off x="1059687" y="1444118"/>
        <a:ext cx="1698286" cy="7204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3/30/2025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87713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3/30/2025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4158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3/30/2025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56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3/30/2025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2808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3/30/2025</a:t>
            </a:fld>
            <a:endParaRPr lang="en-US" dirty="0"/>
          </a:p>
        </p:txBody>
      </p:sp>
    </p:spTree>
    <p:extLst>
      <p:ext uri="{BB962C8B-B14F-4D97-AF65-F5344CB8AC3E}">
        <p14:creationId xmlns:p14="http://schemas.microsoft.com/office/powerpoint/2010/main" val="359288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3/30/2025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7379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3/30/2025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173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3/30/2025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5593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3/30/2025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3494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3/30/2025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7621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3/30/2025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0895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3/30/2025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42775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5925585" y="1346200"/>
            <a:ext cx="5788578" cy="3284538"/>
          </a:xfrm>
        </p:spPr>
        <p:txBody>
          <a:bodyPr anchor="b">
            <a:normAutofit fontScale="90000"/>
          </a:bodyPr>
          <a:lstStyle/>
          <a:p>
            <a:r>
              <a:rPr lang="en-US" dirty="0">
                <a:ea typeface="Meiryo"/>
              </a:rPr>
              <a:t>Smart Alarm System Using Motion Detection</a:t>
            </a:r>
            <a:endParaRPr lang="en-US" dirty="0"/>
          </a:p>
        </p:txBody>
      </p:sp>
      <p:sp>
        <p:nvSpPr>
          <p:cNvPr id="3" name="Subtitle 2"/>
          <p:cNvSpPr>
            <a:spLocks noGrp="1"/>
          </p:cNvSpPr>
          <p:nvPr>
            <p:ph type="subTitle" idx="1"/>
          </p:nvPr>
        </p:nvSpPr>
        <p:spPr>
          <a:xfrm>
            <a:off x="6096369" y="4630738"/>
            <a:ext cx="5617794" cy="1150937"/>
          </a:xfrm>
        </p:spPr>
        <p:txBody>
          <a:bodyPr anchor="t">
            <a:normAutofit/>
          </a:bodyPr>
          <a:lstStyle/>
          <a:p>
            <a:endParaRPr lang="en-US"/>
          </a:p>
        </p:txBody>
      </p:sp>
      <p:sp>
        <p:nvSpPr>
          <p:cNvPr id="17" name="Freeform: Shape 16">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9" name="Picture 18" descr="Vector background of vibrant colors splashing">
            <a:extLst>
              <a:ext uri="{FF2B5EF4-FFF2-40B4-BE49-F238E27FC236}">
                <a16:creationId xmlns:a16="http://schemas.microsoft.com/office/drawing/2014/main" id="{54D5B96E-B54E-6831-A606-756BAB3126DA}"/>
              </a:ext>
            </a:extLst>
          </p:cNvPr>
          <p:cNvPicPr>
            <a:picLocks noChangeAspect="1"/>
          </p:cNvPicPr>
          <p:nvPr/>
        </p:nvPicPr>
        <p:blipFill>
          <a:blip r:embed="rId2"/>
          <a:srcRect l="29774" r="20235" b="-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367574-27F2-6422-BCF7-1BA54CAB773C}"/>
              </a:ext>
            </a:extLst>
          </p:cNvPr>
          <p:cNvSpPr>
            <a:spLocks noGrp="1"/>
          </p:cNvSpPr>
          <p:nvPr>
            <p:ph type="title"/>
          </p:nvPr>
        </p:nvSpPr>
        <p:spPr>
          <a:xfrm>
            <a:off x="1661823" y="1346268"/>
            <a:ext cx="8868354" cy="2463667"/>
          </a:xfrm>
        </p:spPr>
        <p:txBody>
          <a:bodyPr vert="horz" lIns="109728" tIns="109728" rIns="109728" bIns="91440" rtlCol="0" anchor="b">
            <a:normAutofit/>
          </a:bodyPr>
          <a:lstStyle/>
          <a:p>
            <a:pPr algn="ctr">
              <a:lnSpc>
                <a:spcPct val="120000"/>
              </a:lnSpc>
            </a:pPr>
            <a:r>
              <a:rPr lang="en-US" sz="6600" dirty="0">
                <a:solidFill>
                  <a:schemeClr val="tx1">
                    <a:lumMod val="85000"/>
                    <a:lumOff val="15000"/>
                  </a:schemeClr>
                </a:solidFill>
                <a:latin typeface="Garamond" panose="02020404030301010803" pitchFamily="18" charset="0"/>
                <a:ea typeface="Meiryo"/>
              </a:rPr>
              <a:t>Thank You!</a:t>
            </a:r>
            <a:endParaRPr lang="en-US" dirty="0">
              <a:latin typeface="Garamond" panose="02020404030301010803" pitchFamily="18" charset="0"/>
            </a:endParaRPr>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5502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84EE24D-5049-AF35-4308-3C840AABEC4C}"/>
              </a:ext>
            </a:extLst>
          </p:cNvPr>
          <p:cNvSpPr>
            <a:spLocks noGrp="1"/>
          </p:cNvSpPr>
          <p:nvPr>
            <p:ph type="title"/>
          </p:nvPr>
        </p:nvSpPr>
        <p:spPr>
          <a:xfrm>
            <a:off x="992518" y="442913"/>
            <a:ext cx="5271804" cy="1639888"/>
          </a:xfrm>
        </p:spPr>
        <p:txBody>
          <a:bodyPr anchor="b">
            <a:normAutofit/>
          </a:bodyPr>
          <a:lstStyle/>
          <a:p>
            <a:r>
              <a:rPr lang="en-US" dirty="0">
                <a:ea typeface="Meiryo"/>
              </a:rPr>
              <a:t>Aim</a:t>
            </a:r>
            <a:endParaRPr lang="en-US" dirty="0"/>
          </a:p>
        </p:txBody>
      </p:sp>
      <p:sp>
        <p:nvSpPr>
          <p:cNvPr id="3" name="Content Placeholder 2">
            <a:extLst>
              <a:ext uri="{FF2B5EF4-FFF2-40B4-BE49-F238E27FC236}">
                <a16:creationId xmlns:a16="http://schemas.microsoft.com/office/drawing/2014/main" id="{AB8B0F2D-6960-C775-DD2F-EFB63D6813BB}"/>
              </a:ext>
            </a:extLst>
          </p:cNvPr>
          <p:cNvSpPr>
            <a:spLocks noGrp="1"/>
          </p:cNvSpPr>
          <p:nvPr>
            <p:ph idx="1"/>
          </p:nvPr>
        </p:nvSpPr>
        <p:spPr>
          <a:xfrm>
            <a:off x="992519" y="2312988"/>
            <a:ext cx="5271804" cy="3651250"/>
          </a:xfrm>
        </p:spPr>
        <p:txBody>
          <a:bodyPr vert="horz" lIns="109728" tIns="109728" rIns="109728" bIns="91440" rtlCol="0">
            <a:normAutofit/>
          </a:bodyPr>
          <a:lstStyle/>
          <a:p>
            <a:r>
              <a:rPr lang="en-US" b="0" i="0" dirty="0">
                <a:solidFill>
                  <a:schemeClr val="tx1">
                    <a:lumMod val="95000"/>
                    <a:lumOff val="5000"/>
                  </a:schemeClr>
                </a:solidFill>
                <a:effectLst/>
                <a:latin typeface="Roboto" panose="02000000000000000000" pitchFamily="2" charset="0"/>
              </a:rPr>
              <a:t>The </a:t>
            </a:r>
            <a:r>
              <a:rPr lang="en-US" b="1" i="0" dirty="0">
                <a:solidFill>
                  <a:schemeClr val="tx1">
                    <a:lumMod val="95000"/>
                    <a:lumOff val="5000"/>
                  </a:schemeClr>
                </a:solidFill>
                <a:effectLst/>
                <a:latin typeface="Roboto" panose="02000000000000000000" pitchFamily="2" charset="0"/>
              </a:rPr>
              <a:t>Smart Alarm System</a:t>
            </a:r>
            <a:r>
              <a:rPr lang="en-US" b="0" i="0" dirty="0">
                <a:solidFill>
                  <a:schemeClr val="tx1">
                    <a:lumMod val="95000"/>
                    <a:lumOff val="5000"/>
                  </a:schemeClr>
                </a:solidFill>
                <a:effectLst/>
                <a:latin typeface="Roboto" panose="02000000000000000000" pitchFamily="2" charset="0"/>
              </a:rPr>
              <a:t> is an ultrasonic sensor based alarm. It is distance sensitive so the speed of the buzzer depends upon how close or far the object is. If the object is near then the buzzer beeps faster and if it far then the buzzer beeps slowly.</a:t>
            </a:r>
            <a:endParaRPr lang="en-US" dirty="0">
              <a:solidFill>
                <a:schemeClr val="tx1">
                  <a:lumMod val="95000"/>
                  <a:lumOff val="5000"/>
                </a:schemeClr>
              </a:solidFill>
            </a:endParaRPr>
          </a:p>
        </p:txBody>
      </p:sp>
      <p:sp>
        <p:nvSpPr>
          <p:cNvPr id="38" name="Freeform: Shape 3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0" name="Freeform: Shape 39">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B73BC7C-5640-1991-F899-3FA02BD642CD}"/>
              </a:ext>
            </a:extLst>
          </p:cNvPr>
          <p:cNvPicPr>
            <a:picLocks noChangeAspect="1"/>
          </p:cNvPicPr>
          <p:nvPr/>
        </p:nvPicPr>
        <p:blipFill>
          <a:blip r:embed="rId2"/>
          <a:srcRect l="28262" r="17368" b="-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421622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C9CB-C990-E894-5150-648FA56B4D86}"/>
              </a:ext>
            </a:extLst>
          </p:cNvPr>
          <p:cNvSpPr>
            <a:spLocks noGrp="1"/>
          </p:cNvSpPr>
          <p:nvPr>
            <p:ph type="title"/>
          </p:nvPr>
        </p:nvSpPr>
        <p:spPr/>
        <p:txBody>
          <a:bodyPr/>
          <a:lstStyle/>
          <a:p>
            <a:r>
              <a:rPr lang="en-US" dirty="0">
                <a:ea typeface="Meiryo"/>
              </a:rPr>
              <a:t>Components Required</a:t>
            </a:r>
            <a:endParaRPr lang="en-US" dirty="0"/>
          </a:p>
        </p:txBody>
      </p:sp>
      <p:graphicFrame>
        <p:nvGraphicFramePr>
          <p:cNvPr id="9" name="Content Placeholder 2">
            <a:extLst>
              <a:ext uri="{FF2B5EF4-FFF2-40B4-BE49-F238E27FC236}">
                <a16:creationId xmlns:a16="http://schemas.microsoft.com/office/drawing/2014/main" id="{F157672C-8652-D19F-E218-A3A1B0E87A83}"/>
              </a:ext>
            </a:extLst>
          </p:cNvPr>
          <p:cNvGraphicFramePr>
            <a:graphicFrameLocks noGrp="1"/>
          </p:cNvGraphicFramePr>
          <p:nvPr>
            <p:ph idx="1"/>
            <p:extLst>
              <p:ext uri="{D42A27DB-BD31-4B8C-83A1-F6EECF244321}">
                <p14:modId xmlns:p14="http://schemas.microsoft.com/office/powerpoint/2010/main" val="2783934099"/>
              </p:ext>
            </p:extLst>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850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A40FFC94-1EA3-6335-532F-186D00C5420E}"/>
              </a:ext>
            </a:extLst>
          </p:cNvPr>
          <p:cNvPicPr>
            <a:picLocks noChangeAspect="1"/>
          </p:cNvPicPr>
          <p:nvPr/>
        </p:nvPicPr>
        <p:blipFill>
          <a:blip r:embed="rId2"/>
          <a:srcRect l="10787" r="7626"/>
          <a:stretch/>
        </p:blipFill>
        <p:spPr>
          <a:xfrm>
            <a:off x="20" y="10"/>
            <a:ext cx="9947062" cy="6857990"/>
          </a:xfrm>
          <a:prstGeom prst="rect">
            <a:avLst/>
          </a:prstGeom>
        </p:spPr>
      </p:pic>
      <p:sp>
        <p:nvSpPr>
          <p:cNvPr id="18" name="Freeform: Shape 1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9" name="Freeform: Shape 18">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F186D30-A523-5B96-30E6-22AFC8938D57}"/>
              </a:ext>
            </a:extLst>
          </p:cNvPr>
          <p:cNvSpPr>
            <a:spLocks noGrp="1"/>
          </p:cNvSpPr>
          <p:nvPr>
            <p:ph type="title"/>
          </p:nvPr>
        </p:nvSpPr>
        <p:spPr>
          <a:xfrm>
            <a:off x="8046720" y="1045596"/>
            <a:ext cx="3689406" cy="1944371"/>
          </a:xfrm>
        </p:spPr>
        <p:txBody>
          <a:bodyPr anchor="b">
            <a:normAutofit/>
          </a:bodyPr>
          <a:lstStyle/>
          <a:p>
            <a:r>
              <a:rPr lang="en-US" dirty="0">
                <a:ea typeface="Meiryo"/>
              </a:rPr>
              <a:t>Arduino UNO</a:t>
            </a:r>
            <a:endParaRPr lang="en-US" dirty="0"/>
          </a:p>
        </p:txBody>
      </p:sp>
      <p:sp>
        <p:nvSpPr>
          <p:cNvPr id="3" name="Content Placeholder 2">
            <a:extLst>
              <a:ext uri="{FF2B5EF4-FFF2-40B4-BE49-F238E27FC236}">
                <a16:creationId xmlns:a16="http://schemas.microsoft.com/office/drawing/2014/main" id="{05F2BF5C-A67A-CDBE-627C-8E94CEA1CA20}"/>
              </a:ext>
            </a:extLst>
          </p:cNvPr>
          <p:cNvSpPr>
            <a:spLocks noGrp="1"/>
          </p:cNvSpPr>
          <p:nvPr>
            <p:ph idx="1"/>
          </p:nvPr>
        </p:nvSpPr>
        <p:spPr>
          <a:xfrm>
            <a:off x="8046719" y="3220278"/>
            <a:ext cx="3633747" cy="2592125"/>
          </a:xfrm>
        </p:spPr>
        <p:txBody>
          <a:bodyPr vert="horz" lIns="109728" tIns="109728" rIns="109728" bIns="91440" rtlCol="0">
            <a:normAutofit/>
          </a:bodyPr>
          <a:lstStyle/>
          <a:p>
            <a:pPr>
              <a:lnSpc>
                <a:spcPct val="130000"/>
              </a:lnSpc>
            </a:pPr>
            <a:r>
              <a:rPr lang="en-US" sz="1500">
                <a:ea typeface="+mn-lt"/>
                <a:cs typeface="+mn-lt"/>
              </a:rPr>
              <a:t>The </a:t>
            </a:r>
            <a:r>
              <a:rPr lang="en-US" sz="1500" b="1">
                <a:ea typeface="+mn-lt"/>
                <a:cs typeface="+mn-lt"/>
              </a:rPr>
              <a:t>Arduino board</a:t>
            </a:r>
            <a:r>
              <a:rPr lang="en-US" sz="1500">
                <a:ea typeface="+mn-lt"/>
                <a:cs typeface="+mn-lt"/>
              </a:rPr>
              <a:t> serves as the central control unit for the smart dustbin. It processes input from the ultrasonic sensor and controls the servo motor to automate the lid's movement. </a:t>
            </a:r>
            <a:endParaRPr lang="en-US" sz="1500"/>
          </a:p>
        </p:txBody>
      </p:sp>
    </p:spTree>
    <p:extLst>
      <p:ext uri="{BB962C8B-B14F-4D97-AF65-F5344CB8AC3E}">
        <p14:creationId xmlns:p14="http://schemas.microsoft.com/office/powerpoint/2010/main" val="131984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74E3CEA-74B2-496C-7CB3-70BC4968C93D}"/>
              </a:ext>
            </a:extLst>
          </p:cNvPr>
          <p:cNvSpPr>
            <a:spLocks noGrp="1"/>
          </p:cNvSpPr>
          <p:nvPr>
            <p:ph type="title"/>
          </p:nvPr>
        </p:nvSpPr>
        <p:spPr>
          <a:xfrm>
            <a:off x="992518" y="442913"/>
            <a:ext cx="5271804" cy="1639888"/>
          </a:xfrm>
        </p:spPr>
        <p:txBody>
          <a:bodyPr anchor="b">
            <a:normAutofit/>
          </a:bodyPr>
          <a:lstStyle/>
          <a:p>
            <a:r>
              <a:rPr lang="en-US" dirty="0">
                <a:ea typeface="Meiryo"/>
              </a:rPr>
              <a:t>Ultra-Sonic Sensor</a:t>
            </a:r>
            <a:endParaRPr lang="en-US" dirty="0"/>
          </a:p>
        </p:txBody>
      </p:sp>
      <p:sp>
        <p:nvSpPr>
          <p:cNvPr id="8" name="Content Placeholder 7">
            <a:extLst>
              <a:ext uri="{FF2B5EF4-FFF2-40B4-BE49-F238E27FC236}">
                <a16:creationId xmlns:a16="http://schemas.microsoft.com/office/drawing/2014/main" id="{4CD10DD7-66B4-DCE8-F3B2-10C9A949C15D}"/>
              </a:ext>
            </a:extLst>
          </p:cNvPr>
          <p:cNvSpPr>
            <a:spLocks noGrp="1"/>
          </p:cNvSpPr>
          <p:nvPr>
            <p:ph idx="1"/>
          </p:nvPr>
        </p:nvSpPr>
        <p:spPr>
          <a:xfrm>
            <a:off x="992519" y="2312988"/>
            <a:ext cx="5271804" cy="3651250"/>
          </a:xfrm>
        </p:spPr>
        <p:txBody>
          <a:bodyPr vert="horz" lIns="109728" tIns="109728" rIns="109728" bIns="91440" rtlCol="0">
            <a:normAutofit/>
          </a:bodyPr>
          <a:lstStyle/>
          <a:p>
            <a:pPr marL="285750" indent="-285750">
              <a:lnSpc>
                <a:spcPct val="130000"/>
              </a:lnSpc>
              <a:buFont typeface="Arial" panose="020B0503020204020204" pitchFamily="34" charset="0"/>
              <a:buChar char="•"/>
            </a:pPr>
            <a:r>
              <a:rPr lang="en-US" sz="1100" dirty="0">
                <a:ea typeface="+mn-lt"/>
                <a:cs typeface="+mn-lt"/>
              </a:rPr>
              <a:t>The </a:t>
            </a:r>
            <a:r>
              <a:rPr lang="en-US" sz="1100" b="1" dirty="0">
                <a:ea typeface="+mn-lt"/>
                <a:cs typeface="+mn-lt"/>
              </a:rPr>
              <a:t>HC-SR04 ultrasonic sensor</a:t>
            </a:r>
            <a:r>
              <a:rPr lang="en-US" sz="1100" dirty="0">
                <a:ea typeface="+mn-lt"/>
                <a:cs typeface="+mn-lt"/>
              </a:rPr>
              <a:t> is a widely used component for distance measurement in automation projects like the </a:t>
            </a:r>
            <a:r>
              <a:rPr lang="en-US" sz="1100" b="1" dirty="0">
                <a:ea typeface="+mn-lt"/>
                <a:cs typeface="+mn-lt"/>
              </a:rPr>
              <a:t>smart dustbin</a:t>
            </a:r>
            <a:r>
              <a:rPr lang="en-US" sz="1100" dirty="0">
                <a:ea typeface="+mn-lt"/>
                <a:cs typeface="+mn-lt"/>
              </a:rPr>
              <a:t>. It works by emitting ultrasonic waves and measuring the time taken for the echo to return after hitting an object.</a:t>
            </a:r>
          </a:p>
          <a:p>
            <a:pPr marL="285750" indent="-285750">
              <a:lnSpc>
                <a:spcPct val="130000"/>
              </a:lnSpc>
              <a:buFont typeface="Arial" panose="020B0503020204020204" pitchFamily="34" charset="0"/>
              <a:buChar char="•"/>
            </a:pPr>
            <a:r>
              <a:rPr lang="en-US" sz="1100" b="1">
                <a:ea typeface="+mn-lt"/>
                <a:cs typeface="+mn-lt"/>
              </a:rPr>
              <a:t>Range</a:t>
            </a:r>
            <a:r>
              <a:rPr lang="en-US" sz="1100">
                <a:ea typeface="+mn-lt"/>
                <a:cs typeface="+mn-lt"/>
              </a:rPr>
              <a:t>: Measures distances between </a:t>
            </a:r>
            <a:r>
              <a:rPr lang="en-US" sz="1100" b="1">
                <a:ea typeface="+mn-lt"/>
                <a:cs typeface="+mn-lt"/>
              </a:rPr>
              <a:t>2 cm to 400 cm</a:t>
            </a:r>
            <a:r>
              <a:rPr lang="en-US" sz="1100">
                <a:ea typeface="+mn-lt"/>
                <a:cs typeface="+mn-lt"/>
              </a:rPr>
              <a:t>.</a:t>
            </a:r>
          </a:p>
          <a:p>
            <a:pPr marL="285750" indent="-285750">
              <a:lnSpc>
                <a:spcPct val="130000"/>
              </a:lnSpc>
              <a:buFont typeface="Arial" panose="020B0503020204020204" pitchFamily="34" charset="0"/>
              <a:buChar char="•"/>
            </a:pPr>
            <a:r>
              <a:rPr lang="en-US" sz="1100" b="1">
                <a:ea typeface="+mn-lt"/>
                <a:cs typeface="+mn-lt"/>
              </a:rPr>
              <a:t>Accuracy</a:t>
            </a:r>
            <a:r>
              <a:rPr lang="en-US" sz="1100">
                <a:ea typeface="+mn-lt"/>
                <a:cs typeface="+mn-lt"/>
              </a:rPr>
              <a:t>: High precision with a resolution of approximately </a:t>
            </a:r>
            <a:r>
              <a:rPr lang="en-US" sz="1100" b="1">
                <a:ea typeface="+mn-lt"/>
                <a:cs typeface="+mn-lt"/>
              </a:rPr>
              <a:t>3 mm</a:t>
            </a:r>
            <a:r>
              <a:rPr lang="en-US" sz="1100">
                <a:ea typeface="+mn-lt"/>
                <a:cs typeface="+mn-lt"/>
              </a:rPr>
              <a:t>.</a:t>
            </a:r>
            <a:endParaRPr lang="en-US" sz="1100"/>
          </a:p>
          <a:p>
            <a:pPr marL="285750" indent="-285750">
              <a:lnSpc>
                <a:spcPct val="130000"/>
              </a:lnSpc>
              <a:buFont typeface="Arial" panose="020B0503020204020204" pitchFamily="34" charset="0"/>
              <a:buChar char="•"/>
            </a:pPr>
            <a:r>
              <a:rPr lang="en-US" sz="1100" b="1">
                <a:ea typeface="+mn-lt"/>
                <a:cs typeface="+mn-lt"/>
              </a:rPr>
              <a:t>Voltage</a:t>
            </a:r>
            <a:r>
              <a:rPr lang="en-US" sz="1100">
                <a:ea typeface="+mn-lt"/>
                <a:cs typeface="+mn-lt"/>
              </a:rPr>
              <a:t>: Operates on </a:t>
            </a:r>
            <a:r>
              <a:rPr lang="en-US" sz="1100" b="1">
                <a:ea typeface="+mn-lt"/>
                <a:cs typeface="+mn-lt"/>
              </a:rPr>
              <a:t>5V DC</a:t>
            </a:r>
            <a:r>
              <a:rPr lang="en-US" sz="1100">
                <a:ea typeface="+mn-lt"/>
                <a:cs typeface="+mn-lt"/>
              </a:rPr>
              <a:t>.</a:t>
            </a:r>
            <a:endParaRPr lang="en-US" sz="1100"/>
          </a:p>
          <a:p>
            <a:pPr marL="285750" indent="-285750">
              <a:lnSpc>
                <a:spcPct val="130000"/>
              </a:lnSpc>
              <a:buFont typeface="Arial" panose="020B0503020204020204" pitchFamily="34" charset="0"/>
              <a:buChar char="•"/>
            </a:pPr>
            <a:r>
              <a:rPr lang="en-US" sz="1100" b="1">
                <a:ea typeface="+mn-lt"/>
                <a:cs typeface="+mn-lt"/>
              </a:rPr>
              <a:t>Compact Design</a:t>
            </a:r>
            <a:r>
              <a:rPr lang="en-US" sz="1100">
                <a:ea typeface="+mn-lt"/>
                <a:cs typeface="+mn-lt"/>
              </a:rPr>
              <a:t>: Easy to integrate into small projects.</a:t>
            </a:r>
            <a:endParaRPr lang="en-US" sz="1100"/>
          </a:p>
          <a:p>
            <a:pPr>
              <a:lnSpc>
                <a:spcPct val="130000"/>
              </a:lnSpc>
            </a:pPr>
            <a:endParaRPr lang="en-US" sz="1100">
              <a:ea typeface="Meiryo"/>
            </a:endParaRPr>
          </a:p>
        </p:txBody>
      </p:sp>
      <p:sp>
        <p:nvSpPr>
          <p:cNvPr id="24" name="Freeform: Shape 2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Content Placeholder 3" descr="A small blue and silver device&#10;&#10;Description automatically generated">
            <a:extLst>
              <a:ext uri="{FF2B5EF4-FFF2-40B4-BE49-F238E27FC236}">
                <a16:creationId xmlns:a16="http://schemas.microsoft.com/office/drawing/2014/main" id="{377B7842-4BCF-0197-1CDC-192F4D63ACFF}"/>
              </a:ext>
            </a:extLst>
          </p:cNvPr>
          <p:cNvPicPr>
            <a:picLocks noChangeAspect="1"/>
          </p:cNvPicPr>
          <p:nvPr/>
        </p:nvPicPr>
        <p:blipFill>
          <a:blip r:embed="rId2"/>
          <a:srcRect l="24464" r="34623"/>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81124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A6E1393-1A10-3338-C9E2-A16684A32CCE}"/>
              </a:ext>
            </a:extLst>
          </p:cNvPr>
          <p:cNvSpPr>
            <a:spLocks noGrp="1"/>
          </p:cNvSpPr>
          <p:nvPr>
            <p:ph type="title"/>
          </p:nvPr>
        </p:nvSpPr>
        <p:spPr>
          <a:xfrm>
            <a:off x="6162259" y="893763"/>
            <a:ext cx="4527965" cy="1587444"/>
          </a:xfrm>
        </p:spPr>
        <p:txBody>
          <a:bodyPr anchor="b">
            <a:normAutofit/>
          </a:bodyPr>
          <a:lstStyle/>
          <a:p>
            <a:pPr algn="ctr"/>
            <a:r>
              <a:rPr lang="en-US" dirty="0">
                <a:ea typeface="Meiryo"/>
              </a:rPr>
              <a:t>Buzzer  </a:t>
            </a:r>
            <a:endParaRPr lang="en-US" dirty="0"/>
          </a:p>
        </p:txBody>
      </p:sp>
      <p:sp>
        <p:nvSpPr>
          <p:cNvPr id="23" name="Freeform: Shape 22">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0D941A5-8EF0-A891-AF11-D3E69D8BE3E8}"/>
              </a:ext>
            </a:extLst>
          </p:cNvPr>
          <p:cNvSpPr>
            <a:spLocks noGrp="1"/>
          </p:cNvSpPr>
          <p:nvPr>
            <p:ph idx="1"/>
          </p:nvPr>
        </p:nvSpPr>
        <p:spPr>
          <a:xfrm>
            <a:off x="6306239" y="2590966"/>
            <a:ext cx="4691478" cy="3243207"/>
          </a:xfrm>
        </p:spPr>
        <p:txBody>
          <a:bodyPr vert="horz" lIns="109728" tIns="109728" rIns="109728" bIns="91440" rtlCol="0">
            <a:normAutofit/>
          </a:bodyPr>
          <a:lstStyle/>
          <a:p>
            <a:pPr>
              <a:lnSpc>
                <a:spcPct val="130000"/>
              </a:lnSpc>
            </a:pPr>
            <a:r>
              <a:rPr lang="en-US" b="0" i="0" dirty="0">
                <a:solidFill>
                  <a:schemeClr val="tx1">
                    <a:lumMod val="95000"/>
                    <a:lumOff val="5000"/>
                  </a:schemeClr>
                </a:solidFill>
                <a:effectLst/>
                <a:latin typeface="Google Sans"/>
              </a:rPr>
              <a:t>A </a:t>
            </a:r>
            <a:r>
              <a:rPr lang="en-US" b="1" i="0" dirty="0">
                <a:solidFill>
                  <a:schemeClr val="tx1">
                    <a:lumMod val="95000"/>
                    <a:lumOff val="5000"/>
                  </a:schemeClr>
                </a:solidFill>
                <a:effectLst/>
                <a:latin typeface="Google Sans"/>
              </a:rPr>
              <a:t>buzzer or beeper </a:t>
            </a:r>
            <a:r>
              <a:rPr lang="en-US" b="0" i="0" dirty="0">
                <a:solidFill>
                  <a:schemeClr val="tx1">
                    <a:lumMod val="95000"/>
                    <a:lumOff val="5000"/>
                  </a:schemeClr>
                </a:solidFill>
                <a:effectLst/>
                <a:latin typeface="Google Sans"/>
              </a:rPr>
              <a:t>is an audio signaling device, which may be mechanical, electromechanical, or piezoelectric (piezo for short). Typical uses of buzzers and beepers include alarm devices, timers, train and confirmation of user input such as a mouse click or keystroke.</a:t>
            </a:r>
            <a:endParaRPr lang="en-US" dirty="0">
              <a:solidFill>
                <a:schemeClr val="tx1">
                  <a:lumMod val="95000"/>
                  <a:lumOff val="5000"/>
                </a:schemeClr>
              </a:solidFill>
              <a:ea typeface="Meiryo"/>
            </a:endParaRPr>
          </a:p>
        </p:txBody>
      </p:sp>
      <p:pic>
        <p:nvPicPr>
          <p:cNvPr id="1026" name="Picture 2">
            <a:extLst>
              <a:ext uri="{FF2B5EF4-FFF2-40B4-BE49-F238E27FC236}">
                <a16:creationId xmlns:a16="http://schemas.microsoft.com/office/drawing/2014/main" id="{4299AF2A-23E1-FBD0-E7B5-F5717087B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76" y="1687485"/>
            <a:ext cx="3302055" cy="33020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1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C873B49-B004-4B36-9DFB-EB6C8A4853F1}"/>
            </a:ext>
          </a:extLst>
        </p:cNvPr>
        <p:cNvGrpSpPr/>
        <p:nvPr/>
      </p:nvGrpSpPr>
      <p:grpSpPr>
        <a:xfrm>
          <a:off x="0" y="0"/>
          <a:ext cx="0" cy="0"/>
          <a:chOff x="0" y="0"/>
          <a:chExt cx="0" cy="0"/>
        </a:xfrm>
      </p:grpSpPr>
      <p:sp>
        <p:nvSpPr>
          <p:cNvPr id="41" name="Freeform: Shape 40">
            <a:extLst>
              <a:ext uri="{FF2B5EF4-FFF2-40B4-BE49-F238E27FC236}">
                <a16:creationId xmlns:a16="http://schemas.microsoft.com/office/drawing/2014/main" id="{597F1361-58B5-12D3-47B0-8A1A25C67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DFF903BE-04D2-2B31-0286-3B747B2C6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a:extLst>
              <a:ext uri="{FF2B5EF4-FFF2-40B4-BE49-F238E27FC236}">
                <a16:creationId xmlns:a16="http://schemas.microsoft.com/office/drawing/2014/main" id="{BF0CC0F7-37C9-FD12-6149-87BBEF55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6" name="Freeform: Shape 55">
            <a:extLst>
              <a:ext uri="{FF2B5EF4-FFF2-40B4-BE49-F238E27FC236}">
                <a16:creationId xmlns:a16="http://schemas.microsoft.com/office/drawing/2014/main" id="{692CA1DD-505A-F8EA-A480-0E5A6E0B0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26FCFD53-EB7C-5148-BC52-B1D8531EF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84F344CF-CA5A-090C-67B7-6BFE8CD1A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3" name="Freeform: Shape 52">
            <a:extLst>
              <a:ext uri="{FF2B5EF4-FFF2-40B4-BE49-F238E27FC236}">
                <a16:creationId xmlns:a16="http://schemas.microsoft.com/office/drawing/2014/main" id="{FA46DAB9-A29D-4D93-20B1-7CFFDF644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802D285E-EFE1-1644-10F4-ED5E1F390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7" name="Rectangle 56">
            <a:extLst>
              <a:ext uri="{FF2B5EF4-FFF2-40B4-BE49-F238E27FC236}">
                <a16:creationId xmlns:a16="http://schemas.microsoft.com/office/drawing/2014/main" id="{9F522D70-1F38-ED00-3577-E1E948C1C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9" name="Freeform: Shape 58">
            <a:extLst>
              <a:ext uri="{FF2B5EF4-FFF2-40B4-BE49-F238E27FC236}">
                <a16:creationId xmlns:a16="http://schemas.microsoft.com/office/drawing/2014/main" id="{417A95E0-6F83-05BF-285C-83C80FDD1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8" y="1068946"/>
            <a:ext cx="4960104" cy="47355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5684FF67-6D81-163D-A366-042949F5F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AFEE7B20-02FA-A713-5A8D-ED862EDC3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583" y="1197735"/>
            <a:ext cx="4641209" cy="447461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5188E74-619F-0542-01E4-405823D944A9}"/>
              </a:ext>
            </a:extLst>
          </p:cNvPr>
          <p:cNvSpPr>
            <a:spLocks noGrp="1"/>
          </p:cNvSpPr>
          <p:nvPr>
            <p:ph type="title"/>
          </p:nvPr>
        </p:nvSpPr>
        <p:spPr>
          <a:xfrm>
            <a:off x="6630680" y="1197735"/>
            <a:ext cx="4215520" cy="2362673"/>
          </a:xfrm>
        </p:spPr>
        <p:txBody>
          <a:bodyPr vert="horz" lIns="109728" tIns="109728" rIns="109728" bIns="91440" rtlCol="0" anchor="b">
            <a:normAutofit fontScale="90000"/>
          </a:bodyPr>
          <a:lstStyle/>
          <a:p>
            <a:pPr algn="ctr">
              <a:lnSpc>
                <a:spcPct val="120000"/>
              </a:lnSpc>
            </a:pPr>
            <a:r>
              <a:rPr lang="en-US" sz="4400" dirty="0"/>
              <a:t>Bread Board</a:t>
            </a:r>
            <a:br>
              <a:rPr lang="en-US" sz="4400" dirty="0"/>
            </a:br>
            <a:br>
              <a:rPr lang="en-US" sz="4400" dirty="0"/>
            </a:br>
            <a:endParaRPr lang="en-US" sz="4400" dirty="0"/>
          </a:p>
        </p:txBody>
      </p:sp>
      <p:pic>
        <p:nvPicPr>
          <p:cNvPr id="6" name="Content Placeholder 5">
            <a:extLst>
              <a:ext uri="{FF2B5EF4-FFF2-40B4-BE49-F238E27FC236}">
                <a16:creationId xmlns:a16="http://schemas.microsoft.com/office/drawing/2014/main" id="{309EA8E8-5D18-0C99-9E0E-BEA30BA83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1840" y="1684100"/>
            <a:ext cx="2710112" cy="3248120"/>
          </a:xfrm>
          <a:prstGeom prst="rect">
            <a:avLst/>
          </a:prstGeom>
          <a:ln>
            <a:noFill/>
          </a:ln>
          <a:effectLst>
            <a:softEdge rad="112500"/>
          </a:effectLst>
        </p:spPr>
      </p:pic>
      <p:sp>
        <p:nvSpPr>
          <p:cNvPr id="9" name="TextBox 8">
            <a:extLst>
              <a:ext uri="{FF2B5EF4-FFF2-40B4-BE49-F238E27FC236}">
                <a16:creationId xmlns:a16="http://schemas.microsoft.com/office/drawing/2014/main" id="{22917535-E33A-5459-765A-8188D5CC5BC2}"/>
              </a:ext>
            </a:extLst>
          </p:cNvPr>
          <p:cNvSpPr txBox="1"/>
          <p:nvPr/>
        </p:nvSpPr>
        <p:spPr>
          <a:xfrm>
            <a:off x="6828847" y="2662518"/>
            <a:ext cx="4043082" cy="2431435"/>
          </a:xfrm>
          <a:prstGeom prst="rect">
            <a:avLst/>
          </a:prstGeom>
          <a:noFill/>
        </p:spPr>
        <p:txBody>
          <a:bodyPr wrap="square" rtlCol="0">
            <a:spAutoFit/>
          </a:bodyPr>
          <a:lstStyle/>
          <a:p>
            <a:r>
              <a:rPr lang="en-US" sz="2000" b="0" i="0" dirty="0">
                <a:solidFill>
                  <a:schemeClr val="tx1">
                    <a:lumMod val="95000"/>
                    <a:lumOff val="5000"/>
                  </a:schemeClr>
                </a:solidFill>
                <a:effectLst/>
                <a:latin typeface="Google Sans"/>
              </a:rPr>
              <a:t>A breadboard, also known as a solderless breadboard or protoboard, is a tool used for </a:t>
            </a:r>
            <a:r>
              <a:rPr lang="en-US" dirty="0">
                <a:solidFill>
                  <a:schemeClr val="tx1">
                    <a:lumMod val="95000"/>
                    <a:lumOff val="5000"/>
                  </a:schemeClr>
                </a:solidFill>
              </a:rPr>
              <a:t>prototyping and building temporary electronic circuits without soldering, allowing for easy component placement and modification</a:t>
            </a:r>
            <a:endParaRPr lang="en-IN" dirty="0">
              <a:solidFill>
                <a:schemeClr val="tx1">
                  <a:lumMod val="95000"/>
                  <a:lumOff val="5000"/>
                </a:schemeClr>
              </a:solidFill>
            </a:endParaRPr>
          </a:p>
        </p:txBody>
      </p:sp>
    </p:spTree>
    <p:extLst>
      <p:ext uri="{BB962C8B-B14F-4D97-AF65-F5344CB8AC3E}">
        <p14:creationId xmlns:p14="http://schemas.microsoft.com/office/powerpoint/2010/main" val="304544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6" name="Freeform: Shape 5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3" name="Freeform: Shape 52">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7" name="Rectangle 56">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9" name="Freeform: Shape 58">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8" y="1068946"/>
            <a:ext cx="4960104" cy="47355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583" y="1197735"/>
            <a:ext cx="4641209" cy="447461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631507F-6ECD-8999-92B1-E109ECD0500B}"/>
              </a:ext>
            </a:extLst>
          </p:cNvPr>
          <p:cNvSpPr>
            <a:spLocks noGrp="1"/>
          </p:cNvSpPr>
          <p:nvPr>
            <p:ph type="title"/>
          </p:nvPr>
        </p:nvSpPr>
        <p:spPr>
          <a:xfrm>
            <a:off x="1327675" y="1685677"/>
            <a:ext cx="4215520" cy="2362673"/>
          </a:xfrm>
        </p:spPr>
        <p:txBody>
          <a:bodyPr vert="horz" lIns="109728" tIns="109728" rIns="109728" bIns="91440" rtlCol="0" anchor="b">
            <a:normAutofit/>
          </a:bodyPr>
          <a:lstStyle/>
          <a:p>
            <a:pPr algn="ctr">
              <a:lnSpc>
                <a:spcPct val="120000"/>
              </a:lnSpc>
            </a:pPr>
            <a:r>
              <a:rPr lang="en-US" sz="4400"/>
              <a:t>Circuit Diagram</a:t>
            </a:r>
          </a:p>
        </p:txBody>
      </p:sp>
      <p:pic>
        <p:nvPicPr>
          <p:cNvPr id="7" name="Content Placeholder 6">
            <a:extLst>
              <a:ext uri="{FF2B5EF4-FFF2-40B4-BE49-F238E27FC236}">
                <a16:creationId xmlns:a16="http://schemas.microsoft.com/office/drawing/2014/main" id="{F8CAE7D4-E769-BC38-0CFF-14DC5F0936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2518" y="591671"/>
            <a:ext cx="5464945" cy="5827058"/>
          </a:xfrm>
        </p:spPr>
      </p:pic>
    </p:spTree>
    <p:extLst>
      <p:ext uri="{BB962C8B-B14F-4D97-AF65-F5344CB8AC3E}">
        <p14:creationId xmlns:p14="http://schemas.microsoft.com/office/powerpoint/2010/main" val="211304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1FB7A0E-1FA2-E8E7-7784-7B05615E0EA9}"/>
              </a:ext>
            </a:extLst>
          </p:cNvPr>
          <p:cNvSpPr>
            <a:spLocks noGrp="1"/>
          </p:cNvSpPr>
          <p:nvPr>
            <p:ph type="title"/>
          </p:nvPr>
        </p:nvSpPr>
        <p:spPr>
          <a:xfrm>
            <a:off x="992518" y="442913"/>
            <a:ext cx="5271804" cy="1639888"/>
          </a:xfrm>
        </p:spPr>
        <p:txBody>
          <a:bodyPr anchor="b">
            <a:normAutofit/>
          </a:bodyPr>
          <a:lstStyle/>
          <a:p>
            <a:r>
              <a:rPr lang="en-US" dirty="0">
                <a:ea typeface="Meiryo"/>
              </a:rPr>
              <a:t>Working Of Smart Alarm System</a:t>
            </a:r>
            <a:endParaRPr lang="en-US" dirty="0"/>
          </a:p>
        </p:txBody>
      </p:sp>
      <p:sp>
        <p:nvSpPr>
          <p:cNvPr id="3" name="Content Placeholder 2">
            <a:extLst>
              <a:ext uri="{FF2B5EF4-FFF2-40B4-BE49-F238E27FC236}">
                <a16:creationId xmlns:a16="http://schemas.microsoft.com/office/drawing/2014/main" id="{16C57F72-4070-FBD1-E72C-843F90C7117E}"/>
              </a:ext>
            </a:extLst>
          </p:cNvPr>
          <p:cNvSpPr>
            <a:spLocks noGrp="1"/>
          </p:cNvSpPr>
          <p:nvPr>
            <p:ph idx="1"/>
          </p:nvPr>
        </p:nvSpPr>
        <p:spPr>
          <a:xfrm>
            <a:off x="992519" y="2312988"/>
            <a:ext cx="5271804" cy="3651250"/>
          </a:xfrm>
        </p:spPr>
        <p:txBody>
          <a:bodyPr vert="horz" lIns="109728" tIns="109728" rIns="109728" bIns="91440" rtlCol="0">
            <a:normAutofit/>
          </a:bodyPr>
          <a:lstStyle/>
          <a:p>
            <a:pPr marL="285750" indent="-285750">
              <a:lnSpc>
                <a:spcPct val="130000"/>
              </a:lnSpc>
              <a:buFont typeface="Arial"/>
              <a:buChar char="•"/>
            </a:pPr>
            <a:r>
              <a:rPr lang="en-US" dirty="0">
                <a:ea typeface="+mn-lt"/>
                <a:cs typeface="+mn-lt"/>
              </a:rPr>
              <a:t>The </a:t>
            </a:r>
            <a:r>
              <a:rPr lang="en-US" b="1" dirty="0">
                <a:ea typeface="+mn-lt"/>
                <a:cs typeface="+mn-lt"/>
              </a:rPr>
              <a:t>ultrasonic sensor</a:t>
            </a:r>
            <a:r>
              <a:rPr lang="en-US" dirty="0">
                <a:ea typeface="+mn-lt"/>
                <a:cs typeface="+mn-lt"/>
              </a:rPr>
              <a:t> detects an object within the threshold distance.</a:t>
            </a:r>
            <a:endParaRPr lang="en-US" dirty="0"/>
          </a:p>
          <a:p>
            <a:pPr marL="285750" indent="-285750">
              <a:lnSpc>
                <a:spcPct val="130000"/>
              </a:lnSpc>
              <a:buFont typeface="Arial"/>
              <a:buChar char="•"/>
            </a:pPr>
            <a:r>
              <a:rPr lang="en-US" dirty="0">
                <a:ea typeface="+mn-lt"/>
                <a:cs typeface="+mn-lt"/>
              </a:rPr>
              <a:t>The </a:t>
            </a:r>
            <a:r>
              <a:rPr lang="en-US" b="1" dirty="0">
                <a:ea typeface="+mn-lt"/>
                <a:cs typeface="+mn-lt"/>
              </a:rPr>
              <a:t>Arduino Uno</a:t>
            </a:r>
            <a:r>
              <a:rPr lang="en-US" dirty="0">
                <a:ea typeface="+mn-lt"/>
                <a:cs typeface="+mn-lt"/>
              </a:rPr>
              <a:t> processes this input and sends a signal to the </a:t>
            </a:r>
            <a:r>
              <a:rPr lang="en-US" b="1" dirty="0">
                <a:ea typeface="+mn-lt"/>
                <a:cs typeface="+mn-lt"/>
              </a:rPr>
              <a:t>Buzzer</a:t>
            </a:r>
            <a:r>
              <a:rPr lang="en-US" dirty="0">
                <a:ea typeface="+mn-lt"/>
                <a:cs typeface="+mn-lt"/>
              </a:rPr>
              <a:t>.</a:t>
            </a:r>
            <a:endParaRPr lang="en-US" dirty="0"/>
          </a:p>
          <a:p>
            <a:pPr marL="285750" indent="-285750">
              <a:lnSpc>
                <a:spcPct val="130000"/>
              </a:lnSpc>
              <a:buFont typeface="Arial"/>
              <a:buChar char="•"/>
            </a:pPr>
            <a:r>
              <a:rPr lang="en-US" dirty="0">
                <a:ea typeface="+mn-lt"/>
                <a:cs typeface="+mn-lt"/>
              </a:rPr>
              <a:t>The </a:t>
            </a:r>
            <a:r>
              <a:rPr lang="en-US" b="1" dirty="0">
                <a:ea typeface="+mn-lt"/>
                <a:cs typeface="+mn-lt"/>
              </a:rPr>
              <a:t>Buzzer</a:t>
            </a:r>
            <a:r>
              <a:rPr lang="en-US" dirty="0">
                <a:ea typeface="+mn-lt"/>
                <a:cs typeface="+mn-lt"/>
              </a:rPr>
              <a:t> start to make the buzzing Noise.</a:t>
            </a:r>
            <a:endParaRPr lang="en-US" dirty="0"/>
          </a:p>
          <a:p>
            <a:pPr>
              <a:lnSpc>
                <a:spcPct val="130000"/>
              </a:lnSpc>
            </a:pPr>
            <a:endParaRPr lang="en-US" dirty="0">
              <a:ea typeface="Meiryo"/>
            </a:endParaRP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57353173-8C2C-99E1-C571-D50CB0D4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33" y="0"/>
            <a:ext cx="5704167"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5260188"/>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0"/>
      </a:accent1>
      <a:accent2>
        <a:srgbClr val="14B2BA"/>
      </a:accent2>
      <a:accent3>
        <a:srgbClr val="298EE7"/>
      </a:accent3>
      <a:accent4>
        <a:srgbClr val="2C40D9"/>
      </a:accent4>
      <a:accent5>
        <a:srgbClr val="6229E7"/>
      </a:accent5>
      <a:accent6>
        <a:srgbClr val="A017D5"/>
      </a:accent6>
      <a:hlink>
        <a:srgbClr val="BF3F6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345</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Meiryo</vt:lpstr>
      <vt:lpstr>Arial</vt:lpstr>
      <vt:lpstr>Corbel</vt:lpstr>
      <vt:lpstr>Garamond</vt:lpstr>
      <vt:lpstr>Google Sans</vt:lpstr>
      <vt:lpstr>Roboto</vt:lpstr>
      <vt:lpstr>SketchLinesVTI</vt:lpstr>
      <vt:lpstr>Smart Alarm System Using Motion Detection</vt:lpstr>
      <vt:lpstr>Aim</vt:lpstr>
      <vt:lpstr>Components Required</vt:lpstr>
      <vt:lpstr>Arduino UNO</vt:lpstr>
      <vt:lpstr>Ultra-Sonic Sensor</vt:lpstr>
      <vt:lpstr>Buzzer  </vt:lpstr>
      <vt:lpstr>Bread Board  </vt:lpstr>
      <vt:lpstr>Circuit Diagram</vt:lpstr>
      <vt:lpstr>Working Of Smart Alarm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Shlok Agarwal</dc:creator>
  <cp:lastModifiedBy>Shlok agarwal</cp:lastModifiedBy>
  <cp:revision>102</cp:revision>
  <dcterms:created xsi:type="dcterms:W3CDTF">2024-11-30T14:52:09Z</dcterms:created>
  <dcterms:modified xsi:type="dcterms:W3CDTF">2025-03-30T05:48:06Z</dcterms:modified>
</cp:coreProperties>
</file>