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8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8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5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0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4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F687-10C9-40FA-8C39-A0D77A90C276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6A4C-CDC8-4B5D-904D-2EC880674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7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14708"/>
            <a:ext cx="12192002" cy="8334535"/>
            <a:chOff x="595684" y="1261242"/>
            <a:chExt cx="6668464" cy="4352551"/>
          </a:xfrm>
        </p:grpSpPr>
        <p:sp>
          <p:nvSpPr>
            <p:cNvPr id="1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4" y="1540629"/>
              <a:ext cx="6668462" cy="40731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5" y="1261242"/>
              <a:ext cx="6668463" cy="2804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4039" y="1421859"/>
              <a:ext cx="81619" cy="5886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805" y="1298447"/>
              <a:ext cx="53834" cy="4974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89537" y="1389211"/>
              <a:ext cx="5996009" cy="1241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1174" y="1416471"/>
              <a:ext cx="51230" cy="6963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Navigation Buttons"/>
            <p:cNvGrpSpPr/>
            <p:nvPr/>
          </p:nvGrpSpPr>
          <p:grpSpPr>
            <a:xfrm>
              <a:off x="664553" y="1406108"/>
              <a:ext cx="350790" cy="90365"/>
              <a:chOff x="664553" y="1406108"/>
              <a:chExt cx="350790" cy="90365"/>
            </a:xfrm>
          </p:grpSpPr>
          <p:sp>
            <p:nvSpPr>
              <p:cNvPr id="2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553" y="1419787"/>
                <a:ext cx="83356" cy="6300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6533" y="1419786"/>
                <a:ext cx="83356" cy="6300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28514" y="1406108"/>
                <a:ext cx="86829" cy="9036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Label" descr="&lt;Tags&gt;&lt;SMARTRESIZEANCHORS&gt;Absolute,None,Absolute,None&lt;/SMARTRESIZEANCHORS&gt;&lt;/Tags&gt;"/>
          <p:cNvSpPr txBox="1"/>
          <p:nvPr/>
        </p:nvSpPr>
        <p:spPr>
          <a:xfrm>
            <a:off x="5234423" y="2567486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Trial Note"/>
          <p:cNvGrpSpPr/>
          <p:nvPr/>
        </p:nvGrpSpPr>
        <p:grpSpPr>
          <a:xfrm>
            <a:off x="4819650" y="3195638"/>
            <a:ext cx="2642026" cy="552085"/>
            <a:chOff x="3297238" y="3998120"/>
            <a:chExt cx="2642026" cy="552085"/>
          </a:xfrm>
        </p:grpSpPr>
        <p:sp>
          <p:nvSpPr>
            <p:cNvPr id="46" name="Shopping Cart Icon"/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Body"/>
            <p:cNvSpPr txBox="1"/>
            <p:nvPr/>
          </p:nvSpPr>
          <p:spPr>
            <a:xfrm>
              <a:off x="3812679" y="4150095"/>
              <a:ext cx="2126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Please purchase the full version to get access to this shape.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443366" y="2242468"/>
            <a:ext cx="3558573" cy="2739627"/>
            <a:chOff x="-4127123" y="126162"/>
            <a:chExt cx="1828800" cy="1686124"/>
          </a:xfrm>
        </p:grpSpPr>
        <p:sp>
          <p:nvSpPr>
            <p:cNvPr id="7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-4127123" y="1663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-4074300" y="126162"/>
              <a:ext cx="528949" cy="96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자유게시판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인기글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Bulleted List"/>
          <p:cNvSpPr txBox="1"/>
          <p:nvPr/>
        </p:nvSpPr>
        <p:spPr>
          <a:xfrm>
            <a:off x="1653836" y="2805908"/>
            <a:ext cx="2267549" cy="16127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315698" y="2307792"/>
            <a:ext cx="3558573" cy="2739627"/>
            <a:chOff x="-4127123" y="126162"/>
            <a:chExt cx="1828800" cy="1686124"/>
          </a:xfrm>
        </p:grpSpPr>
        <p:sp>
          <p:nvSpPr>
            <p:cNvPr id="7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-4127123" y="1663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-4074300" y="126162"/>
              <a:ext cx="469635" cy="96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여행후기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443366" y="5570284"/>
            <a:ext cx="3558573" cy="2739627"/>
            <a:chOff x="-4127123" y="126162"/>
            <a:chExt cx="1828800" cy="1686124"/>
          </a:xfrm>
        </p:grpSpPr>
        <p:sp>
          <p:nvSpPr>
            <p:cNvPr id="78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-4127123" y="1663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-4074300" y="126162"/>
              <a:ext cx="469635" cy="96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국내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여행지소개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Group Box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315698" y="5602945"/>
            <a:ext cx="3558573" cy="2739627"/>
            <a:chOff x="-4127123" y="126162"/>
            <a:chExt cx="1828800" cy="1686124"/>
          </a:xfrm>
        </p:grpSpPr>
        <p:sp>
          <p:nvSpPr>
            <p:cNvPr id="8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-4127123" y="1663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-4074300" y="126162"/>
              <a:ext cx="351007" cy="96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패키지 여행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Bulleted List"/>
          <p:cNvSpPr txBox="1"/>
          <p:nvPr/>
        </p:nvSpPr>
        <p:spPr>
          <a:xfrm>
            <a:off x="7592438" y="2805908"/>
            <a:ext cx="2267549" cy="16127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lleted List"/>
          <p:cNvSpPr txBox="1"/>
          <p:nvPr/>
        </p:nvSpPr>
        <p:spPr>
          <a:xfrm>
            <a:off x="1653835" y="6166384"/>
            <a:ext cx="2267549" cy="16127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lleted List"/>
          <p:cNvSpPr txBox="1"/>
          <p:nvPr/>
        </p:nvSpPr>
        <p:spPr>
          <a:xfrm>
            <a:off x="7592439" y="6199045"/>
            <a:ext cx="2267549" cy="16127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8" name="Line"/>
          <p:cNvCxnSpPr>
            <a:cxnSpLocks/>
          </p:cNvCxnSpPr>
          <p:nvPr/>
        </p:nvCxnSpPr>
        <p:spPr bwMode="auto">
          <a:xfrm>
            <a:off x="-4" y="1811376"/>
            <a:ext cx="12192004" cy="243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utton"/>
          <p:cNvSpPr/>
          <p:nvPr/>
        </p:nvSpPr>
        <p:spPr>
          <a:xfrm>
            <a:off x="10253716" y="679843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/>
          <p:cNvSpPr/>
          <p:nvPr/>
        </p:nvSpPr>
        <p:spPr>
          <a:xfrm>
            <a:off x="11259762" y="694976"/>
            <a:ext cx="605701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/>
          <p:cNvSpPr/>
          <p:nvPr/>
        </p:nvSpPr>
        <p:spPr>
          <a:xfrm>
            <a:off x="9218188" y="694976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/>
          <p:cNvSpPr/>
          <p:nvPr/>
        </p:nvSpPr>
        <p:spPr>
          <a:xfrm>
            <a:off x="759890" y="1259244"/>
            <a:ext cx="456704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/>
          <p:nvPr/>
        </p:nvSpPr>
        <p:spPr>
          <a:xfrm>
            <a:off x="1653835" y="1253540"/>
            <a:ext cx="114589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자유게시판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/>
          <p:cNvSpPr/>
          <p:nvPr/>
        </p:nvSpPr>
        <p:spPr>
          <a:xfrm>
            <a:off x="9230503" y="1253536"/>
            <a:ext cx="969425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여행후기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/>
          <p:cNvSpPr/>
          <p:nvPr/>
        </p:nvSpPr>
        <p:spPr>
          <a:xfrm>
            <a:off x="3374896" y="1253536"/>
            <a:ext cx="1484623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국내여행지소개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5611285" y="1253536"/>
            <a:ext cx="969425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식당소개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/>
          <p:cNvSpPr/>
          <p:nvPr/>
        </p:nvSpPr>
        <p:spPr>
          <a:xfrm>
            <a:off x="7302455" y="1252787"/>
            <a:ext cx="114589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패키지여행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/>
          <p:cNvCxnSpPr>
            <a:cxnSpLocks/>
          </p:cNvCxnSpPr>
          <p:nvPr/>
        </p:nvCxnSpPr>
        <p:spPr bwMode="auto">
          <a:xfrm flipV="1">
            <a:off x="44321" y="1058973"/>
            <a:ext cx="12103352" cy="290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5362"/>
            <a:ext cx="12192002" cy="8334535"/>
            <a:chOff x="595684" y="1261242"/>
            <a:chExt cx="6668464" cy="4352551"/>
          </a:xfrm>
        </p:grpSpPr>
        <p:sp>
          <p:nvSpPr>
            <p:cNvPr id="1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4" y="1540629"/>
              <a:ext cx="6668462" cy="40731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5" y="1261242"/>
              <a:ext cx="6668463" cy="2804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4039" y="1421859"/>
              <a:ext cx="81619" cy="5886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805" y="1298447"/>
              <a:ext cx="53834" cy="4974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89537" y="1389211"/>
              <a:ext cx="5996009" cy="1241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1174" y="1416471"/>
              <a:ext cx="51230" cy="6963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Navigation Buttons"/>
            <p:cNvGrpSpPr/>
            <p:nvPr/>
          </p:nvGrpSpPr>
          <p:grpSpPr>
            <a:xfrm>
              <a:off x="664553" y="1406108"/>
              <a:ext cx="350790" cy="90365"/>
              <a:chOff x="664553" y="1406108"/>
              <a:chExt cx="350790" cy="90365"/>
            </a:xfrm>
          </p:grpSpPr>
          <p:sp>
            <p:nvSpPr>
              <p:cNvPr id="2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553" y="1419787"/>
                <a:ext cx="83356" cy="6300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6533" y="1419786"/>
                <a:ext cx="83356" cy="6300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28514" y="1406108"/>
                <a:ext cx="86829" cy="9036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Label" descr="&lt;Tags&gt;&lt;SMARTRESIZEANCHORS&gt;Absolute,None,Absolute,None&lt;/SMARTRESIZEANCHORS&gt;&lt;/Tags&gt;"/>
          <p:cNvSpPr txBox="1"/>
          <p:nvPr/>
        </p:nvSpPr>
        <p:spPr>
          <a:xfrm>
            <a:off x="5234423" y="2567486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Trial Note"/>
          <p:cNvGrpSpPr/>
          <p:nvPr/>
        </p:nvGrpSpPr>
        <p:grpSpPr>
          <a:xfrm>
            <a:off x="4819650" y="3195638"/>
            <a:ext cx="2642026" cy="552085"/>
            <a:chOff x="3297238" y="3998120"/>
            <a:chExt cx="2642026" cy="552085"/>
          </a:xfrm>
        </p:grpSpPr>
        <p:sp>
          <p:nvSpPr>
            <p:cNvPr id="46" name="Shopping Cart Icon"/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Body"/>
            <p:cNvSpPr txBox="1"/>
            <p:nvPr/>
          </p:nvSpPr>
          <p:spPr>
            <a:xfrm>
              <a:off x="3812679" y="4150095"/>
              <a:ext cx="2126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Please purchase the full version to get access to this shape.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443366" y="2242468"/>
            <a:ext cx="3558573" cy="2739627"/>
            <a:chOff x="-4127123" y="126162"/>
            <a:chExt cx="1828800" cy="1686124"/>
          </a:xfrm>
        </p:grpSpPr>
        <p:sp>
          <p:nvSpPr>
            <p:cNvPr id="7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-4127123" y="1663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-4074300" y="126162"/>
              <a:ext cx="528949" cy="96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자유게시판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인기글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Bulleted List"/>
          <p:cNvSpPr txBox="1"/>
          <p:nvPr/>
        </p:nvSpPr>
        <p:spPr>
          <a:xfrm>
            <a:off x="1653836" y="2805908"/>
            <a:ext cx="2267549" cy="16127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315698" y="2307792"/>
            <a:ext cx="3558573" cy="2739627"/>
            <a:chOff x="-4127123" y="126162"/>
            <a:chExt cx="1828800" cy="1686124"/>
          </a:xfrm>
        </p:grpSpPr>
        <p:sp>
          <p:nvSpPr>
            <p:cNvPr id="7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-4127123" y="1663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-4074300" y="126162"/>
              <a:ext cx="469635" cy="96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여행후기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Group Box" descr="&lt;SmartSettings&gt;&lt;SmartResize enabled=&quot;True&quot; minWidth=&quot;60&quot; minHeight=&quot;22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443366" y="5570284"/>
            <a:ext cx="3558573" cy="2739627"/>
            <a:chOff x="-4127123" y="126162"/>
            <a:chExt cx="1828800" cy="1686124"/>
          </a:xfrm>
        </p:grpSpPr>
        <p:sp>
          <p:nvSpPr>
            <p:cNvPr id="78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-4127123" y="1663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-4074300" y="126162"/>
              <a:ext cx="469635" cy="96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국내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여행지소개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Group Box" descr="&lt;SmartSettings&gt;&lt;SmartResize enabled=&quot;True&quot; minWidth=&quot;60&quot; minHeight=&quot;22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315698" y="5602945"/>
            <a:ext cx="3558573" cy="2739627"/>
            <a:chOff x="-4127123" y="126162"/>
            <a:chExt cx="1828800" cy="1686124"/>
          </a:xfrm>
        </p:grpSpPr>
        <p:sp>
          <p:nvSpPr>
            <p:cNvPr id="81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-4127123" y="16636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-4074300" y="126162"/>
              <a:ext cx="351007" cy="9660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패키지 여행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Bulleted List"/>
          <p:cNvSpPr txBox="1"/>
          <p:nvPr/>
        </p:nvSpPr>
        <p:spPr>
          <a:xfrm>
            <a:off x="7592438" y="2805908"/>
            <a:ext cx="2267549" cy="16127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lleted List"/>
          <p:cNvSpPr txBox="1"/>
          <p:nvPr/>
        </p:nvSpPr>
        <p:spPr>
          <a:xfrm>
            <a:off x="1653835" y="6166384"/>
            <a:ext cx="2267549" cy="16127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lleted List"/>
          <p:cNvSpPr txBox="1"/>
          <p:nvPr/>
        </p:nvSpPr>
        <p:spPr>
          <a:xfrm>
            <a:off x="7592439" y="6199045"/>
            <a:ext cx="2267549" cy="16127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12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ko-KR" alt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 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ko-KR" alt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인기글</a:t>
            </a:r>
            <a:r>
              <a:rPr lang="en-US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ko-KR" alt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 추천</a:t>
            </a:r>
            <a:endParaRPr lang="en-US" sz="12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8" name="Line"/>
          <p:cNvCxnSpPr>
            <a:cxnSpLocks/>
          </p:cNvCxnSpPr>
          <p:nvPr/>
        </p:nvCxnSpPr>
        <p:spPr bwMode="auto">
          <a:xfrm>
            <a:off x="-4" y="1811376"/>
            <a:ext cx="12192004" cy="243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utton"/>
          <p:cNvSpPr/>
          <p:nvPr/>
        </p:nvSpPr>
        <p:spPr>
          <a:xfrm>
            <a:off x="10116708" y="695045"/>
            <a:ext cx="101177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개인정보수정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/>
          <p:cNvSpPr/>
          <p:nvPr/>
        </p:nvSpPr>
        <p:spPr>
          <a:xfrm>
            <a:off x="11259762" y="694976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/>
          <p:cNvSpPr/>
          <p:nvPr/>
        </p:nvSpPr>
        <p:spPr>
          <a:xfrm>
            <a:off x="9218188" y="694976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/>
          <p:cNvSpPr/>
          <p:nvPr/>
        </p:nvSpPr>
        <p:spPr>
          <a:xfrm>
            <a:off x="759890" y="1259243"/>
            <a:ext cx="456704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/>
          <p:nvPr/>
        </p:nvSpPr>
        <p:spPr>
          <a:xfrm>
            <a:off x="1653835" y="1253539"/>
            <a:ext cx="114589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자유게시판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/>
          <p:cNvSpPr/>
          <p:nvPr/>
        </p:nvSpPr>
        <p:spPr>
          <a:xfrm>
            <a:off x="9230503" y="1253535"/>
            <a:ext cx="969425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여행후기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/>
          <p:cNvSpPr/>
          <p:nvPr/>
        </p:nvSpPr>
        <p:spPr>
          <a:xfrm>
            <a:off x="3374896" y="1253535"/>
            <a:ext cx="1484623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국내여행지소개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5611285" y="1253535"/>
            <a:ext cx="969425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식당소개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/>
          <p:cNvSpPr/>
          <p:nvPr/>
        </p:nvSpPr>
        <p:spPr>
          <a:xfrm>
            <a:off x="7302455" y="1252786"/>
            <a:ext cx="114589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패키지여행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/>
          <p:nvPr/>
        </p:nvSpPr>
        <p:spPr>
          <a:xfrm>
            <a:off x="11026115" y="1252786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3" name="Line"/>
          <p:cNvCxnSpPr>
            <a:cxnSpLocks/>
          </p:cNvCxnSpPr>
          <p:nvPr/>
        </p:nvCxnSpPr>
        <p:spPr bwMode="auto">
          <a:xfrm flipV="1">
            <a:off x="44321" y="1058973"/>
            <a:ext cx="12103352" cy="290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" y="0"/>
            <a:ext cx="12192002" cy="6857999"/>
            <a:chOff x="595684" y="1261242"/>
            <a:chExt cx="6668464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7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" name="Code"/>
          <p:cNvSpPr txBox="1"/>
          <p:nvPr/>
        </p:nvSpPr>
        <p:spPr>
          <a:xfrm>
            <a:off x="5570085" y="834410"/>
            <a:ext cx="1789208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회원가입</a:t>
            </a:r>
            <a:endParaRPr lang="en-US" sz="3200" dirty="0" smtClean="0">
              <a:solidFill>
                <a:srgbClr val="5F5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Button"/>
          <p:cNvSpPr/>
          <p:nvPr/>
        </p:nvSpPr>
        <p:spPr>
          <a:xfrm>
            <a:off x="3318620" y="5356946"/>
            <a:ext cx="1882775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일반사용자 회원가입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/>
          <p:cNvSpPr/>
          <p:nvPr/>
        </p:nvSpPr>
        <p:spPr>
          <a:xfrm>
            <a:off x="7930106" y="5356946"/>
            <a:ext cx="1533178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사업자 회원가입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Image"/>
          <p:cNvGrpSpPr>
            <a:grpSpLocks/>
          </p:cNvGrpSpPr>
          <p:nvPr/>
        </p:nvGrpSpPr>
        <p:grpSpPr bwMode="auto">
          <a:xfrm>
            <a:off x="2115098" y="1497505"/>
            <a:ext cx="8662222" cy="3196346"/>
            <a:chOff x="503680" y="1396756"/>
            <a:chExt cx="1012432" cy="1008356"/>
          </a:xfrm>
        </p:grpSpPr>
        <p:sp>
          <p:nvSpPr>
            <p:cNvPr id="28" name="Border"/>
            <p:cNvSpPr>
              <a:spLocks/>
            </p:cNvSpPr>
            <p:nvPr/>
          </p:nvSpPr>
          <p:spPr bwMode="auto">
            <a:xfrm>
              <a:off x="503680" y="1396756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</a:t>
              </a:r>
              <a:endPara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8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" y="0"/>
            <a:ext cx="12192002" cy="6857999"/>
            <a:chOff x="595684" y="1261242"/>
            <a:chExt cx="6668464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34037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" name="Code"/>
          <p:cNvSpPr txBox="1"/>
          <p:nvPr/>
        </p:nvSpPr>
        <p:spPr>
          <a:xfrm>
            <a:off x="4966202" y="734619"/>
            <a:ext cx="2835969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회원정보 약관</a:t>
            </a:r>
            <a:endParaRPr lang="en-US" sz="3200" dirty="0" smtClean="0">
              <a:solidFill>
                <a:srgbClr val="5F5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Button"/>
          <p:cNvSpPr/>
          <p:nvPr/>
        </p:nvSpPr>
        <p:spPr>
          <a:xfrm>
            <a:off x="4062459" y="5253500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/>
          <p:cNvSpPr/>
          <p:nvPr/>
        </p:nvSpPr>
        <p:spPr>
          <a:xfrm>
            <a:off x="7813138" y="5253500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8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43412" y="1274342"/>
            <a:ext cx="11510706" cy="1369772"/>
            <a:chOff x="595686" y="1184133"/>
            <a:chExt cx="1828800" cy="1744102"/>
          </a:xfrm>
        </p:grpSpPr>
        <p:sp>
          <p:nvSpPr>
            <p:cNvPr id="39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82316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604078" y="1184133"/>
              <a:ext cx="90178" cy="1998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 약관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heckbox"/>
          <p:cNvGrpSpPr/>
          <p:nvPr/>
        </p:nvGrpSpPr>
        <p:grpSpPr>
          <a:xfrm>
            <a:off x="11031012" y="2754858"/>
            <a:ext cx="773991" cy="201978"/>
            <a:chOff x="863600" y="1269820"/>
            <a:chExt cx="773991" cy="201978"/>
          </a:xfrm>
        </p:grpSpPr>
        <p:grpSp>
          <p:nvGrpSpPr>
            <p:cNvPr id="42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44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" name="Text"/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grpSp>
        <p:nvGrpSpPr>
          <p:cNvPr id="46" name="Group Box" descr="&lt;SmartSettings&gt;&lt;SmartResize enabled=&quot;True&quot; minWidth=&quot;60&quot; minHeight=&quot;2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70412" y="3225366"/>
            <a:ext cx="11510706" cy="1369772"/>
            <a:chOff x="595686" y="1184133"/>
            <a:chExt cx="1828800" cy="1744102"/>
          </a:xfrm>
        </p:grpSpPr>
        <p:sp>
          <p:nvSpPr>
            <p:cNvPr id="47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82316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604078" y="1184133"/>
              <a:ext cx="163526" cy="1998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처리방침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Checkbox"/>
          <p:cNvGrpSpPr/>
          <p:nvPr/>
        </p:nvGrpSpPr>
        <p:grpSpPr>
          <a:xfrm>
            <a:off x="11031012" y="4738800"/>
            <a:ext cx="773991" cy="201978"/>
            <a:chOff x="863600" y="1269820"/>
            <a:chExt cx="773991" cy="201978"/>
          </a:xfrm>
        </p:grpSpPr>
        <p:grpSp>
          <p:nvGrpSpPr>
            <p:cNvPr id="61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63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Text"/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9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" y="2"/>
            <a:ext cx="12192002" cy="10551884"/>
            <a:chOff x="595684" y="1261243"/>
            <a:chExt cx="6668464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481917"/>
              <a:ext cx="6668462" cy="41318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261243"/>
              <a:ext cx="6668463" cy="2215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34037" y="1388108"/>
              <a:ext cx="81619" cy="46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48805" y="1290631"/>
              <a:ext cx="53834" cy="3928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089537" y="1362321"/>
              <a:ext cx="5996009" cy="980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131174" y="1383853"/>
              <a:ext cx="51230" cy="5500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553" y="1375667"/>
              <a:ext cx="350790" cy="71376"/>
              <a:chOff x="664553" y="1375667"/>
              <a:chExt cx="350790" cy="7137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64553" y="1386471"/>
                <a:ext cx="83356" cy="4976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96533" y="1386470"/>
                <a:ext cx="83356" cy="4976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928514" y="1375667"/>
                <a:ext cx="86829" cy="7137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" name="Code"/>
          <p:cNvSpPr txBox="1"/>
          <p:nvPr/>
        </p:nvSpPr>
        <p:spPr>
          <a:xfrm>
            <a:off x="4062459" y="714067"/>
            <a:ext cx="4293098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일반 사용자 회원가입</a:t>
            </a:r>
            <a:endParaRPr lang="en-US" sz="3200" dirty="0" smtClean="0">
              <a:solidFill>
                <a:srgbClr val="5F5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Button"/>
          <p:cNvSpPr/>
          <p:nvPr/>
        </p:nvSpPr>
        <p:spPr>
          <a:xfrm>
            <a:off x="4062459" y="8387417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/>
          <p:cNvSpPr/>
          <p:nvPr/>
        </p:nvSpPr>
        <p:spPr>
          <a:xfrm>
            <a:off x="8600538" y="8387417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9612" y="1332571"/>
            <a:ext cx="11461506" cy="6628340"/>
            <a:chOff x="595686" y="1184133"/>
            <a:chExt cx="1828800" cy="1665293"/>
          </a:xfrm>
        </p:grpSpPr>
        <p:sp>
          <p:nvSpPr>
            <p:cNvPr id="3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203505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04115" y="1184133"/>
              <a:ext cx="97471" cy="3943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49" name="Input with Label"/>
          <p:cNvGrpSpPr/>
          <p:nvPr/>
        </p:nvGrpSpPr>
        <p:grpSpPr>
          <a:xfrm>
            <a:off x="1183311" y="1895542"/>
            <a:ext cx="2504700" cy="572999"/>
            <a:chOff x="908150" y="2873283"/>
            <a:chExt cx="2504700" cy="572999"/>
          </a:xfrm>
        </p:grpSpPr>
        <p:sp>
          <p:nvSpPr>
            <p:cNvPr id="50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abel"/>
            <p:cNvSpPr txBox="1"/>
            <p:nvPr/>
          </p:nvSpPr>
          <p:spPr>
            <a:xfrm>
              <a:off x="908150" y="2873283"/>
              <a:ext cx="602729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Input with Label"/>
          <p:cNvGrpSpPr/>
          <p:nvPr/>
        </p:nvGrpSpPr>
        <p:grpSpPr>
          <a:xfrm>
            <a:off x="1183311" y="2676359"/>
            <a:ext cx="2504700" cy="572999"/>
            <a:chOff x="908150" y="2873283"/>
            <a:chExt cx="2504700" cy="572999"/>
          </a:xfrm>
        </p:grpSpPr>
        <p:sp>
          <p:nvSpPr>
            <p:cNvPr id="53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abel"/>
            <p:cNvSpPr txBox="1"/>
            <p:nvPr/>
          </p:nvSpPr>
          <p:spPr>
            <a:xfrm>
              <a:off x="908150" y="2873283"/>
              <a:ext cx="743793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Input with Label"/>
          <p:cNvGrpSpPr/>
          <p:nvPr/>
        </p:nvGrpSpPr>
        <p:grpSpPr>
          <a:xfrm>
            <a:off x="1183311" y="3470031"/>
            <a:ext cx="2504700" cy="572999"/>
            <a:chOff x="908150" y="2873283"/>
            <a:chExt cx="2504700" cy="572999"/>
          </a:xfrm>
        </p:grpSpPr>
        <p:sp>
          <p:nvSpPr>
            <p:cNvPr id="56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abel"/>
            <p:cNvSpPr txBox="1"/>
            <p:nvPr/>
          </p:nvSpPr>
          <p:spPr>
            <a:xfrm>
              <a:off x="908150" y="2873283"/>
              <a:ext cx="1025922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비밀번호확인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Input with Label"/>
          <p:cNvGrpSpPr/>
          <p:nvPr/>
        </p:nvGrpSpPr>
        <p:grpSpPr>
          <a:xfrm>
            <a:off x="1183311" y="4350501"/>
            <a:ext cx="2504700" cy="572999"/>
            <a:chOff x="908150" y="2873283"/>
            <a:chExt cx="2504700" cy="572999"/>
          </a:xfrm>
        </p:grpSpPr>
        <p:sp>
          <p:nvSpPr>
            <p:cNvPr id="59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/>
            <p:cNvSpPr txBox="1"/>
            <p:nvPr/>
          </p:nvSpPr>
          <p:spPr>
            <a:xfrm>
              <a:off x="908150" y="2873283"/>
              <a:ext cx="602729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닉네임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Input with Label"/>
          <p:cNvGrpSpPr/>
          <p:nvPr/>
        </p:nvGrpSpPr>
        <p:grpSpPr>
          <a:xfrm>
            <a:off x="1197768" y="5209744"/>
            <a:ext cx="2504700" cy="572999"/>
            <a:chOff x="908150" y="2873283"/>
            <a:chExt cx="2504700" cy="572999"/>
          </a:xfrm>
        </p:grpSpPr>
        <p:sp>
          <p:nvSpPr>
            <p:cNvPr id="67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/>
            <p:cNvSpPr txBox="1"/>
            <p:nvPr/>
          </p:nvSpPr>
          <p:spPr>
            <a:xfrm>
              <a:off x="908150" y="2873283"/>
              <a:ext cx="602729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이메일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Image"/>
          <p:cNvGrpSpPr>
            <a:grpSpLocks/>
          </p:cNvGrpSpPr>
          <p:nvPr/>
        </p:nvGrpSpPr>
        <p:grpSpPr bwMode="auto">
          <a:xfrm>
            <a:off x="5576341" y="1700937"/>
            <a:ext cx="6289120" cy="5494342"/>
            <a:chOff x="503680" y="1396756"/>
            <a:chExt cx="1012432" cy="1008356"/>
          </a:xfrm>
        </p:grpSpPr>
        <p:sp>
          <p:nvSpPr>
            <p:cNvPr id="72" name="Border"/>
            <p:cNvSpPr>
              <a:spLocks/>
            </p:cNvSpPr>
            <p:nvPr/>
          </p:nvSpPr>
          <p:spPr bwMode="auto">
            <a:xfrm>
              <a:off x="503680" y="1396756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</a:t>
              </a:r>
              <a:endPara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Button"/>
          <p:cNvSpPr>
            <a:spLocks/>
          </p:cNvSpPr>
          <p:nvPr/>
        </p:nvSpPr>
        <p:spPr bwMode="auto">
          <a:xfrm>
            <a:off x="4114901" y="2226546"/>
            <a:ext cx="103454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154354" y="5507882"/>
            <a:ext cx="103454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Input with Label"/>
          <p:cNvGrpSpPr/>
          <p:nvPr/>
        </p:nvGrpSpPr>
        <p:grpSpPr>
          <a:xfrm>
            <a:off x="1197768" y="6143828"/>
            <a:ext cx="2504700" cy="572999"/>
            <a:chOff x="908150" y="2873283"/>
            <a:chExt cx="2504700" cy="572999"/>
          </a:xfrm>
        </p:grpSpPr>
        <p:sp>
          <p:nvSpPr>
            <p:cNvPr id="78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abel"/>
            <p:cNvSpPr txBox="1"/>
            <p:nvPr/>
          </p:nvSpPr>
          <p:spPr>
            <a:xfrm>
              <a:off x="908150" y="2873283"/>
              <a:ext cx="743793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Input with Label"/>
          <p:cNvGrpSpPr/>
          <p:nvPr/>
        </p:nvGrpSpPr>
        <p:grpSpPr>
          <a:xfrm>
            <a:off x="1197768" y="6995574"/>
            <a:ext cx="2504700" cy="572999"/>
            <a:chOff x="908150" y="2873283"/>
            <a:chExt cx="2504700" cy="572999"/>
          </a:xfrm>
        </p:grpSpPr>
        <p:sp>
          <p:nvSpPr>
            <p:cNvPr id="81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abel"/>
            <p:cNvSpPr txBox="1"/>
            <p:nvPr/>
          </p:nvSpPr>
          <p:spPr>
            <a:xfrm>
              <a:off x="908150" y="2873283"/>
              <a:ext cx="461665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3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-2" y="2"/>
            <a:ext cx="12192002" cy="10551884"/>
            <a:chOff x="595684" y="1261243"/>
            <a:chExt cx="6668464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481917"/>
              <a:ext cx="6668462" cy="41318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261243"/>
              <a:ext cx="6668463" cy="2215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34037" y="1388108"/>
              <a:ext cx="81619" cy="46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48805" y="1290631"/>
              <a:ext cx="53834" cy="3928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089537" y="1362321"/>
              <a:ext cx="5996009" cy="980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131174" y="1383853"/>
              <a:ext cx="51230" cy="5500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553" y="1375667"/>
              <a:ext cx="350790" cy="71376"/>
              <a:chOff x="664553" y="1375667"/>
              <a:chExt cx="350790" cy="7137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64553" y="1386471"/>
                <a:ext cx="83356" cy="4976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96533" y="1386470"/>
                <a:ext cx="83356" cy="4976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928514" y="1375667"/>
                <a:ext cx="86829" cy="7137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" name="Code"/>
          <p:cNvSpPr txBox="1"/>
          <p:nvPr/>
        </p:nvSpPr>
        <p:spPr>
          <a:xfrm>
            <a:off x="4062459" y="714067"/>
            <a:ext cx="4703467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사업자 사용자 회원가입</a:t>
            </a:r>
            <a:endParaRPr lang="en-US" sz="3200" dirty="0" smtClean="0">
              <a:solidFill>
                <a:srgbClr val="5F5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Button"/>
          <p:cNvSpPr/>
          <p:nvPr/>
        </p:nvSpPr>
        <p:spPr>
          <a:xfrm>
            <a:off x="3852909" y="9949656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/>
          <p:cNvSpPr/>
          <p:nvPr/>
        </p:nvSpPr>
        <p:spPr>
          <a:xfrm>
            <a:off x="8497933" y="9949656"/>
            <a:ext cx="628177" cy="41898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</a:t>
            </a:r>
            <a:endParaRPr lang="en-US" sz="13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Box" descr="&lt;SmartSettings&gt;&lt;SmartResize enabled=&quot;True&quot; minWidth=&quot;60&quot; minHeight=&quot;2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9612" y="1332571"/>
            <a:ext cx="11461506" cy="8440884"/>
            <a:chOff x="595686" y="1184133"/>
            <a:chExt cx="1828800" cy="1661095"/>
          </a:xfrm>
        </p:grpSpPr>
        <p:sp>
          <p:nvSpPr>
            <p:cNvPr id="3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199307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04115" y="1184133"/>
              <a:ext cx="97471" cy="3089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49" name="Input with Label"/>
          <p:cNvGrpSpPr/>
          <p:nvPr/>
        </p:nvGrpSpPr>
        <p:grpSpPr>
          <a:xfrm>
            <a:off x="1183311" y="1895542"/>
            <a:ext cx="2504700" cy="572999"/>
            <a:chOff x="908150" y="2873283"/>
            <a:chExt cx="2504700" cy="572999"/>
          </a:xfrm>
        </p:grpSpPr>
        <p:sp>
          <p:nvSpPr>
            <p:cNvPr id="50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abel"/>
            <p:cNvSpPr txBox="1"/>
            <p:nvPr/>
          </p:nvSpPr>
          <p:spPr>
            <a:xfrm>
              <a:off x="908150" y="2873283"/>
              <a:ext cx="602729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Input with Label"/>
          <p:cNvGrpSpPr/>
          <p:nvPr/>
        </p:nvGrpSpPr>
        <p:grpSpPr>
          <a:xfrm>
            <a:off x="1183311" y="2676359"/>
            <a:ext cx="2504700" cy="572999"/>
            <a:chOff x="908150" y="2873283"/>
            <a:chExt cx="2504700" cy="572999"/>
          </a:xfrm>
        </p:grpSpPr>
        <p:sp>
          <p:nvSpPr>
            <p:cNvPr id="53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abel"/>
            <p:cNvSpPr txBox="1"/>
            <p:nvPr/>
          </p:nvSpPr>
          <p:spPr>
            <a:xfrm>
              <a:off x="908150" y="2873283"/>
              <a:ext cx="743793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Input with Label"/>
          <p:cNvGrpSpPr/>
          <p:nvPr/>
        </p:nvGrpSpPr>
        <p:grpSpPr>
          <a:xfrm>
            <a:off x="1183311" y="3470031"/>
            <a:ext cx="2504700" cy="572999"/>
            <a:chOff x="908150" y="2873283"/>
            <a:chExt cx="2504700" cy="572999"/>
          </a:xfrm>
        </p:grpSpPr>
        <p:sp>
          <p:nvSpPr>
            <p:cNvPr id="56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abel"/>
            <p:cNvSpPr txBox="1"/>
            <p:nvPr/>
          </p:nvSpPr>
          <p:spPr>
            <a:xfrm>
              <a:off x="908150" y="2873283"/>
              <a:ext cx="1025922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비밀번호확인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Input with Label"/>
          <p:cNvGrpSpPr/>
          <p:nvPr/>
        </p:nvGrpSpPr>
        <p:grpSpPr>
          <a:xfrm>
            <a:off x="1183311" y="4350501"/>
            <a:ext cx="2504700" cy="572999"/>
            <a:chOff x="908150" y="2873283"/>
            <a:chExt cx="2504700" cy="572999"/>
          </a:xfrm>
        </p:grpSpPr>
        <p:sp>
          <p:nvSpPr>
            <p:cNvPr id="59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/>
            <p:cNvSpPr txBox="1"/>
            <p:nvPr/>
          </p:nvSpPr>
          <p:spPr>
            <a:xfrm>
              <a:off x="908150" y="2873283"/>
              <a:ext cx="602729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닉네임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Input with Label"/>
          <p:cNvGrpSpPr/>
          <p:nvPr/>
        </p:nvGrpSpPr>
        <p:grpSpPr>
          <a:xfrm>
            <a:off x="1197768" y="5209744"/>
            <a:ext cx="2504700" cy="572999"/>
            <a:chOff x="908150" y="2873283"/>
            <a:chExt cx="2504700" cy="572999"/>
          </a:xfrm>
        </p:grpSpPr>
        <p:sp>
          <p:nvSpPr>
            <p:cNvPr id="67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/>
            <p:cNvSpPr txBox="1"/>
            <p:nvPr/>
          </p:nvSpPr>
          <p:spPr>
            <a:xfrm>
              <a:off x="908150" y="2873283"/>
              <a:ext cx="602729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이메일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Image"/>
          <p:cNvGrpSpPr>
            <a:grpSpLocks/>
          </p:cNvGrpSpPr>
          <p:nvPr/>
        </p:nvGrpSpPr>
        <p:grpSpPr bwMode="auto">
          <a:xfrm>
            <a:off x="5576341" y="1700937"/>
            <a:ext cx="6289120" cy="5494342"/>
            <a:chOff x="503680" y="1396756"/>
            <a:chExt cx="1012432" cy="1008356"/>
          </a:xfrm>
        </p:grpSpPr>
        <p:sp>
          <p:nvSpPr>
            <p:cNvPr id="72" name="Border"/>
            <p:cNvSpPr>
              <a:spLocks/>
            </p:cNvSpPr>
            <p:nvPr/>
          </p:nvSpPr>
          <p:spPr bwMode="auto">
            <a:xfrm>
              <a:off x="503680" y="1396756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</a:t>
              </a:r>
              <a:endPara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Button"/>
          <p:cNvSpPr>
            <a:spLocks/>
          </p:cNvSpPr>
          <p:nvPr/>
        </p:nvSpPr>
        <p:spPr bwMode="auto">
          <a:xfrm>
            <a:off x="4114901" y="2226546"/>
            <a:ext cx="103454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154354" y="5507882"/>
            <a:ext cx="103454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Input with Label"/>
          <p:cNvGrpSpPr/>
          <p:nvPr/>
        </p:nvGrpSpPr>
        <p:grpSpPr>
          <a:xfrm>
            <a:off x="1197768" y="6143828"/>
            <a:ext cx="2504700" cy="572999"/>
            <a:chOff x="908150" y="2873283"/>
            <a:chExt cx="2504700" cy="572999"/>
          </a:xfrm>
        </p:grpSpPr>
        <p:sp>
          <p:nvSpPr>
            <p:cNvPr id="78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abel"/>
            <p:cNvSpPr txBox="1"/>
            <p:nvPr/>
          </p:nvSpPr>
          <p:spPr>
            <a:xfrm>
              <a:off x="908150" y="2873283"/>
              <a:ext cx="743793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Input with Label"/>
          <p:cNvGrpSpPr/>
          <p:nvPr/>
        </p:nvGrpSpPr>
        <p:grpSpPr>
          <a:xfrm>
            <a:off x="1197768" y="6995574"/>
            <a:ext cx="2504700" cy="572999"/>
            <a:chOff x="908150" y="2873283"/>
            <a:chExt cx="2504700" cy="572999"/>
          </a:xfrm>
        </p:grpSpPr>
        <p:sp>
          <p:nvSpPr>
            <p:cNvPr id="81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abel"/>
            <p:cNvSpPr txBox="1"/>
            <p:nvPr/>
          </p:nvSpPr>
          <p:spPr>
            <a:xfrm>
              <a:off x="908150" y="2873283"/>
              <a:ext cx="461665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Input with Label"/>
          <p:cNvGrpSpPr/>
          <p:nvPr/>
        </p:nvGrpSpPr>
        <p:grpSpPr>
          <a:xfrm>
            <a:off x="1197768" y="7756542"/>
            <a:ext cx="2504700" cy="572999"/>
            <a:chOff x="908150" y="2873283"/>
            <a:chExt cx="2504700" cy="572999"/>
          </a:xfrm>
        </p:grpSpPr>
        <p:sp>
          <p:nvSpPr>
            <p:cNvPr id="47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abel"/>
            <p:cNvSpPr txBox="1"/>
            <p:nvPr/>
          </p:nvSpPr>
          <p:spPr>
            <a:xfrm>
              <a:off x="908150" y="2873283"/>
              <a:ext cx="1308050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사업자등록증번호 별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Button"/>
          <p:cNvSpPr>
            <a:spLocks/>
          </p:cNvSpPr>
          <p:nvPr/>
        </p:nvSpPr>
        <p:spPr bwMode="auto">
          <a:xfrm>
            <a:off x="4154354" y="8088439"/>
            <a:ext cx="128753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사업자 등록번호 확인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Input with Label"/>
          <p:cNvGrpSpPr/>
          <p:nvPr/>
        </p:nvGrpSpPr>
        <p:grpSpPr>
          <a:xfrm>
            <a:off x="1209926" y="8578022"/>
            <a:ext cx="2504700" cy="572999"/>
            <a:chOff x="908150" y="2873283"/>
            <a:chExt cx="2504700" cy="572999"/>
          </a:xfrm>
        </p:grpSpPr>
        <p:sp>
          <p:nvSpPr>
            <p:cNvPr id="63" name="Input"/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</a:t>
              </a:r>
              <a:r>
                <a: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abel"/>
            <p:cNvSpPr txBox="1"/>
            <p:nvPr/>
          </p:nvSpPr>
          <p:spPr>
            <a:xfrm>
              <a:off x="908150" y="2873283"/>
              <a:ext cx="1449115" cy="2115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1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사업자등록증번호 첨부</a:t>
              </a:r>
              <a:endParaRPr lang="en-US" sz="11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2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338</Words>
  <Application>Microsoft Office PowerPoint</Application>
  <PresentationFormat>와이드스크린</PresentationFormat>
  <Paragraphs>139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hi_guri</dc:creator>
  <cp:lastModifiedBy>hi_guri</cp:lastModifiedBy>
  <cp:revision>39</cp:revision>
  <dcterms:created xsi:type="dcterms:W3CDTF">2023-07-24T01:30:09Z</dcterms:created>
  <dcterms:modified xsi:type="dcterms:W3CDTF">2023-07-24T08:49:06Z</dcterms:modified>
</cp:coreProperties>
</file>