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2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9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3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3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9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3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9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9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07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Website </a:t>
            </a:r>
            <a:r>
              <a:rPr dirty="0" err="1">
                <a:latin typeface="Bahnschrift SemiBold" panose="020B0502040204020203" pitchFamily="34" charset="0"/>
              </a:rPr>
              <a:t>Layanan</a:t>
            </a:r>
            <a:r>
              <a:rPr dirty="0">
                <a:latin typeface="Bahnschrift SemiBold" panose="020B0502040204020203" pitchFamily="34" charset="0"/>
              </a:rPr>
              <a:t> Laundry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6" algn="l"/>
            <a:r>
              <a:rPr lang="sv-SE" dirty="0">
                <a:latin typeface="Bahnschrift SemiLight" panose="020B0502040204020203" pitchFamily="34" charset="0"/>
              </a:rPr>
              <a:t>Nama	: Malvin Indrawansyah</a:t>
            </a:r>
            <a:r>
              <a:rPr lang="en-US" dirty="0">
                <a:latin typeface="Bahnschrift SemiLight" panose="020B0502040204020203" pitchFamily="34" charset="0"/>
              </a:rPr>
              <a:t>	</a:t>
            </a:r>
          </a:p>
          <a:p>
            <a:pPr lvl="6" algn="l"/>
            <a:r>
              <a:rPr lang="en-US" dirty="0">
                <a:latin typeface="Bahnschrift SemiLight" panose="020B0502040204020203" pitchFamily="34" charset="0"/>
              </a:rPr>
              <a:t>NPM 	: 221510045		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16A4-DEB4-A2E6-613F-F7A232FA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7317-E5C2-6BC6-0A89-0EADCEF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81D8-F989-0AF4-5076-DEA3A038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ini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menyediakan</a:t>
            </a:r>
            <a:r>
              <a:rPr lang="en-US" sz="2000" dirty="0">
                <a:latin typeface="Bahnschrift SemiLight" panose="020B0502040204020203" pitchFamily="34" charset="0"/>
              </a:rPr>
              <a:t> platform online yang </a:t>
            </a:r>
            <a:r>
              <a:rPr lang="en-US" sz="2000" dirty="0" err="1">
                <a:latin typeface="Bahnschrift SemiLight" panose="020B0502040204020203" pitchFamily="34" charset="0"/>
              </a:rPr>
              <a:t>memudahkan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pengguna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dalam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memesan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jasa</a:t>
            </a:r>
            <a:r>
              <a:rPr lang="en-US" sz="2000" dirty="0">
                <a:latin typeface="Bahnschrift SemiLight" panose="020B0502040204020203" pitchFamily="34" charset="0"/>
              </a:rPr>
              <a:t> laundry </a:t>
            </a:r>
            <a:r>
              <a:rPr lang="en-US" sz="2000" dirty="0" err="1">
                <a:latin typeface="Bahnschrift SemiLight" panose="020B0502040204020203" pitchFamily="34" charset="0"/>
              </a:rPr>
              <a:t>secara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praktis</a:t>
            </a:r>
            <a:r>
              <a:rPr lang="en-US" sz="2000" dirty="0">
                <a:latin typeface="Bahnschrift SemiLight" panose="020B0502040204020203" pitchFamily="34" charset="0"/>
              </a:rPr>
              <a:t> dan </a:t>
            </a:r>
            <a:r>
              <a:rPr lang="en-US" sz="2000" dirty="0" err="1">
                <a:latin typeface="Bahnschrift SemiLight" panose="020B0502040204020203" pitchFamily="34" charset="0"/>
              </a:rPr>
              <a:t>efisien</a:t>
            </a:r>
            <a:r>
              <a:rPr lang="en-US" sz="2000" dirty="0">
                <a:latin typeface="Bahnschrift SemiLight" panose="020B0502040204020203" pitchFamily="34" charset="0"/>
              </a:rPr>
              <a:t>. </a:t>
            </a:r>
            <a:r>
              <a:rPr lang="en-US" sz="2000" dirty="0" err="1">
                <a:latin typeface="Bahnschrift SemiLight" panose="020B0502040204020203" pitchFamily="34" charset="0"/>
              </a:rPr>
              <a:t>Melalui</a:t>
            </a:r>
            <a:r>
              <a:rPr lang="en-US" sz="2000" dirty="0">
                <a:latin typeface="Bahnschrift SemiLight" panose="020B0502040204020203" pitchFamily="34" charset="0"/>
              </a:rPr>
              <a:t> website, </a:t>
            </a:r>
            <a:r>
              <a:rPr lang="en-US" sz="2000" dirty="0" err="1">
                <a:latin typeface="Bahnschrift SemiLight" panose="020B0502040204020203" pitchFamily="34" charset="0"/>
              </a:rPr>
              <a:t>pengguna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dapat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memilih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berbagai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jenis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sesuai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kebutuhan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seperti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cuci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kering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setrika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maupun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antar-jemput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pakaian</a:t>
            </a:r>
            <a:r>
              <a:rPr lang="en-US" sz="2000" dirty="0">
                <a:latin typeface="Bahnschrift SemiLight" panose="020B0502040204020203" pitchFamily="34" charset="0"/>
              </a:rPr>
              <a:t>. </a:t>
            </a:r>
            <a:r>
              <a:rPr lang="en-US" sz="2000" dirty="0" err="1">
                <a:latin typeface="Bahnschrift SemiLight" panose="020B0502040204020203" pitchFamily="34" charset="0"/>
              </a:rPr>
              <a:t>Dengan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kemudahan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akses</a:t>
            </a:r>
            <a:r>
              <a:rPr lang="en-US" sz="2000" dirty="0">
                <a:latin typeface="Bahnschrift SemiLight" panose="020B0502040204020203" pitchFamily="34" charset="0"/>
              </a:rPr>
              <a:t> dan proses </a:t>
            </a:r>
            <a:r>
              <a:rPr lang="en-US" sz="2000" dirty="0" err="1">
                <a:latin typeface="Bahnschrift SemiLight" panose="020B0502040204020203" pitchFamily="34" charset="0"/>
              </a:rPr>
              <a:t>pemesanan</a:t>
            </a:r>
            <a:r>
              <a:rPr lang="en-US" sz="2000" dirty="0">
                <a:latin typeface="Bahnschrift SemiLight" panose="020B0502040204020203" pitchFamily="34" charset="0"/>
              </a:rPr>
              <a:t> yang </a:t>
            </a:r>
            <a:r>
              <a:rPr lang="en-US" sz="2000" dirty="0" err="1">
                <a:latin typeface="Bahnschrift SemiLight" panose="020B0502040204020203" pitchFamily="34" charset="0"/>
              </a:rPr>
              <a:t>cepat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layanan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ini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ditujukan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khusus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untuk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mahasiswa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pekerja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sibuk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serta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masyarakat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umum</a:t>
            </a:r>
            <a:r>
              <a:rPr lang="en-US" sz="2000" dirty="0">
                <a:latin typeface="Bahnschrift SemiLight" panose="020B0502040204020203" pitchFamily="34" charset="0"/>
              </a:rPr>
              <a:t> yang </a:t>
            </a:r>
            <a:r>
              <a:rPr lang="en-US" sz="2000" dirty="0" err="1">
                <a:latin typeface="Bahnschrift SemiLight" panose="020B0502040204020203" pitchFamily="34" charset="0"/>
              </a:rPr>
              <a:t>menginginkan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solusi</a:t>
            </a:r>
            <a:r>
              <a:rPr lang="en-US" sz="2000" dirty="0">
                <a:latin typeface="Bahnschrift SemiLight" panose="020B0502040204020203" pitchFamily="34" charset="0"/>
              </a:rPr>
              <a:t> laundry yang </a:t>
            </a:r>
            <a:r>
              <a:rPr lang="en-US" sz="2000" dirty="0" err="1">
                <a:latin typeface="Bahnschrift SemiLight" panose="020B0502040204020203" pitchFamily="34" charset="0"/>
              </a:rPr>
              <a:t>hemat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waktu</a:t>
            </a:r>
            <a:r>
              <a:rPr lang="en-US" sz="2000" dirty="0">
                <a:latin typeface="Bahnschrift SemiLight" panose="020B0502040204020203" pitchFamily="34" charset="0"/>
              </a:rPr>
              <a:t> dan </a:t>
            </a:r>
            <a:r>
              <a:rPr lang="en-US" sz="2000" dirty="0" err="1">
                <a:latin typeface="Bahnschrift SemiLight" panose="020B0502040204020203" pitchFamily="34" charset="0"/>
              </a:rPr>
              <a:t>tanpa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ribet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  <a:endParaRPr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30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5C2993-1EF7-C9D8-D430-FD074F29C879}"/>
              </a:ext>
            </a:extLst>
          </p:cNvPr>
          <p:cNvSpPr/>
          <p:nvPr/>
        </p:nvSpPr>
        <p:spPr>
          <a:xfrm>
            <a:off x="667508" y="667513"/>
            <a:ext cx="3200400" cy="1828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Strengths (</a:t>
            </a:r>
            <a:r>
              <a:rPr lang="en-US" sz="1600" dirty="0" err="1">
                <a:latin typeface="Bahnschrift Light" panose="020B0502040204020203" pitchFamily="34" charset="0"/>
              </a:rPr>
              <a:t>Kekuatan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Kemudahan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Akses</a:t>
            </a: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Efisiensi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Operasional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Antar-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Jemput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Bahnschrift Light" panose="020B0502040204020203" pitchFamily="34" charset="0"/>
            </a:endParaRPr>
          </a:p>
          <a:p>
            <a:pPr marL="285750" indent="-285750">
              <a:buClr>
                <a:schemeClr val="tx2">
                  <a:lumMod val="1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Buka 24/7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Secara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Bahnschrift Light" panose="020B0502040204020203" pitchFamily="34" charset="0"/>
              </a:rPr>
              <a:t> Digital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632AE7-04FF-4B7A-FD2F-C1444DF37B26}"/>
              </a:ext>
            </a:extLst>
          </p:cNvPr>
          <p:cNvSpPr/>
          <p:nvPr/>
        </p:nvSpPr>
        <p:spPr>
          <a:xfrm>
            <a:off x="8324090" y="667512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Weaknesses (</a:t>
            </a:r>
            <a:r>
              <a:rPr lang="en-US" sz="1600" dirty="0" err="1">
                <a:latin typeface="Bahnschrift Light" panose="020B0502040204020203" pitchFamily="34" charset="0"/>
              </a:rPr>
              <a:t>Kelemahan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Bergantung</a:t>
            </a:r>
            <a:r>
              <a:rPr lang="en-US" sz="1600" dirty="0">
                <a:latin typeface="Bahnschrift Light" panose="020B0502040204020203" pitchFamily="34" charset="0"/>
              </a:rPr>
              <a:t> pada </a:t>
            </a:r>
            <a:r>
              <a:rPr lang="en-US" sz="1600" dirty="0" err="1">
                <a:latin typeface="Bahnschrift Light" panose="020B0502040204020203" pitchFamily="34" charset="0"/>
              </a:rPr>
              <a:t>Teknologi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Manajemen</a:t>
            </a:r>
            <a:r>
              <a:rPr lang="en-US" sz="1600" dirty="0">
                <a:latin typeface="Bahnschrift Light" panose="020B0502040204020203" pitchFamily="34" charset="0"/>
              </a:rPr>
              <a:t> Logistik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Butuh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Biaya</a:t>
            </a:r>
            <a:r>
              <a:rPr lang="en-US" sz="1600" dirty="0">
                <a:latin typeface="Bahnschrift Light" panose="020B0502040204020203" pitchFamily="34" charset="0"/>
              </a:rPr>
              <a:t> Awal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10313F-2884-B293-5C37-267375043776}"/>
              </a:ext>
            </a:extLst>
          </p:cNvPr>
          <p:cNvSpPr/>
          <p:nvPr/>
        </p:nvSpPr>
        <p:spPr>
          <a:xfrm>
            <a:off x="667510" y="4361687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Opportunities (</a:t>
            </a:r>
            <a:r>
              <a:rPr lang="en-US" sz="1600" dirty="0" err="1">
                <a:latin typeface="Bahnschrift Light" panose="020B0502040204020203" pitchFamily="34" charset="0"/>
              </a:rPr>
              <a:t>Peluang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Gaya Hidup Masyarakat Modern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ahnschrift Light" panose="020B0502040204020203" pitchFamily="34" charset="0"/>
              </a:rPr>
              <a:t>Digital 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Ekspansi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Layanan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87355B-5196-B85B-9DC7-04208EB9519D}"/>
              </a:ext>
            </a:extLst>
          </p:cNvPr>
          <p:cNvSpPr/>
          <p:nvPr/>
        </p:nvSpPr>
        <p:spPr>
          <a:xfrm>
            <a:off x="8324090" y="4361687"/>
            <a:ext cx="3200400" cy="18288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Bahnschrift Light" panose="020B0502040204020203" pitchFamily="34" charset="0"/>
              </a:rPr>
              <a:t>Threats (</a:t>
            </a:r>
            <a:r>
              <a:rPr lang="en-US" sz="1600" dirty="0" err="1">
                <a:latin typeface="Bahnschrift Light" panose="020B0502040204020203" pitchFamily="34" charset="0"/>
              </a:rPr>
              <a:t>Ancaman</a:t>
            </a:r>
            <a:r>
              <a:rPr lang="en-US" sz="1600" dirty="0">
                <a:latin typeface="Bahnschrift Light" panose="020B0502040204020203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Persaingan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Ketat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Ketergantungan</a:t>
            </a:r>
            <a:r>
              <a:rPr lang="en-US" sz="1600" dirty="0">
                <a:latin typeface="Bahnschrift Light" panose="020B0502040204020203" pitchFamily="34" charset="0"/>
              </a:rPr>
              <a:t> pada </a:t>
            </a:r>
            <a:r>
              <a:rPr lang="en-US" sz="1600" dirty="0" err="1">
                <a:latin typeface="Bahnschrift Light" panose="020B0502040204020203" pitchFamily="34" charset="0"/>
              </a:rPr>
              <a:t>Kualitas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Layanan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Bahnschrift Light" panose="020B0502040204020203" pitchFamily="34" charset="0"/>
              </a:rPr>
              <a:t>Biaya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Operasional</a:t>
            </a:r>
            <a:r>
              <a:rPr lang="en-US" sz="1600" dirty="0">
                <a:latin typeface="Bahnschrift Light" panose="020B0502040204020203" pitchFamily="34" charset="0"/>
              </a:rPr>
              <a:t> </a:t>
            </a:r>
            <a:r>
              <a:rPr lang="en-US" sz="1600" dirty="0" err="1">
                <a:latin typeface="Bahnschrift Light" panose="020B0502040204020203" pitchFamily="34" charset="0"/>
              </a:rPr>
              <a:t>Meningkat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  <p:pic>
        <p:nvPicPr>
          <p:cNvPr id="1026" name="Picture 2" descr="4 Contoh Analisis Swot dan Pengertiannya Lengkap">
            <a:extLst>
              <a:ext uri="{FF2B5EF4-FFF2-40B4-BE49-F238E27FC236}">
                <a16:creationId xmlns:a16="http://schemas.microsoft.com/office/drawing/2014/main" id="{30C886F6-D57D-7DDF-A6C3-0A1053A00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" t="7552" r="3240" b="7552"/>
          <a:stretch/>
        </p:blipFill>
        <p:spPr bwMode="auto">
          <a:xfrm>
            <a:off x="4450080" y="2496312"/>
            <a:ext cx="3291840" cy="18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ahnschrift SemiBold" panose="020B0502040204020203" pitchFamily="34" charset="0"/>
              </a:rPr>
              <a:t>diagram activity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B35BE-B3BC-1EC9-4133-9CC7C1E44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4441" y="-2"/>
            <a:ext cx="5260464" cy="6675120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Bahnschrift SemiBold" panose="020B0502040204020203" pitchFamily="34" charset="0"/>
              </a:rPr>
              <a:t>Penutup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2919" y="1879904"/>
            <a:ext cx="9784080" cy="47548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latin typeface="Bahnschrift SemiLight" panose="020B0502040204020203" pitchFamily="34" charset="0"/>
              </a:rPr>
              <a:t>Kesimpulan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laundry online </a:t>
            </a:r>
            <a:r>
              <a:rPr lang="en-US" dirty="0" err="1">
                <a:latin typeface="Bahnschrift SemiLight" panose="020B0502040204020203" pitchFamily="34" charset="0"/>
              </a:rPr>
              <a:t>adalah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solusi</a:t>
            </a:r>
            <a:r>
              <a:rPr lang="en-US" dirty="0">
                <a:latin typeface="Bahnschrift SemiLight" panose="020B0502040204020203" pitchFamily="34" charset="0"/>
              </a:rPr>
              <a:t> modern </a:t>
            </a:r>
            <a:r>
              <a:rPr lang="en-US" dirty="0" err="1">
                <a:latin typeface="Bahnschrift SemiLight" panose="020B0502040204020203" pitchFamily="34" charset="0"/>
              </a:rPr>
              <a:t>untuk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gaya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hidup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masyarakat</a:t>
            </a:r>
            <a:r>
              <a:rPr lang="en-US" dirty="0">
                <a:latin typeface="Bahnschrift SemiLight" panose="020B0502040204020203" pitchFamily="34" charset="0"/>
              </a:rPr>
              <a:t> urban yang </a:t>
            </a:r>
            <a:r>
              <a:rPr lang="en-US" dirty="0" err="1">
                <a:latin typeface="Bahnschrift SemiLight" panose="020B0502040204020203" pitchFamily="34" charset="0"/>
              </a:rPr>
              <a:t>serba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cepat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praktis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Dengan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menggabungkan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laundry </a:t>
            </a:r>
            <a:r>
              <a:rPr lang="en-US" dirty="0" err="1">
                <a:latin typeface="Bahnschrift SemiLight" panose="020B0502040204020203" pitchFamily="34" charset="0"/>
              </a:rPr>
              <a:t>konvensional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sistem</a:t>
            </a:r>
            <a:r>
              <a:rPr lang="en-US" dirty="0">
                <a:latin typeface="Bahnschrift SemiLight" panose="020B0502040204020203" pitchFamily="34" charset="0"/>
              </a:rPr>
              <a:t> digital </a:t>
            </a:r>
            <a:r>
              <a:rPr lang="en-US" dirty="0" err="1">
                <a:latin typeface="Bahnschrift SemiLight" panose="020B0502040204020203" pitchFamily="34" charset="0"/>
              </a:rPr>
              <a:t>berbasis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aplikasi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atau</a:t>
            </a:r>
            <a:r>
              <a:rPr lang="en-US" dirty="0">
                <a:latin typeface="Bahnschrift SemiLight" panose="020B0502040204020203" pitchFamily="34" charset="0"/>
              </a:rPr>
              <a:t> website, </a:t>
            </a:r>
            <a:r>
              <a:rPr lang="en-US" dirty="0" err="1">
                <a:latin typeface="Bahnschrift SemiLight" panose="020B0502040204020203" pitchFamily="34" charset="0"/>
              </a:rPr>
              <a:t>usaha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ini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menawarkan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kemudahan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seperti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pemesanan</a:t>
            </a:r>
            <a:r>
              <a:rPr lang="en-US" dirty="0">
                <a:latin typeface="Bahnschrift SemiLight" panose="020B0502040204020203" pitchFamily="34" charset="0"/>
              </a:rPr>
              <a:t> online, </a:t>
            </a:r>
            <a:r>
              <a:rPr lang="en-US" dirty="0" err="1">
                <a:latin typeface="Bahnschrift SemiLight" panose="020B0502040204020203" pitchFamily="34" charset="0"/>
              </a:rPr>
              <a:t>penjadwalan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antar-jemput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yang </a:t>
            </a:r>
            <a:r>
              <a:rPr lang="en-US" dirty="0" err="1">
                <a:latin typeface="Bahnschrift SemiLight" panose="020B0502040204020203" pitchFamily="34" charset="0"/>
              </a:rPr>
              <a:t>lebih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fleksibel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Keunggulan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utama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dari</a:t>
            </a:r>
            <a:r>
              <a:rPr lang="en-US" dirty="0">
                <a:latin typeface="Bahnschrift SemiLight" panose="020B0502040204020203" pitchFamily="34" charset="0"/>
              </a:rPr>
              <a:t> model </a:t>
            </a: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ini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terletak</a:t>
            </a:r>
            <a:r>
              <a:rPr lang="en-US" dirty="0">
                <a:latin typeface="Bahnschrift SemiLight" panose="020B0502040204020203" pitchFamily="34" charset="0"/>
              </a:rPr>
              <a:t> pada </a:t>
            </a:r>
            <a:r>
              <a:rPr lang="en-US" dirty="0" err="1">
                <a:latin typeface="Bahnschrift SemiLight" panose="020B0502040204020203" pitchFamily="34" charset="0"/>
              </a:rPr>
              <a:t>kenyamanan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pelanggan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efisiensi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operasional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serta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potensi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menjangkau</a:t>
            </a:r>
            <a:r>
              <a:rPr lang="en-US" dirty="0">
                <a:latin typeface="Bahnschrift SemiLight" panose="020B0502040204020203" pitchFamily="34" charset="0"/>
              </a:rPr>
              <a:t> pasar yang </a:t>
            </a:r>
            <a:r>
              <a:rPr lang="en-US" dirty="0" err="1">
                <a:latin typeface="Bahnschrift SemiLight" panose="020B0502040204020203" pitchFamily="34" charset="0"/>
              </a:rPr>
              <a:t>lebih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luas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tanpa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perlu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membuka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banyak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cabang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fisik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Dengan</a:t>
            </a:r>
            <a:r>
              <a:rPr lang="en-US" dirty="0">
                <a:latin typeface="Bahnschrift SemiLight" panose="020B0502040204020203" pitchFamily="34" charset="0"/>
              </a:rPr>
              <a:t> strategi </a:t>
            </a:r>
            <a:r>
              <a:rPr lang="en-US" dirty="0" err="1">
                <a:latin typeface="Bahnschrift SemiLight" panose="020B0502040204020203" pitchFamily="34" charset="0"/>
              </a:rPr>
              <a:t>pemasaran</a:t>
            </a:r>
            <a:r>
              <a:rPr lang="en-US" dirty="0">
                <a:latin typeface="Bahnschrift SemiLight" panose="020B0502040204020203" pitchFamily="34" charset="0"/>
              </a:rPr>
              <a:t> digital yang </a:t>
            </a:r>
            <a:r>
              <a:rPr lang="en-US" dirty="0" err="1">
                <a:latin typeface="Bahnschrift SemiLight" panose="020B0502040204020203" pitchFamily="34" charset="0"/>
              </a:rPr>
              <a:t>tepat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sistem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operasional</a:t>
            </a:r>
            <a:r>
              <a:rPr lang="en-US" dirty="0">
                <a:latin typeface="Bahnschrift SemiLight" panose="020B0502040204020203" pitchFamily="34" charset="0"/>
              </a:rPr>
              <a:t> yang solid, laundry online </a:t>
            </a:r>
            <a:r>
              <a:rPr lang="en-US" dirty="0" err="1">
                <a:latin typeface="Bahnschrift SemiLight" panose="020B0502040204020203" pitchFamily="34" charset="0"/>
              </a:rPr>
              <a:t>bisa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menjadi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bisnis</a:t>
            </a:r>
            <a:r>
              <a:rPr lang="en-US" dirty="0">
                <a:latin typeface="Bahnschrift SemiLight" panose="020B0502040204020203" pitchFamily="34" charset="0"/>
              </a:rPr>
              <a:t> yang scalable dan </a:t>
            </a:r>
            <a:r>
              <a:rPr lang="en-US" dirty="0" err="1">
                <a:latin typeface="Bahnschrift SemiLight" panose="020B0502040204020203" pitchFamily="34" charset="0"/>
              </a:rPr>
              <a:t>berkelanjutan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dirty="0" err="1">
                <a:latin typeface="Bahnschrift SemiLight" panose="020B0502040204020203" pitchFamily="34" charset="0"/>
              </a:rPr>
              <a:t>Namun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keberhasilannya</a:t>
            </a:r>
            <a:r>
              <a:rPr lang="en-US" dirty="0">
                <a:latin typeface="Bahnschrift SemiLight" panose="020B0502040204020203" pitchFamily="34" charset="0"/>
              </a:rPr>
              <a:t> sangat </a:t>
            </a:r>
            <a:r>
              <a:rPr lang="en-US" dirty="0" err="1">
                <a:latin typeface="Bahnschrift SemiLight" panose="020B0502040204020203" pitchFamily="34" charset="0"/>
              </a:rPr>
              <a:t>bergantung</a:t>
            </a:r>
            <a:r>
              <a:rPr lang="en-US" dirty="0">
                <a:latin typeface="Bahnschrift SemiLight" panose="020B0502040204020203" pitchFamily="34" charset="0"/>
              </a:rPr>
              <a:t> pada </a:t>
            </a:r>
            <a:r>
              <a:rPr lang="en-US" dirty="0" err="1">
                <a:latin typeface="Bahnschrift SemiLight" panose="020B0502040204020203" pitchFamily="34" charset="0"/>
              </a:rPr>
              <a:t>manajemen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logistik</a:t>
            </a:r>
            <a:r>
              <a:rPr lang="en-US" dirty="0">
                <a:latin typeface="Bahnschrift SemiLight" panose="020B0502040204020203" pitchFamily="34" charset="0"/>
              </a:rPr>
              <a:t> yang </a:t>
            </a:r>
            <a:r>
              <a:rPr lang="en-US" dirty="0" err="1">
                <a:latin typeface="Bahnschrift SemiLight" panose="020B0502040204020203" pitchFamily="34" charset="0"/>
              </a:rPr>
              <a:t>efisien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pelayanan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konsisten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kepercayaan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pelanggan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terhadap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keamanan</a:t>
            </a:r>
            <a:r>
              <a:rPr lang="en-US" dirty="0">
                <a:latin typeface="Bahnschrift SemiLight" panose="020B0502040204020203" pitchFamily="34" charset="0"/>
              </a:rPr>
              <a:t> dan </a:t>
            </a:r>
            <a:r>
              <a:rPr lang="en-US" dirty="0" err="1">
                <a:latin typeface="Bahnschrift SemiLight" panose="020B0502040204020203" pitchFamily="34" charset="0"/>
              </a:rPr>
              <a:t>kualitas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. </a:t>
            </a:r>
            <a:r>
              <a:rPr lang="en-US" dirty="0" err="1">
                <a:latin typeface="Bahnschrift SemiLight" panose="020B0502040204020203" pitchFamily="34" charset="0"/>
              </a:rPr>
              <a:t>Menambahkan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nilai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seperti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ramah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lingkungan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paket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langganan</a:t>
            </a:r>
            <a:r>
              <a:rPr lang="en-US" dirty="0">
                <a:latin typeface="Bahnschrift SemiLight" panose="020B0502040204020203" pitchFamily="34" charset="0"/>
              </a:rPr>
              <a:t>, dan </a:t>
            </a:r>
            <a:r>
              <a:rPr lang="en-US" dirty="0" err="1">
                <a:latin typeface="Bahnschrift SemiLight" panose="020B0502040204020203" pitchFamily="34" charset="0"/>
              </a:rPr>
              <a:t>layanan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spesialisasi</a:t>
            </a:r>
            <a:r>
              <a:rPr lang="en-US" dirty="0">
                <a:latin typeface="Bahnschrift SemiLight" panose="020B0502040204020203" pitchFamily="34" charset="0"/>
              </a:rPr>
              <a:t> (</a:t>
            </a:r>
            <a:r>
              <a:rPr lang="en-US" dirty="0" err="1">
                <a:latin typeface="Bahnschrift SemiLight" panose="020B0502040204020203" pitchFamily="34" charset="0"/>
              </a:rPr>
              <a:t>sepatu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tas</a:t>
            </a:r>
            <a:r>
              <a:rPr lang="en-US" dirty="0">
                <a:latin typeface="Bahnschrift SemiLight" panose="020B0502040204020203" pitchFamily="34" charset="0"/>
              </a:rPr>
              <a:t>, </a:t>
            </a:r>
            <a:r>
              <a:rPr lang="en-US" dirty="0" err="1">
                <a:latin typeface="Bahnschrift SemiLight" panose="020B0502040204020203" pitchFamily="34" charset="0"/>
              </a:rPr>
              <a:t>dll</a:t>
            </a:r>
            <a:r>
              <a:rPr lang="en-US" dirty="0">
                <a:latin typeface="Bahnschrift SemiLight" panose="020B0502040204020203" pitchFamily="34" charset="0"/>
              </a:rPr>
              <a:t>) juga </a:t>
            </a:r>
            <a:r>
              <a:rPr lang="en-US" dirty="0" err="1">
                <a:latin typeface="Bahnschrift SemiLight" panose="020B0502040204020203" pitchFamily="34" charset="0"/>
              </a:rPr>
              <a:t>dapat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meningkatkan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daya</a:t>
            </a:r>
            <a:r>
              <a:rPr lang="en-US" dirty="0">
                <a:latin typeface="Bahnschrift SemiLight" panose="020B0502040204020203" pitchFamily="34" charset="0"/>
              </a:rPr>
              <a:t> </a:t>
            </a:r>
            <a:r>
              <a:rPr lang="en-US" dirty="0" err="1">
                <a:latin typeface="Bahnschrift SemiLight" panose="020B0502040204020203" pitchFamily="34" charset="0"/>
              </a:rPr>
              <a:t>saing</a:t>
            </a:r>
            <a:r>
              <a:rPr lang="en-US" dirty="0">
                <a:latin typeface="Bahnschrift SemiLight" panose="020B0502040204020203" pitchFamily="34" charset="0"/>
              </a:rPr>
              <a:t>.</a:t>
            </a:r>
            <a:endParaRPr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212</TotalTime>
  <Words>289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SemiBold</vt:lpstr>
      <vt:lpstr>Bahnschrift SemiLight</vt:lpstr>
      <vt:lpstr>Corbel</vt:lpstr>
      <vt:lpstr>Wingdings</vt:lpstr>
      <vt:lpstr>Banded</vt:lpstr>
      <vt:lpstr>Website Layanan Laundry</vt:lpstr>
      <vt:lpstr>Ide</vt:lpstr>
      <vt:lpstr>PowerPoint Presentation</vt:lpstr>
      <vt:lpstr>diagram activity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Malvin Indra</cp:lastModifiedBy>
  <cp:revision>2</cp:revision>
  <dcterms:created xsi:type="dcterms:W3CDTF">2013-01-27T09:14:16Z</dcterms:created>
  <dcterms:modified xsi:type="dcterms:W3CDTF">2025-04-23T09:15:53Z</dcterms:modified>
  <cp:category/>
</cp:coreProperties>
</file>