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8" r:id="rId4"/>
    <p:sldId id="259" r:id="rId5"/>
    <p:sldId id="262" r:id="rId6"/>
    <p:sldId id="263" r:id="rId7"/>
    <p:sldId id="267" r:id="rId8"/>
    <p:sldId id="264" r:id="rId9"/>
    <p:sldId id="265" r:id="rId10"/>
    <p:sldId id="26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9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7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hnschrift SemiBold" panose="020B0502040204020203" pitchFamily="34" charset="0"/>
              </a:rPr>
              <a:t>Website </a:t>
            </a:r>
            <a:r>
              <a:rPr dirty="0" err="1">
                <a:latin typeface="Bahnschrift SemiBold" panose="020B0502040204020203" pitchFamily="34" charset="0"/>
              </a:rPr>
              <a:t>Layanan</a:t>
            </a:r>
            <a:r>
              <a:rPr dirty="0">
                <a:latin typeface="Bahnschrift SemiBold" panose="020B0502040204020203" pitchFamily="34" charset="0"/>
              </a:rPr>
              <a:t> Laundry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6" algn="l"/>
            <a:r>
              <a:rPr lang="sv-SE" dirty="0">
                <a:latin typeface="Bahnschrift SemiLight" panose="020B0502040204020203" pitchFamily="34" charset="0"/>
              </a:rPr>
              <a:t>Nama	: Malvin Indrawansyah</a:t>
            </a:r>
            <a:r>
              <a:rPr lang="en-US" dirty="0">
                <a:latin typeface="Bahnschrift SemiLight" panose="020B0502040204020203" pitchFamily="34" charset="0"/>
              </a:rPr>
              <a:t>	</a:t>
            </a:r>
          </a:p>
          <a:p>
            <a:pPr lvl="6" algn="l"/>
            <a:r>
              <a:rPr lang="en-US" dirty="0">
                <a:latin typeface="Bahnschrift SemiLight" panose="020B0502040204020203" pitchFamily="34" charset="0"/>
              </a:rPr>
              <a:t>NPM 	: 221510045		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8D146-1D24-7C9E-EECD-DA74CD0A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268951"/>
            <a:ext cx="9688277" cy="3229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BF7A-59FD-E62D-60E8-D109BD2A4AE1}"/>
              </a:ext>
            </a:extLst>
          </p:cNvPr>
          <p:cNvSpPr txBox="1"/>
          <p:nvPr/>
        </p:nvSpPr>
        <p:spPr>
          <a:xfrm>
            <a:off x="3048761" y="361538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Page Riwayat </a:t>
            </a:r>
            <a:r>
              <a:rPr lang="en-US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Pesanan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80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Bahnschrift SemiBold" panose="020B0502040204020203" pitchFamily="34" charset="0"/>
              </a:rPr>
              <a:t>Penutup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79904"/>
            <a:ext cx="9784080" cy="47548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Bahnschrift SemiLight" panose="020B0502040204020203" pitchFamily="34" charset="0"/>
              </a:rPr>
              <a:t>Kesimpulan</a:t>
            </a:r>
          </a:p>
          <a:p>
            <a:pPr marL="0" indent="0" algn="just"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Bisnis</a:t>
            </a:r>
            <a:r>
              <a:rPr lang="en-US" dirty="0">
                <a:latin typeface="Bahnschrift SemiLight" panose="020B0502040204020203" pitchFamily="34" charset="0"/>
              </a:rPr>
              <a:t> laundry online </a:t>
            </a:r>
            <a:r>
              <a:rPr lang="en-US" dirty="0" err="1">
                <a:latin typeface="Bahnschrift SemiLight" panose="020B0502040204020203" pitchFamily="34" charset="0"/>
              </a:rPr>
              <a:t>adalah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solusi</a:t>
            </a:r>
            <a:r>
              <a:rPr lang="en-US" dirty="0">
                <a:latin typeface="Bahnschrift SemiLight" panose="020B0502040204020203" pitchFamily="34" charset="0"/>
              </a:rPr>
              <a:t> modern </a:t>
            </a:r>
            <a:r>
              <a:rPr lang="en-US" dirty="0" err="1">
                <a:latin typeface="Bahnschrift SemiLight" panose="020B0502040204020203" pitchFamily="34" charset="0"/>
              </a:rPr>
              <a:t>untuk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gaya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hidup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masyarakat</a:t>
            </a:r>
            <a:r>
              <a:rPr lang="en-US" dirty="0">
                <a:latin typeface="Bahnschrift SemiLight" panose="020B0502040204020203" pitchFamily="34" charset="0"/>
              </a:rPr>
              <a:t> urban yang </a:t>
            </a:r>
            <a:r>
              <a:rPr lang="en-US" dirty="0" err="1">
                <a:latin typeface="Bahnschrift SemiLight" panose="020B0502040204020203" pitchFamily="34" charset="0"/>
              </a:rPr>
              <a:t>serba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cepat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praktis</a:t>
            </a:r>
            <a:r>
              <a:rPr lang="en-US" dirty="0">
                <a:latin typeface="Bahnschrift SemiLight" panose="020B0502040204020203" pitchFamily="34" charset="0"/>
              </a:rPr>
              <a:t>. </a:t>
            </a:r>
            <a:r>
              <a:rPr lang="en-US" dirty="0" err="1">
                <a:latin typeface="Bahnschrift SemiLight" panose="020B0502040204020203" pitchFamily="34" charset="0"/>
              </a:rPr>
              <a:t>Dengan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menggabungkan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laundry </a:t>
            </a:r>
            <a:r>
              <a:rPr lang="en-US" dirty="0" err="1">
                <a:latin typeface="Bahnschrift SemiLight" panose="020B0502040204020203" pitchFamily="34" charset="0"/>
              </a:rPr>
              <a:t>konvensional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sistem</a:t>
            </a:r>
            <a:r>
              <a:rPr lang="en-US" dirty="0">
                <a:latin typeface="Bahnschrift SemiLight" panose="020B0502040204020203" pitchFamily="34" charset="0"/>
              </a:rPr>
              <a:t> digital </a:t>
            </a:r>
            <a:r>
              <a:rPr lang="en-US" dirty="0" err="1">
                <a:latin typeface="Bahnschrift SemiLight" panose="020B0502040204020203" pitchFamily="34" charset="0"/>
              </a:rPr>
              <a:t>berbasis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aplikasi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atau</a:t>
            </a:r>
            <a:r>
              <a:rPr lang="en-US" dirty="0">
                <a:latin typeface="Bahnschrift SemiLight" panose="020B0502040204020203" pitchFamily="34" charset="0"/>
              </a:rPr>
              <a:t> website, </a:t>
            </a:r>
            <a:r>
              <a:rPr lang="en-US" dirty="0" err="1">
                <a:latin typeface="Bahnschrift SemiLight" panose="020B0502040204020203" pitchFamily="34" charset="0"/>
              </a:rPr>
              <a:t>usaha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ini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menawarkan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kemudahan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seperti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pemesanan</a:t>
            </a:r>
            <a:r>
              <a:rPr lang="en-US" dirty="0">
                <a:latin typeface="Bahnschrift SemiLight" panose="020B0502040204020203" pitchFamily="34" charset="0"/>
              </a:rPr>
              <a:t> online, </a:t>
            </a:r>
            <a:r>
              <a:rPr lang="en-US" dirty="0" err="1">
                <a:latin typeface="Bahnschrift SemiLight" panose="020B0502040204020203" pitchFamily="34" charset="0"/>
              </a:rPr>
              <a:t>penjadwalan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antar-jemput</a:t>
            </a:r>
            <a:r>
              <a:rPr lang="en-US" dirty="0">
                <a:latin typeface="Bahnschrift SemiLight" panose="020B0502040204020203" pitchFamily="34" charset="0"/>
              </a:rPr>
              <a:t>, dan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yang </a:t>
            </a:r>
            <a:r>
              <a:rPr lang="en-US" dirty="0" err="1">
                <a:latin typeface="Bahnschrift SemiLight" panose="020B0502040204020203" pitchFamily="34" charset="0"/>
              </a:rPr>
              <a:t>lebih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fleksibel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Keunggulan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utama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dari</a:t>
            </a:r>
            <a:r>
              <a:rPr lang="en-US" dirty="0">
                <a:latin typeface="Bahnschrift SemiLight" panose="020B0502040204020203" pitchFamily="34" charset="0"/>
              </a:rPr>
              <a:t> model </a:t>
            </a:r>
            <a:r>
              <a:rPr lang="en-US" dirty="0" err="1">
                <a:latin typeface="Bahnschrift SemiLight" panose="020B0502040204020203" pitchFamily="34" charset="0"/>
              </a:rPr>
              <a:t>bisnis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ini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terletak</a:t>
            </a:r>
            <a:r>
              <a:rPr lang="en-US" dirty="0">
                <a:latin typeface="Bahnschrift SemiLight" panose="020B0502040204020203" pitchFamily="34" charset="0"/>
              </a:rPr>
              <a:t> pada </a:t>
            </a:r>
            <a:r>
              <a:rPr lang="en-US" dirty="0" err="1">
                <a:latin typeface="Bahnschrift SemiLight" panose="020B0502040204020203" pitchFamily="34" charset="0"/>
              </a:rPr>
              <a:t>kenyamanan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pelanggan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efisiensi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operasional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serta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potensi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menjangkau</a:t>
            </a:r>
            <a:r>
              <a:rPr lang="en-US" dirty="0">
                <a:latin typeface="Bahnschrift SemiLight" panose="020B0502040204020203" pitchFamily="34" charset="0"/>
              </a:rPr>
              <a:t> pasar yang </a:t>
            </a:r>
            <a:r>
              <a:rPr lang="en-US" dirty="0" err="1">
                <a:latin typeface="Bahnschrift SemiLight" panose="020B0502040204020203" pitchFamily="34" charset="0"/>
              </a:rPr>
              <a:t>lebih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luas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tanpa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perlu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membuka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banyak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cabang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fisik</a:t>
            </a:r>
            <a:r>
              <a:rPr lang="en-US" dirty="0">
                <a:latin typeface="Bahnschrift SemiLight" panose="020B0502040204020203" pitchFamily="34" charset="0"/>
              </a:rPr>
              <a:t>. </a:t>
            </a:r>
            <a:r>
              <a:rPr lang="en-US" dirty="0" err="1">
                <a:latin typeface="Bahnschrift SemiLight" panose="020B0502040204020203" pitchFamily="34" charset="0"/>
              </a:rPr>
              <a:t>Dengan</a:t>
            </a:r>
            <a:r>
              <a:rPr lang="en-US" dirty="0">
                <a:latin typeface="Bahnschrift SemiLight" panose="020B0502040204020203" pitchFamily="34" charset="0"/>
              </a:rPr>
              <a:t> strategi </a:t>
            </a:r>
            <a:r>
              <a:rPr lang="en-US" dirty="0" err="1">
                <a:latin typeface="Bahnschrift SemiLight" panose="020B0502040204020203" pitchFamily="34" charset="0"/>
              </a:rPr>
              <a:t>pemasaran</a:t>
            </a:r>
            <a:r>
              <a:rPr lang="en-US" dirty="0">
                <a:latin typeface="Bahnschrift SemiLight" panose="020B0502040204020203" pitchFamily="34" charset="0"/>
              </a:rPr>
              <a:t> digital yang </a:t>
            </a:r>
            <a:r>
              <a:rPr lang="en-US" dirty="0" err="1">
                <a:latin typeface="Bahnschrift SemiLight" panose="020B0502040204020203" pitchFamily="34" charset="0"/>
              </a:rPr>
              <a:t>tepat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sistem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operasional</a:t>
            </a:r>
            <a:r>
              <a:rPr lang="en-US" dirty="0">
                <a:latin typeface="Bahnschrift SemiLight" panose="020B0502040204020203" pitchFamily="34" charset="0"/>
              </a:rPr>
              <a:t> yang solid, laundry online </a:t>
            </a:r>
            <a:r>
              <a:rPr lang="en-US" dirty="0" err="1">
                <a:latin typeface="Bahnschrift SemiLight" panose="020B0502040204020203" pitchFamily="34" charset="0"/>
              </a:rPr>
              <a:t>bisa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menjadi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bisnis</a:t>
            </a:r>
            <a:r>
              <a:rPr lang="en-US" dirty="0">
                <a:latin typeface="Bahnschrift SemiLight" panose="020B0502040204020203" pitchFamily="34" charset="0"/>
              </a:rPr>
              <a:t> yang scalable dan </a:t>
            </a:r>
            <a:r>
              <a:rPr lang="en-US" dirty="0" err="1">
                <a:latin typeface="Bahnschrift SemiLight" panose="020B0502040204020203" pitchFamily="34" charset="0"/>
              </a:rPr>
              <a:t>berkelanjutan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Namun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keberhasilannya</a:t>
            </a:r>
            <a:r>
              <a:rPr lang="en-US" dirty="0">
                <a:latin typeface="Bahnschrift SemiLight" panose="020B0502040204020203" pitchFamily="34" charset="0"/>
              </a:rPr>
              <a:t> sangat </a:t>
            </a:r>
            <a:r>
              <a:rPr lang="en-US" dirty="0" err="1">
                <a:latin typeface="Bahnschrift SemiLight" panose="020B0502040204020203" pitchFamily="34" charset="0"/>
              </a:rPr>
              <a:t>bergantung</a:t>
            </a:r>
            <a:r>
              <a:rPr lang="en-US" dirty="0">
                <a:latin typeface="Bahnschrift SemiLight" panose="020B0502040204020203" pitchFamily="34" charset="0"/>
              </a:rPr>
              <a:t> pada </a:t>
            </a:r>
            <a:r>
              <a:rPr lang="en-US" dirty="0" err="1">
                <a:latin typeface="Bahnschrift SemiLight" panose="020B0502040204020203" pitchFamily="34" charset="0"/>
              </a:rPr>
              <a:t>manajemen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logistik</a:t>
            </a:r>
            <a:r>
              <a:rPr lang="en-US" dirty="0">
                <a:latin typeface="Bahnschrift SemiLight" panose="020B0502040204020203" pitchFamily="34" charset="0"/>
              </a:rPr>
              <a:t> yang </a:t>
            </a:r>
            <a:r>
              <a:rPr lang="en-US" dirty="0" err="1">
                <a:latin typeface="Bahnschrift SemiLight" panose="020B0502040204020203" pitchFamily="34" charset="0"/>
              </a:rPr>
              <a:t>efisien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pelayanan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konsisten</a:t>
            </a:r>
            <a:r>
              <a:rPr lang="en-US" dirty="0">
                <a:latin typeface="Bahnschrift SemiLight" panose="020B0502040204020203" pitchFamily="34" charset="0"/>
              </a:rPr>
              <a:t>, dan </a:t>
            </a:r>
            <a:r>
              <a:rPr lang="en-US" dirty="0" err="1">
                <a:latin typeface="Bahnschrift SemiLight" panose="020B0502040204020203" pitchFamily="34" charset="0"/>
              </a:rPr>
              <a:t>kepercayaan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pelanggan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terhadap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keamanan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kualitas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. </a:t>
            </a:r>
            <a:r>
              <a:rPr lang="en-US" dirty="0" err="1">
                <a:latin typeface="Bahnschrift SemiLight" panose="020B0502040204020203" pitchFamily="34" charset="0"/>
              </a:rPr>
              <a:t>Menambahkan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nilai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seperti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ramah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lingkungan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paket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langganan</a:t>
            </a:r>
            <a:r>
              <a:rPr lang="en-US" dirty="0">
                <a:latin typeface="Bahnschrift SemiLight" panose="020B0502040204020203" pitchFamily="34" charset="0"/>
              </a:rPr>
              <a:t>, dan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spesialisasi</a:t>
            </a:r>
            <a:r>
              <a:rPr lang="en-US" dirty="0">
                <a:latin typeface="Bahnschrift SemiLight" panose="020B0502040204020203" pitchFamily="34" charset="0"/>
              </a:rPr>
              <a:t> (</a:t>
            </a:r>
            <a:r>
              <a:rPr lang="en-US" dirty="0" err="1">
                <a:latin typeface="Bahnschrift SemiLight" panose="020B0502040204020203" pitchFamily="34" charset="0"/>
              </a:rPr>
              <a:t>sepatu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tas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dll</a:t>
            </a:r>
            <a:r>
              <a:rPr lang="en-US" dirty="0">
                <a:latin typeface="Bahnschrift SemiLight" panose="020B0502040204020203" pitchFamily="34" charset="0"/>
              </a:rPr>
              <a:t>) juga </a:t>
            </a:r>
            <a:r>
              <a:rPr lang="en-US" dirty="0" err="1">
                <a:latin typeface="Bahnschrift SemiLight" panose="020B0502040204020203" pitchFamily="34" charset="0"/>
              </a:rPr>
              <a:t>dapat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meningkatkan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daya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saing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  <a:endParaRPr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16A4-DEB4-A2E6-613F-F7A232FA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7317-E5C2-6BC6-0A89-0EADCEF3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SemiBold" panose="020B0502040204020203" pitchFamily="34" charset="0"/>
              </a:rPr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D8-F989-0AF4-5076-DEA3A038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ini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menyediakan</a:t>
            </a:r>
            <a:r>
              <a:rPr lang="en-US" sz="2000" dirty="0">
                <a:latin typeface="Bahnschrift SemiLight" panose="020B0502040204020203" pitchFamily="34" charset="0"/>
              </a:rPr>
              <a:t> platform online yang </a:t>
            </a:r>
            <a:r>
              <a:rPr lang="en-US" sz="2000" dirty="0" err="1">
                <a:latin typeface="Bahnschrift SemiLight" panose="020B0502040204020203" pitchFamily="34" charset="0"/>
              </a:rPr>
              <a:t>memudahkan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pengguna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dalam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memesan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jasa</a:t>
            </a:r>
            <a:r>
              <a:rPr lang="en-US" sz="2000" dirty="0">
                <a:latin typeface="Bahnschrift SemiLight" panose="020B0502040204020203" pitchFamily="34" charset="0"/>
              </a:rPr>
              <a:t> laundry </a:t>
            </a:r>
            <a:r>
              <a:rPr lang="en-US" sz="2000" dirty="0" err="1">
                <a:latin typeface="Bahnschrift SemiLight" panose="020B0502040204020203" pitchFamily="34" charset="0"/>
              </a:rPr>
              <a:t>secara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praktis</a:t>
            </a:r>
            <a:r>
              <a:rPr lang="en-US" sz="2000" dirty="0">
                <a:latin typeface="Bahnschrift SemiLight" panose="020B0502040204020203" pitchFamily="34" charset="0"/>
              </a:rPr>
              <a:t> dan </a:t>
            </a:r>
            <a:r>
              <a:rPr lang="en-US" sz="2000" dirty="0" err="1">
                <a:latin typeface="Bahnschrift SemiLight" panose="020B0502040204020203" pitchFamily="34" charset="0"/>
              </a:rPr>
              <a:t>efisien</a:t>
            </a:r>
            <a:r>
              <a:rPr lang="en-US" sz="2000" dirty="0">
                <a:latin typeface="Bahnschrift SemiLight" panose="020B0502040204020203" pitchFamily="34" charset="0"/>
              </a:rPr>
              <a:t>. </a:t>
            </a:r>
            <a:r>
              <a:rPr lang="en-US" sz="2000" dirty="0" err="1">
                <a:latin typeface="Bahnschrift SemiLight" panose="020B0502040204020203" pitchFamily="34" charset="0"/>
              </a:rPr>
              <a:t>Melalui</a:t>
            </a:r>
            <a:r>
              <a:rPr lang="en-US" sz="2000" dirty="0">
                <a:latin typeface="Bahnschrift SemiLight" panose="020B0502040204020203" pitchFamily="34" charset="0"/>
              </a:rPr>
              <a:t> website, </a:t>
            </a:r>
            <a:r>
              <a:rPr lang="en-US" sz="2000" dirty="0" err="1">
                <a:latin typeface="Bahnschrift SemiLight" panose="020B0502040204020203" pitchFamily="34" charset="0"/>
              </a:rPr>
              <a:t>pengguna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dapat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memilih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berbagai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jenis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sesuai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kebutuhan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seperti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cuci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kering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setrika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maupun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antar-jemput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pakaian</a:t>
            </a:r>
            <a:r>
              <a:rPr lang="en-US" sz="2000" dirty="0">
                <a:latin typeface="Bahnschrift SemiLight" panose="020B0502040204020203" pitchFamily="34" charset="0"/>
              </a:rPr>
              <a:t>. </a:t>
            </a:r>
            <a:r>
              <a:rPr lang="en-US" sz="2000" dirty="0" err="1">
                <a:latin typeface="Bahnschrift SemiLight" panose="020B0502040204020203" pitchFamily="34" charset="0"/>
              </a:rPr>
              <a:t>Dengan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kemudahan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akses</a:t>
            </a:r>
            <a:r>
              <a:rPr lang="en-US" sz="2000" dirty="0">
                <a:latin typeface="Bahnschrift SemiLight" panose="020B0502040204020203" pitchFamily="34" charset="0"/>
              </a:rPr>
              <a:t> dan proses </a:t>
            </a:r>
            <a:r>
              <a:rPr lang="en-US" sz="2000" dirty="0" err="1">
                <a:latin typeface="Bahnschrift SemiLight" panose="020B0502040204020203" pitchFamily="34" charset="0"/>
              </a:rPr>
              <a:t>pemesanan</a:t>
            </a:r>
            <a:r>
              <a:rPr lang="en-US" sz="2000" dirty="0">
                <a:latin typeface="Bahnschrift SemiLight" panose="020B0502040204020203" pitchFamily="34" charset="0"/>
              </a:rPr>
              <a:t> yang </a:t>
            </a:r>
            <a:r>
              <a:rPr lang="en-US" sz="2000" dirty="0" err="1">
                <a:latin typeface="Bahnschrift SemiLight" panose="020B0502040204020203" pitchFamily="34" charset="0"/>
              </a:rPr>
              <a:t>cepat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ini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ditujukan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khusus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untuk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mahasiswa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pekerja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sibuk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serta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masyarakat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umum</a:t>
            </a:r>
            <a:r>
              <a:rPr lang="en-US" sz="2000" dirty="0">
                <a:latin typeface="Bahnschrift SemiLight" panose="020B0502040204020203" pitchFamily="34" charset="0"/>
              </a:rPr>
              <a:t> yang </a:t>
            </a:r>
            <a:r>
              <a:rPr lang="en-US" sz="2000" dirty="0" err="1">
                <a:latin typeface="Bahnschrift SemiLight" panose="020B0502040204020203" pitchFamily="34" charset="0"/>
              </a:rPr>
              <a:t>menginginkan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solusi</a:t>
            </a:r>
            <a:r>
              <a:rPr lang="en-US" sz="2000" dirty="0">
                <a:latin typeface="Bahnschrift SemiLight" panose="020B0502040204020203" pitchFamily="34" charset="0"/>
              </a:rPr>
              <a:t> laundry yang </a:t>
            </a:r>
            <a:r>
              <a:rPr lang="en-US" sz="2000" dirty="0" err="1">
                <a:latin typeface="Bahnschrift SemiLight" panose="020B0502040204020203" pitchFamily="34" charset="0"/>
              </a:rPr>
              <a:t>hemat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waktu</a:t>
            </a:r>
            <a:r>
              <a:rPr lang="en-US" sz="2000" dirty="0">
                <a:latin typeface="Bahnschrift SemiLight" panose="020B0502040204020203" pitchFamily="34" charset="0"/>
              </a:rPr>
              <a:t> dan </a:t>
            </a:r>
            <a:r>
              <a:rPr lang="en-US" sz="2000" dirty="0" err="1">
                <a:latin typeface="Bahnschrift SemiLight" panose="020B0502040204020203" pitchFamily="34" charset="0"/>
              </a:rPr>
              <a:t>tanpa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ribet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  <a:endParaRPr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5C2993-1EF7-C9D8-D430-FD074F29C879}"/>
              </a:ext>
            </a:extLst>
          </p:cNvPr>
          <p:cNvSpPr/>
          <p:nvPr/>
        </p:nvSpPr>
        <p:spPr>
          <a:xfrm>
            <a:off x="667508" y="667513"/>
            <a:ext cx="32004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Strengths (</a:t>
            </a:r>
            <a:r>
              <a:rPr lang="en-US" sz="1600" dirty="0" err="1">
                <a:latin typeface="Bahnschrift Light" panose="020B0502040204020203" pitchFamily="34" charset="0"/>
              </a:rPr>
              <a:t>Kekuatan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Kemudahan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Akses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Efisiensi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Operasional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Antar-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Jemput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Buka 24/7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Secara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Digital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632AE7-04FF-4B7A-FD2F-C1444DF37B26}"/>
              </a:ext>
            </a:extLst>
          </p:cNvPr>
          <p:cNvSpPr/>
          <p:nvPr/>
        </p:nvSpPr>
        <p:spPr>
          <a:xfrm>
            <a:off x="8324090" y="667512"/>
            <a:ext cx="3200400" cy="1828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Weaknesses (</a:t>
            </a:r>
            <a:r>
              <a:rPr lang="en-US" sz="1600" dirty="0" err="1">
                <a:latin typeface="Bahnschrift Light" panose="020B0502040204020203" pitchFamily="34" charset="0"/>
              </a:rPr>
              <a:t>Kelemahan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Bergantung</a:t>
            </a:r>
            <a:r>
              <a:rPr lang="en-US" sz="1600" dirty="0">
                <a:latin typeface="Bahnschrift Light" panose="020B0502040204020203" pitchFamily="34" charset="0"/>
              </a:rPr>
              <a:t> pada </a:t>
            </a:r>
            <a:r>
              <a:rPr lang="en-US" sz="1600" dirty="0" err="1">
                <a:latin typeface="Bahnschrift Light" panose="020B0502040204020203" pitchFamily="34" charset="0"/>
              </a:rPr>
              <a:t>Teknologi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Manajemen</a:t>
            </a:r>
            <a:r>
              <a:rPr lang="en-US" sz="1600" dirty="0">
                <a:latin typeface="Bahnschrift Light" panose="020B0502040204020203" pitchFamily="34" charset="0"/>
              </a:rPr>
              <a:t> Logistik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Butuh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Biaya</a:t>
            </a:r>
            <a:r>
              <a:rPr lang="en-US" sz="1600" dirty="0">
                <a:latin typeface="Bahnschrift Light" panose="020B0502040204020203" pitchFamily="34" charset="0"/>
              </a:rPr>
              <a:t> Awal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10313F-2884-B293-5C37-267375043776}"/>
              </a:ext>
            </a:extLst>
          </p:cNvPr>
          <p:cNvSpPr/>
          <p:nvPr/>
        </p:nvSpPr>
        <p:spPr>
          <a:xfrm>
            <a:off x="667510" y="4361687"/>
            <a:ext cx="3200400" cy="1828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Opportunities (</a:t>
            </a:r>
            <a:r>
              <a:rPr lang="en-US" sz="1600" dirty="0" err="1">
                <a:latin typeface="Bahnschrift Light" panose="020B0502040204020203" pitchFamily="34" charset="0"/>
              </a:rPr>
              <a:t>Peluang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Gaya Hidup Masyarakat Modern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Digital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Ekspansi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Layanan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87355B-5196-B85B-9DC7-04208EB9519D}"/>
              </a:ext>
            </a:extLst>
          </p:cNvPr>
          <p:cNvSpPr/>
          <p:nvPr/>
        </p:nvSpPr>
        <p:spPr>
          <a:xfrm>
            <a:off x="8324090" y="4361687"/>
            <a:ext cx="3200400" cy="1828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Threats (</a:t>
            </a:r>
            <a:r>
              <a:rPr lang="en-US" sz="1600" dirty="0" err="1">
                <a:latin typeface="Bahnschrift Light" panose="020B0502040204020203" pitchFamily="34" charset="0"/>
              </a:rPr>
              <a:t>Ancaman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Persaingan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Ketat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Ketergantungan</a:t>
            </a:r>
            <a:r>
              <a:rPr lang="en-US" sz="1600" dirty="0">
                <a:latin typeface="Bahnschrift Light" panose="020B0502040204020203" pitchFamily="34" charset="0"/>
              </a:rPr>
              <a:t> pada </a:t>
            </a:r>
            <a:r>
              <a:rPr lang="en-US" sz="1600" dirty="0" err="1">
                <a:latin typeface="Bahnschrift Light" panose="020B0502040204020203" pitchFamily="34" charset="0"/>
              </a:rPr>
              <a:t>Kualitas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Layanan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Biaya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Operasional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Meningkat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4 Contoh Analisis Swot dan Pengertiannya Lengkap">
            <a:extLst>
              <a:ext uri="{FF2B5EF4-FFF2-40B4-BE49-F238E27FC236}">
                <a16:creationId xmlns:a16="http://schemas.microsoft.com/office/drawing/2014/main" id="{30C886F6-D57D-7DDF-A6C3-0A1053A00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7552" r="3240" b="7552"/>
          <a:stretch/>
        </p:blipFill>
        <p:spPr bwMode="auto">
          <a:xfrm>
            <a:off x="4450080" y="2496312"/>
            <a:ext cx="3291840" cy="18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diagram activity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B35BE-B3BC-1EC9-4133-9CC7C1E4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441" y="-2"/>
            <a:ext cx="5260464" cy="6675120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BA9E2-E390-F5C2-91B1-69299D7FC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7C612-CB71-73C3-F83B-B0D7D8403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56" y="100585"/>
            <a:ext cx="4572000" cy="5371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CAA982-C6BF-1DC5-662E-9580B49A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4" y="100585"/>
            <a:ext cx="6382641" cy="44964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D0D07-2C6C-5D27-FF94-A794C7113271}"/>
              </a:ext>
            </a:extLst>
          </p:cNvPr>
          <p:cNvSpPr txBox="1">
            <a:spLocks/>
          </p:cNvSpPr>
          <p:nvPr/>
        </p:nvSpPr>
        <p:spPr>
          <a:xfrm>
            <a:off x="622570" y="838646"/>
            <a:ext cx="3709991" cy="518070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5D477C-E567-EE4D-D9D7-92174412DD89}"/>
              </a:ext>
            </a:extLst>
          </p:cNvPr>
          <p:cNvSpPr txBox="1"/>
          <p:nvPr/>
        </p:nvSpPr>
        <p:spPr>
          <a:xfrm>
            <a:off x="444426" y="4887394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Login Page dan</a:t>
            </a:r>
            <a:r>
              <a:rPr lang="en-US" sz="2000" dirty="0">
                <a:latin typeface="Bahnschrift SemiBold" panose="020B0502040204020203" pitchFamily="34" charset="0"/>
              </a:rPr>
              <a:t> Daftar Akun</a:t>
            </a:r>
          </a:p>
        </p:txBody>
      </p:sp>
    </p:spTree>
    <p:extLst>
      <p:ext uri="{BB962C8B-B14F-4D97-AF65-F5344CB8AC3E}">
        <p14:creationId xmlns:p14="http://schemas.microsoft.com/office/powerpoint/2010/main" val="338624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832D1-70B0-0064-43E4-26C55FD3A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90033"/>
            <a:ext cx="6400800" cy="3338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66985-0287-D1D5-B149-009FFAF17C74}"/>
              </a:ext>
            </a:extLst>
          </p:cNvPr>
          <p:cNvSpPr txBox="1"/>
          <p:nvPr/>
        </p:nvSpPr>
        <p:spPr>
          <a:xfrm>
            <a:off x="3048762" y="549633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Tampilan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Beranda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F61ED-5D8F-FFB2-D0E9-0CE153E43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917" r="-1190"/>
          <a:stretch>
            <a:fillRect/>
          </a:stretch>
        </p:blipFill>
        <p:spPr>
          <a:xfrm>
            <a:off x="2895600" y="3429000"/>
            <a:ext cx="6477000" cy="203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6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24AAE-CDE2-947C-0937-D24023E6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5" y="113232"/>
            <a:ext cx="6306430" cy="43821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C205F8-F6FE-6E8D-F86F-62AA3FF5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16" y="113232"/>
            <a:ext cx="504066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01F226-A4DF-8C66-F8FF-99F1CF5C9656}"/>
              </a:ext>
            </a:extLst>
          </p:cNvPr>
          <p:cNvSpPr txBox="1"/>
          <p:nvPr/>
        </p:nvSpPr>
        <p:spPr>
          <a:xfrm>
            <a:off x="320099" y="4685232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Form </a:t>
            </a:r>
            <a:r>
              <a:rPr lang="en-US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Pemesanan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Laundry dan </a:t>
            </a:r>
            <a:r>
              <a:rPr lang="en-US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Pilihan</a:t>
            </a:r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Bahnschrift SemiBold" panose="020B0502040204020203" pitchFamily="34" charset="0"/>
              </a:rPr>
              <a:t>Layanan</a:t>
            </a:r>
            <a:endParaRPr lang="en-US" sz="2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34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980299-8AC9-9FFD-53C1-0A358F0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5334"/>
            <a:ext cx="7315200" cy="3833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4D6452-AC77-90F9-44B4-267E1E2BC498}"/>
              </a:ext>
            </a:extLst>
          </p:cNvPr>
          <p:cNvSpPr txBox="1"/>
          <p:nvPr/>
        </p:nvSpPr>
        <p:spPr>
          <a:xfrm>
            <a:off x="3048762" y="4173168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About Us Page</a:t>
            </a:r>
          </a:p>
        </p:txBody>
      </p:sp>
    </p:spTree>
    <p:extLst>
      <p:ext uri="{BB962C8B-B14F-4D97-AF65-F5344CB8AC3E}">
        <p14:creationId xmlns:p14="http://schemas.microsoft.com/office/powerpoint/2010/main" val="151279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4A6197-FCBA-D2BF-AF2B-F1CE1A0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44689"/>
            <a:ext cx="7315200" cy="3272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B20DAF-A796-B8B7-E6D4-AF989E351972}"/>
              </a:ext>
            </a:extLst>
          </p:cNvPr>
          <p:cNvSpPr txBox="1"/>
          <p:nvPr/>
        </p:nvSpPr>
        <p:spPr>
          <a:xfrm>
            <a:off x="3048762" y="373425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Kontak Page</a:t>
            </a:r>
          </a:p>
        </p:txBody>
      </p:sp>
    </p:spTree>
    <p:extLst>
      <p:ext uri="{BB962C8B-B14F-4D97-AF65-F5344CB8AC3E}">
        <p14:creationId xmlns:p14="http://schemas.microsoft.com/office/powerpoint/2010/main" val="324453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232</TotalTime>
  <Words>310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Bahnschrift SemiBold</vt:lpstr>
      <vt:lpstr>Bahnschrift SemiLight</vt:lpstr>
      <vt:lpstr>Corbel</vt:lpstr>
      <vt:lpstr>Wingdings</vt:lpstr>
      <vt:lpstr>Banded</vt:lpstr>
      <vt:lpstr>Website Layanan Laundry</vt:lpstr>
      <vt:lpstr>Ide</vt:lpstr>
      <vt:lpstr>PowerPoint Presentation</vt:lpstr>
      <vt:lpstr>diagram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Malvin Indra</cp:lastModifiedBy>
  <cp:revision>3</cp:revision>
  <dcterms:created xsi:type="dcterms:W3CDTF">2013-01-27T09:14:16Z</dcterms:created>
  <dcterms:modified xsi:type="dcterms:W3CDTF">2025-07-11T06:33:45Z</dcterms:modified>
  <cp:category/>
</cp:coreProperties>
</file>