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99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5" autoAdjust="0"/>
    <p:restoredTop sz="94667" autoAdjust="0"/>
  </p:normalViewPr>
  <p:slideViewPr>
    <p:cSldViewPr>
      <p:cViewPr varScale="1">
        <p:scale>
          <a:sx n="94" d="100"/>
          <a:sy n="94" d="100"/>
        </p:scale>
        <p:origin x="-8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8DAE1-F627-4840-9B81-40993EF56A57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13F93-38E6-434B-9ACC-6729B50CBC9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71F0E3A-1EBD-4C14-B254-59770F0F3673}" type="datetimeFigureOut">
              <a:rPr lang="el-GR" smtClean="0"/>
              <a:pPr/>
              <a:t>5/11/2016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l-G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A895F5-CEE5-404E-B528-DED3B4B90F8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4414" y="1142984"/>
            <a:ext cx="5290382" cy="2071702"/>
          </a:xfrm>
        </p:spPr>
        <p:txBody>
          <a:bodyPr>
            <a:normAutofit/>
          </a:bodyPr>
          <a:lstStyle/>
          <a:p>
            <a:r>
              <a:rPr lang="en-US" b="1" dirty="0" smtClean="0"/>
              <a:t>   </a:t>
            </a:r>
            <a:r>
              <a:rPr lang="en-US" sz="8000" b="1" i="1" dirty="0" smtClean="0">
                <a:latin typeface="Times New Roman" pitchFamily="18" charset="0"/>
                <a:cs typeface="Times New Roman" pitchFamily="18" charset="0"/>
              </a:rPr>
              <a:t>fooData</a:t>
            </a:r>
            <a:endParaRPr lang="el-GR" sz="8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0430" y="292893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-Search Engine Team </a:t>
            </a:r>
            <a:endParaRPr lang="el-GR" sz="2800" i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357564"/>
            <a:ext cx="3000396" cy="300037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i="1" dirty="0" smtClean="0"/>
              <a:t>Συντονισμός Ομάδας:</a:t>
            </a:r>
            <a:endParaRPr lang="el-G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142984"/>
            <a:ext cx="7569518" cy="4086220"/>
          </a:xfrm>
        </p:spPr>
        <p:txBody>
          <a:bodyPr/>
          <a:lstStyle/>
          <a:p>
            <a:pPr>
              <a:buNone/>
            </a:pPr>
            <a:endParaRPr lang="el-G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653796" indent="-571500">
              <a:buClr>
                <a:schemeClr val="accent1">
                  <a:lumMod val="50000"/>
                </a:schemeClr>
              </a:buClr>
              <a:buFont typeface="+mj-lt"/>
              <a:buAutoNum type="romanLcPeriod"/>
            </a:pPr>
            <a:r>
              <a:rPr lang="el-GR" dirty="0" smtClean="0">
                <a:solidFill>
                  <a:schemeClr val="tx2">
                    <a:lumMod val="50000"/>
                  </a:schemeClr>
                </a:solidFill>
              </a:rPr>
              <a:t>Συναντήσεις κάθε Παρασκευή για συνεννόηση </a:t>
            </a:r>
          </a:p>
          <a:p>
            <a:pPr marL="596646" indent="-514350">
              <a:buClr>
                <a:schemeClr val="accent1">
                  <a:lumMod val="50000"/>
                </a:schemeClr>
              </a:buClr>
              <a:buAutoNum type="romanLcPeriod"/>
            </a:pPr>
            <a:r>
              <a:rPr lang="el-GR" dirty="0" smtClean="0">
                <a:solidFill>
                  <a:schemeClr val="tx2">
                    <a:lumMod val="50000"/>
                  </a:schemeClr>
                </a:solidFill>
              </a:rPr>
              <a:t>Ιδιωτικό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group </a:t>
            </a:r>
            <a:r>
              <a:rPr lang="el-GR" dirty="0" smtClean="0">
                <a:solidFill>
                  <a:schemeClr val="tx2">
                    <a:lumMod val="50000"/>
                  </a:schemeClr>
                </a:solidFill>
              </a:rPr>
              <a:t>στο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facebook </a:t>
            </a:r>
            <a:r>
              <a:rPr lang="el-GR" dirty="0" smtClean="0">
                <a:solidFill>
                  <a:schemeClr val="tx2">
                    <a:lumMod val="50000"/>
                  </a:schemeClr>
                </a:solidFill>
              </a:rPr>
              <a:t>για να μοιραζόμαστε χρήσιμα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links</a:t>
            </a:r>
          </a:p>
          <a:p>
            <a:pPr marL="596646" indent="-514350">
              <a:buClr>
                <a:schemeClr val="accent1">
                  <a:lumMod val="50000"/>
                </a:schemeClr>
              </a:buClr>
              <a:buAutoNum type="romanL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l-GR" dirty="0" smtClean="0">
                <a:solidFill>
                  <a:schemeClr val="tx2">
                    <a:lumMod val="50000"/>
                  </a:schemeClr>
                </a:solidFill>
              </a:rPr>
              <a:t>μάδα στο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github</a:t>
            </a:r>
            <a:endParaRPr lang="el-G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6" descr="community-group-1024x89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3786190"/>
            <a:ext cx="3280294" cy="2867054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i="1" dirty="0" smtClean="0"/>
              <a:t>Προβήματα που αντιμετωπίσαμε:</a:t>
            </a:r>
            <a:endParaRPr lang="el-G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7498080" cy="4800600"/>
          </a:xfrm>
        </p:spPr>
        <p:txBody>
          <a:bodyPr/>
          <a:lstStyle/>
          <a:p>
            <a:r>
              <a:rPr lang="el-GR" dirty="0" smtClean="0"/>
              <a:t>Να κατανοήσουμε το έργο που μας ζητείται. Κυρίως μέσω του </a:t>
            </a:r>
            <a:r>
              <a:rPr lang="en-GB" dirty="0" smtClean="0"/>
              <a:t>internet </a:t>
            </a:r>
            <a:r>
              <a:rPr lang="el-GR" dirty="0" smtClean="0"/>
              <a:t>αλλά και ανατρέχοντας σε σχετική βιβλιογραφία.</a:t>
            </a:r>
          </a:p>
          <a:p>
            <a:r>
              <a:rPr lang="el-GR" dirty="0" smtClean="0"/>
              <a:t>Πως θα μοιράσουμε εργασίες σε κάθε μέλος της ομάδας.</a:t>
            </a:r>
            <a:endParaRPr lang="el-GR" dirty="0"/>
          </a:p>
        </p:txBody>
      </p:sp>
      <p:pic>
        <p:nvPicPr>
          <p:cNvPr id="5" name="Picture 4" descr="ur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4000504"/>
            <a:ext cx="3286148" cy="2483717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Αποτελέσματα τελευταίας συνάντησης:</a:t>
            </a:r>
            <a:endParaRPr lang="el-G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428736"/>
            <a:ext cx="7498080" cy="4800600"/>
          </a:xfrm>
        </p:spPr>
        <p:txBody>
          <a:bodyPr/>
          <a:lstStyle/>
          <a:p>
            <a:r>
              <a:rPr lang="el-GR" dirty="0" smtClean="0"/>
              <a:t>Εργαλεία που θα χρησιμοποιήσουμε από εδώ και πέρα: </a:t>
            </a:r>
            <a:r>
              <a:rPr lang="en-GB" dirty="0" smtClean="0"/>
              <a:t>github, eclipse, findBugs, </a:t>
            </a:r>
            <a:r>
              <a:rPr lang="en-GB" dirty="0" err="1" smtClean="0"/>
              <a:t>checkstyle</a:t>
            </a:r>
            <a:endParaRPr lang="en-GB" dirty="0" smtClean="0"/>
          </a:p>
          <a:p>
            <a:r>
              <a:rPr lang="el-GR" dirty="0" smtClean="0"/>
              <a:t>Προγραμματισμός εργασιών κάθε μέλους για αυτή την εβδομάδα</a:t>
            </a:r>
          </a:p>
        </p:txBody>
      </p:sp>
      <p:pic>
        <p:nvPicPr>
          <p:cNvPr id="4" name="Picture 3" descr="ur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5985"/>
            <a:ext cx="3714776" cy="247201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Προγραμματισμός εργασιών: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85786" y="1500174"/>
            <a:ext cx="3657600" cy="466344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Εύρεση βοηθητικού </a:t>
            </a:r>
            <a:r>
              <a:rPr lang="en-GB" dirty="0" smtClean="0"/>
              <a:t>web crawler </a:t>
            </a:r>
            <a:r>
              <a:rPr lang="el-GR" dirty="0" smtClean="0"/>
              <a:t>και κατανόηση της λειτουργίας του-2 άτομα</a:t>
            </a:r>
          </a:p>
          <a:p>
            <a:r>
              <a:rPr lang="el-GR" dirty="0" smtClean="0"/>
              <a:t>Εύρεση εργαλείων </a:t>
            </a:r>
            <a:r>
              <a:rPr lang="en-GB" dirty="0" smtClean="0"/>
              <a:t>findBugs, CheckStyle </a:t>
            </a:r>
            <a:r>
              <a:rPr lang="el-GR" dirty="0" smtClean="0"/>
              <a:t>-1 άτομο</a:t>
            </a:r>
          </a:p>
          <a:p>
            <a:r>
              <a:rPr lang="el-GR" dirty="0" smtClean="0"/>
              <a:t>Επανάληψη και κατανόηση </a:t>
            </a:r>
            <a:r>
              <a:rPr lang="en-GB" dirty="0" smtClean="0"/>
              <a:t>HTML </a:t>
            </a:r>
            <a:r>
              <a:rPr lang="el-GR" dirty="0" smtClean="0"/>
              <a:t>– 1 άτομο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14876" y="1571612"/>
            <a:ext cx="3657600" cy="466344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Αλγόριθμοι αναζήτησης και αξιοποίησης </a:t>
            </a:r>
            <a:r>
              <a:rPr lang="en-GB" dirty="0" smtClean="0"/>
              <a:t>URL </a:t>
            </a:r>
            <a:r>
              <a:rPr lang="el-GR" dirty="0" smtClean="0"/>
              <a:t>– 1 άτομο</a:t>
            </a:r>
          </a:p>
          <a:p>
            <a:r>
              <a:rPr lang="el-GR" smtClean="0"/>
              <a:t>Μελέτη </a:t>
            </a:r>
            <a:r>
              <a:rPr lang="el-GR" smtClean="0"/>
              <a:t>διαθέσ</a:t>
            </a:r>
            <a:r>
              <a:rPr lang="el-GR" smtClean="0"/>
              <a:t>ι</a:t>
            </a:r>
            <a:r>
              <a:rPr lang="el-GR" smtClean="0"/>
              <a:t>μων </a:t>
            </a:r>
            <a:r>
              <a:rPr lang="el-GR" dirty="0" smtClean="0"/>
              <a:t>κλάσεων </a:t>
            </a:r>
            <a:r>
              <a:rPr lang="en-GB" dirty="0" smtClean="0"/>
              <a:t>Java API </a:t>
            </a:r>
            <a:r>
              <a:rPr lang="el-GR" dirty="0" smtClean="0"/>
              <a:t>- 1 άτομο</a:t>
            </a:r>
          </a:p>
          <a:p>
            <a:r>
              <a:rPr lang="el-GR" dirty="0" smtClean="0"/>
              <a:t>Διάβασμα κώδικα και αρχικό πλάνο </a:t>
            </a:r>
            <a:r>
              <a:rPr lang="en-GB" dirty="0" smtClean="0"/>
              <a:t>– </a:t>
            </a:r>
            <a:r>
              <a:rPr lang="el-GR" dirty="0" smtClean="0"/>
              <a:t>2 άτομα</a:t>
            </a:r>
          </a:p>
          <a:p>
            <a:endParaRPr lang="el-GR" dirty="0"/>
          </a:p>
        </p:txBody>
      </p:sp>
      <p:pic>
        <p:nvPicPr>
          <p:cNvPr id="9" name="Picture 8" descr="img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96" y="1285860"/>
            <a:ext cx="914400" cy="695325"/>
          </a:xfrm>
          <a:prstGeom prst="rect">
            <a:avLst/>
          </a:prstGeom>
        </p:spPr>
      </p:pic>
      <p:pic>
        <p:nvPicPr>
          <p:cNvPr id="10" name="Picture 9" descr="51797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571480"/>
            <a:ext cx="976306" cy="976306"/>
          </a:xfrm>
          <a:prstGeom prst="rect">
            <a:avLst/>
          </a:prstGeom>
        </p:spPr>
      </p:pic>
      <p:pic>
        <p:nvPicPr>
          <p:cNvPr id="11" name="Picture 10" descr="ur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34" y="5500702"/>
            <a:ext cx="857248" cy="857248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844" y="0"/>
            <a:ext cx="7355204" cy="1000108"/>
          </a:xfrm>
        </p:spPr>
        <p:txBody>
          <a:bodyPr>
            <a:normAutofit/>
          </a:bodyPr>
          <a:lstStyle/>
          <a:p>
            <a:r>
              <a:rPr lang="el-GR" sz="3600" i="1" dirty="0" smtClean="0"/>
              <a:t>...και συνεχίζουμε</a:t>
            </a:r>
            <a:endParaRPr lang="el-GR" sz="3600" i="1" dirty="0"/>
          </a:p>
        </p:txBody>
      </p:sp>
      <p:pic>
        <p:nvPicPr>
          <p:cNvPr id="12" name="Picture 11" descr="20161104_1420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1768066"/>
            <a:ext cx="6786578" cy="50899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786190"/>
            <a:ext cx="2429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Μέλη:</a:t>
            </a:r>
          </a:p>
          <a:p>
            <a:endParaRPr lang="el-GR" dirty="0" smtClean="0"/>
          </a:p>
          <a:p>
            <a:r>
              <a:rPr lang="el-GR" i="1" dirty="0" smtClean="0"/>
              <a:t>Γυφτάκη Ιωάννα</a:t>
            </a:r>
          </a:p>
          <a:p>
            <a:r>
              <a:rPr lang="el-GR" i="1" dirty="0" smtClean="0"/>
              <a:t>Δημητροπούλου Γιώτα</a:t>
            </a:r>
          </a:p>
          <a:p>
            <a:r>
              <a:rPr lang="el-GR" i="1" dirty="0" smtClean="0"/>
              <a:t>Μουλά Μαρία</a:t>
            </a:r>
          </a:p>
          <a:p>
            <a:r>
              <a:rPr lang="el-GR" i="1" dirty="0" smtClean="0"/>
              <a:t>Μπέη Βασιλική</a:t>
            </a:r>
          </a:p>
          <a:p>
            <a:r>
              <a:rPr lang="el-GR" i="1" dirty="0" smtClean="0"/>
              <a:t>Παπαδάκη Μαλβίνα</a:t>
            </a:r>
          </a:p>
          <a:p>
            <a:r>
              <a:rPr lang="el-GR" i="1" dirty="0" smtClean="0"/>
              <a:t>Τριαντάφυλλου Έλενα</a:t>
            </a:r>
          </a:p>
          <a:p>
            <a:r>
              <a:rPr lang="el-GR" i="1" dirty="0" smtClean="0"/>
              <a:t>Τρουλλινού Αριστέα</a:t>
            </a:r>
          </a:p>
          <a:p>
            <a:r>
              <a:rPr lang="el-GR" i="1" dirty="0" smtClean="0"/>
              <a:t>Φώτη Ιωάννα</a:t>
            </a:r>
            <a:endParaRPr lang="el-GR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3143248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fooData</a:t>
            </a:r>
            <a:endParaRPr lang="el-GR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</TotalTime>
  <Words>162</Words>
  <Application>Microsoft Office PowerPoint</Application>
  <PresentationFormat>On-screen Show (4:3)</PresentationFormat>
  <Paragraphs>32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   fooData</vt:lpstr>
      <vt:lpstr>Συντονισμός Ομάδας:</vt:lpstr>
      <vt:lpstr>Προβήματα που αντιμετωπίσαμε:</vt:lpstr>
      <vt:lpstr>Αποτελέσματα τελευταίας συνάντησης:</vt:lpstr>
      <vt:lpstr>Προγραμματισμός εργασιών:</vt:lpstr>
      <vt:lpstr>...και συνεχίζουμε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Malvina</dc:creator>
  <cp:lastModifiedBy>Malvina</cp:lastModifiedBy>
  <cp:revision>16</cp:revision>
  <dcterms:created xsi:type="dcterms:W3CDTF">2016-11-05T09:30:10Z</dcterms:created>
  <dcterms:modified xsi:type="dcterms:W3CDTF">2016-11-05T12:07:25Z</dcterms:modified>
</cp:coreProperties>
</file>