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4" r:id="rId4"/>
    <p:sldId id="284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Начало работы, сенсорное управление, выделение и добавление заметок, переходы, трансформация" id="{B9B51309-D148-4332-87C2-07BE32FBCA3B}">
          <p14:sldIdLst>
            <p14:sldId id="277"/>
            <p14:sldId id="274"/>
            <p14:sldId id="284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D24726"/>
    <a:srgbClr val="FF9B45"/>
    <a:srgbClr val="DD462F"/>
    <a:srgbClr val="F8CFB6"/>
    <a:srgbClr val="F8CAB6"/>
    <a:srgbClr val="923922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214" autoAdjust="0"/>
  </p:normalViewPr>
  <p:slideViewPr>
    <p:cSldViewPr snapToGrid="0">
      <p:cViewPr varScale="1">
        <p:scale>
          <a:sx n="42" d="100"/>
          <a:sy n="42" d="100"/>
        </p:scale>
        <p:origin x="9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v Chqn" userId="c03ed7648afd8c5b" providerId="LiveId" clId="{03F86731-1771-5C4D-9377-E700B8BEC588}"/>
    <pc:docChg chg="undo custSel delSld modSld modSection">
      <pc:chgData name="Malv Chqn" userId="c03ed7648afd8c5b" providerId="LiveId" clId="{03F86731-1771-5C4D-9377-E700B8BEC588}" dt="2020-11-16T19:58:17.706" v="2762" actId="20577"/>
      <pc:docMkLst>
        <pc:docMk/>
      </pc:docMkLst>
      <pc:sldChg chg="addSp delSp modSp mod modClrScheme chgLayout">
        <pc:chgData name="Malv Chqn" userId="c03ed7648afd8c5b" providerId="LiveId" clId="{03F86731-1771-5C4D-9377-E700B8BEC588}" dt="2020-11-16T13:42:08.924" v="142" actId="114"/>
        <pc:sldMkLst>
          <pc:docMk/>
          <pc:sldMk cId="2471807738" sldId="256"/>
        </pc:sldMkLst>
        <pc:spChg chg="add del mod ord">
          <ac:chgData name="Malv Chqn" userId="c03ed7648afd8c5b" providerId="LiveId" clId="{03F86731-1771-5C4D-9377-E700B8BEC588}" dt="2020-11-16T13:42:08.924" v="142" actId="114"/>
          <ac:spMkLst>
            <pc:docMk/>
            <pc:sldMk cId="2471807738" sldId="256"/>
            <ac:spMk id="2" creationId="{00000000-0000-0000-0000-000000000000}"/>
          </ac:spMkLst>
        </pc:spChg>
        <pc:spChg chg="mod ord">
          <ac:chgData name="Malv Chqn" userId="c03ed7648afd8c5b" providerId="LiveId" clId="{03F86731-1771-5C4D-9377-E700B8BEC588}" dt="2020-11-16T13:41:51.054" v="136" actId="700"/>
          <ac:spMkLst>
            <pc:docMk/>
            <pc:sldMk cId="2471807738" sldId="256"/>
            <ac:spMk id="3" creationId="{00000000-0000-0000-0000-000000000000}"/>
          </ac:spMkLst>
        </pc:spChg>
        <pc:picChg chg="del">
          <ac:chgData name="Malv Chqn" userId="c03ed7648afd8c5b" providerId="LiveId" clId="{03F86731-1771-5C4D-9377-E700B8BEC588}" dt="2020-11-16T13:40:27.703" v="78" actId="478"/>
          <ac:picMkLst>
            <pc:docMk/>
            <pc:sldMk cId="2471807738" sldId="256"/>
            <ac:picMk id="4" creationId="{00000000-0000-0000-0000-000000000000}"/>
          </ac:picMkLst>
        </pc:picChg>
      </pc:sldChg>
      <pc:sldChg chg="addSp delSp modSp">
        <pc:chgData name="Malv Chqn" userId="c03ed7648afd8c5b" providerId="LiveId" clId="{03F86731-1771-5C4D-9377-E700B8BEC588}" dt="2020-11-16T19:52:51.764" v="2043" actId="20577"/>
        <pc:sldMkLst>
          <pc:docMk/>
          <pc:sldMk cId="2854113070" sldId="274"/>
        </pc:sldMkLst>
        <pc:spChg chg="add mod">
          <ac:chgData name="Malv Chqn" userId="c03ed7648afd8c5b" providerId="LiveId" clId="{03F86731-1771-5C4D-9377-E700B8BEC588}" dt="2020-11-16T19:52:51.764" v="2043" actId="20577"/>
          <ac:spMkLst>
            <pc:docMk/>
            <pc:sldMk cId="2854113070" sldId="274"/>
            <ac:spMk id="2" creationId="{95F9D02A-225E-0646-A0C1-41C1781CD8A8}"/>
          </ac:spMkLst>
        </pc:spChg>
        <pc:spChg chg="del">
          <ac:chgData name="Malv Chqn" userId="c03ed7648afd8c5b" providerId="LiveId" clId="{03F86731-1771-5C4D-9377-E700B8BEC588}" dt="2020-11-16T13:45:09.825" v="484" actId="478"/>
          <ac:spMkLst>
            <pc:docMk/>
            <pc:sldMk cId="2854113070" sldId="274"/>
            <ac:spMk id="5" creationId="{00000000-0000-0000-0000-000000000000}"/>
          </ac:spMkLst>
        </pc:spChg>
        <pc:spChg chg="mod">
          <ac:chgData name="Malv Chqn" userId="c03ed7648afd8c5b" providerId="LiveId" clId="{03F86731-1771-5C4D-9377-E700B8BEC588}" dt="2020-11-16T13:44:51.244" v="480" actId="20577"/>
          <ac:spMkLst>
            <pc:docMk/>
            <pc:sldMk cId="2854113070" sldId="274"/>
            <ac:spMk id="11" creationId="{00000000-0000-0000-0000-000000000000}"/>
          </ac:spMkLst>
        </pc:spChg>
        <pc:spChg chg="del">
          <ac:chgData name="Malv Chqn" userId="c03ed7648afd8c5b" providerId="LiveId" clId="{03F86731-1771-5C4D-9377-E700B8BEC588}" dt="2020-11-16T13:45:06.952" v="483" actId="478"/>
          <ac:spMkLst>
            <pc:docMk/>
            <pc:sldMk cId="2854113070" sldId="274"/>
            <ac:spMk id="17" creationId="{00000000-0000-0000-0000-000000000000}"/>
          </ac:spMkLst>
        </pc:spChg>
        <pc:spChg chg="mod">
          <ac:chgData name="Malv Chqn" userId="c03ed7648afd8c5b" providerId="LiveId" clId="{03F86731-1771-5C4D-9377-E700B8BEC588}" dt="2020-11-16T19:51:05.505" v="2005" actId="1076"/>
          <ac:spMkLst>
            <pc:docMk/>
            <pc:sldMk cId="2854113070" sldId="274"/>
            <ac:spMk id="18" creationId="{00000000-0000-0000-0000-000000000000}"/>
          </ac:spMkLst>
        </pc:spChg>
        <pc:picChg chg="del">
          <ac:chgData name="Malv Chqn" userId="c03ed7648afd8c5b" providerId="LiveId" clId="{03F86731-1771-5C4D-9377-E700B8BEC588}" dt="2020-11-16T13:44:57.102" v="481" actId="478"/>
          <ac:picMkLst>
            <pc:docMk/>
            <pc:sldMk cId="2854113070" sldId="274"/>
            <ac:picMk id="19" creationId="{00000000-0000-0000-0000-000000000000}"/>
          </ac:picMkLst>
        </pc:picChg>
        <pc:picChg chg="del">
          <ac:chgData name="Malv Chqn" userId="c03ed7648afd8c5b" providerId="LiveId" clId="{03F86731-1771-5C4D-9377-E700B8BEC588}" dt="2020-11-16T13:45:03.579" v="482" actId="478"/>
          <ac:picMkLst>
            <pc:docMk/>
            <pc:sldMk cId="2854113070" sldId="274"/>
            <ac:picMk id="20" creationId="{00000000-0000-0000-0000-000000000000}"/>
          </ac:picMkLst>
        </pc:picChg>
      </pc:sldChg>
      <pc:sldChg chg="del">
        <pc:chgData name="Malv Chqn" userId="c03ed7648afd8c5b" providerId="LiveId" clId="{03F86731-1771-5C4D-9377-E700B8BEC588}" dt="2020-11-16T14:12:46.354" v="1622" actId="2696"/>
        <pc:sldMkLst>
          <pc:docMk/>
          <pc:sldMk cId="824067153" sldId="275"/>
        </pc:sldMkLst>
      </pc:sldChg>
      <pc:sldChg chg="addSp delSp modSp">
        <pc:chgData name="Malv Chqn" userId="c03ed7648afd8c5b" providerId="LiveId" clId="{03F86731-1771-5C4D-9377-E700B8BEC588}" dt="2020-11-16T14:05:28.107" v="1300"/>
        <pc:sldMkLst>
          <pc:docMk/>
          <pc:sldMk cId="2900114681" sldId="277"/>
        </pc:sldMkLst>
        <pc:spChg chg="add mod">
          <ac:chgData name="Malv Chqn" userId="c03ed7648afd8c5b" providerId="LiveId" clId="{03F86731-1771-5C4D-9377-E700B8BEC588}" dt="2020-11-16T14:05:28.107" v="1300"/>
          <ac:spMkLst>
            <pc:docMk/>
            <pc:sldMk cId="2900114681" sldId="277"/>
            <ac:spMk id="3" creationId="{9B16927E-17F1-9F4F-9615-E1E499EB5CC3}"/>
          </ac:spMkLst>
        </pc:spChg>
        <pc:spChg chg="del">
          <ac:chgData name="Malv Chqn" userId="c03ed7648afd8c5b" providerId="LiveId" clId="{03F86731-1771-5C4D-9377-E700B8BEC588}" dt="2020-11-16T13:42:32.866" v="148" actId="478"/>
          <ac:spMkLst>
            <pc:docMk/>
            <pc:sldMk cId="2900114681" sldId="277"/>
            <ac:spMk id="4" creationId="{00000000-0000-0000-0000-000000000000}"/>
          </ac:spMkLst>
        </pc:spChg>
        <pc:spChg chg="del mod">
          <ac:chgData name="Malv Chqn" userId="c03ed7648afd8c5b" providerId="LiveId" clId="{03F86731-1771-5C4D-9377-E700B8BEC588}" dt="2020-11-16T13:42:27.016" v="146" actId="478"/>
          <ac:spMkLst>
            <pc:docMk/>
            <pc:sldMk cId="2900114681" sldId="277"/>
            <ac:spMk id="5" creationId="{00000000-0000-0000-0000-000000000000}"/>
          </ac:spMkLst>
        </pc:spChg>
        <pc:spChg chg="mod">
          <ac:chgData name="Malv Chqn" userId="c03ed7648afd8c5b" providerId="LiveId" clId="{03F86731-1771-5C4D-9377-E700B8BEC588}" dt="2020-11-16T13:42:49.361" v="171" actId="20577"/>
          <ac:spMkLst>
            <pc:docMk/>
            <pc:sldMk cId="2900114681" sldId="277"/>
            <ac:spMk id="6" creationId="{00000000-0000-0000-0000-000000000000}"/>
          </ac:spMkLst>
        </pc:spChg>
        <pc:picChg chg="del mod">
          <ac:chgData name="Malv Chqn" userId="c03ed7648afd8c5b" providerId="LiveId" clId="{03F86731-1771-5C4D-9377-E700B8BEC588}" dt="2020-11-16T13:42:29.453" v="147" actId="478"/>
          <ac:picMkLst>
            <pc:docMk/>
            <pc:sldMk cId="2900114681" sldId="277"/>
            <ac:picMk id="7" creationId="{00000000-0000-0000-0000-000000000000}"/>
          </ac:picMkLst>
        </pc:picChg>
        <pc:picChg chg="del">
          <ac:chgData name="Malv Chqn" userId="c03ed7648afd8c5b" providerId="LiveId" clId="{03F86731-1771-5C4D-9377-E700B8BEC588}" dt="2020-11-16T13:42:37.749" v="150" actId="478"/>
          <ac:picMkLst>
            <pc:docMk/>
            <pc:sldMk cId="2900114681" sldId="277"/>
            <ac:picMk id="29" creationId="{00000000-0000-0000-0000-000000000000}"/>
          </ac:picMkLst>
        </pc:picChg>
      </pc:sldChg>
      <pc:sldChg chg="del">
        <pc:chgData name="Malv Chqn" userId="c03ed7648afd8c5b" providerId="LiveId" clId="{03F86731-1771-5C4D-9377-E700B8BEC588}" dt="2020-11-16T14:12:36.308" v="1619" actId="2696"/>
        <pc:sldMkLst>
          <pc:docMk/>
          <pc:sldMk cId="151821555" sldId="280"/>
        </pc:sldMkLst>
      </pc:sldChg>
      <pc:sldChg chg="del">
        <pc:chgData name="Malv Chqn" userId="c03ed7648afd8c5b" providerId="LiveId" clId="{03F86731-1771-5C4D-9377-E700B8BEC588}" dt="2020-11-16T14:12:38.224" v="1620" actId="2696"/>
        <pc:sldMkLst>
          <pc:docMk/>
          <pc:sldMk cId="4183958020" sldId="281"/>
        </pc:sldMkLst>
      </pc:sldChg>
      <pc:sldChg chg="del">
        <pc:chgData name="Malv Chqn" userId="c03ed7648afd8c5b" providerId="LiveId" clId="{03F86731-1771-5C4D-9377-E700B8BEC588}" dt="2020-11-16T19:53:44.691" v="2044" actId="2696"/>
        <pc:sldMkLst>
          <pc:docMk/>
          <pc:sldMk cId="2155642687" sldId="282"/>
        </pc:sldMkLst>
      </pc:sldChg>
      <pc:sldChg chg="del">
        <pc:chgData name="Malv Chqn" userId="c03ed7648afd8c5b" providerId="LiveId" clId="{03F86731-1771-5C4D-9377-E700B8BEC588}" dt="2020-11-16T14:12:44.367" v="1621" actId="2696"/>
        <pc:sldMkLst>
          <pc:docMk/>
          <pc:sldMk cId="1130228093" sldId="283"/>
        </pc:sldMkLst>
      </pc:sldChg>
      <pc:sldChg chg="addSp delSp modSp">
        <pc:chgData name="Malv Chqn" userId="c03ed7648afd8c5b" providerId="LiveId" clId="{03F86731-1771-5C4D-9377-E700B8BEC588}" dt="2020-11-16T19:58:17.706" v="2762" actId="20577"/>
        <pc:sldMkLst>
          <pc:docMk/>
          <pc:sldMk cId="2214416999" sldId="284"/>
        </pc:sldMkLst>
        <pc:spChg chg="mod">
          <ac:chgData name="Malv Chqn" userId="c03ed7648afd8c5b" providerId="LiveId" clId="{03F86731-1771-5C4D-9377-E700B8BEC588}" dt="2020-11-16T19:54:07.538" v="2107" actId="20577"/>
          <ac:spMkLst>
            <pc:docMk/>
            <pc:sldMk cId="2214416999" sldId="284"/>
            <ac:spMk id="2" creationId="{00000000-0000-0000-0000-000000000000}"/>
          </ac:spMkLst>
        </pc:spChg>
        <pc:spChg chg="add del">
          <ac:chgData name="Malv Chqn" userId="c03ed7648afd8c5b" providerId="LiveId" clId="{03F86731-1771-5C4D-9377-E700B8BEC588}" dt="2020-11-16T19:51:22.313" v="2007" actId="478"/>
          <ac:spMkLst>
            <pc:docMk/>
            <pc:sldMk cId="2214416999" sldId="284"/>
            <ac:spMk id="3" creationId="{A8C82A41-9FD2-EF45-9A11-692743A94DDD}"/>
          </ac:spMkLst>
        </pc:spChg>
        <pc:spChg chg="add mod">
          <ac:chgData name="Malv Chqn" userId="c03ed7648afd8c5b" providerId="LiveId" clId="{03F86731-1771-5C4D-9377-E700B8BEC588}" dt="2020-11-16T19:58:17.706" v="2762" actId="20577"/>
          <ac:spMkLst>
            <pc:docMk/>
            <pc:sldMk cId="2214416999" sldId="284"/>
            <ac:spMk id="4" creationId="{2B9CCB37-7524-C741-A57D-99327E652865}"/>
          </ac:spMkLst>
        </pc:spChg>
        <pc:spChg chg="add del mod">
          <ac:chgData name="Malv Chqn" userId="c03ed7648afd8c5b" providerId="LiveId" clId="{03F86731-1771-5C4D-9377-E700B8BEC588}" dt="2020-11-16T19:53:57.989" v="2046" actId="478"/>
          <ac:spMkLst>
            <pc:docMk/>
            <pc:sldMk cId="2214416999" sldId="284"/>
            <ac:spMk id="5" creationId="{A54B5873-B760-2C48-8FD6-ED2844DAD02E}"/>
          </ac:spMkLst>
        </pc:spChg>
        <pc:spChg chg="add del">
          <ac:chgData name="Malv Chqn" userId="c03ed7648afd8c5b" providerId="LiveId" clId="{03F86731-1771-5C4D-9377-E700B8BEC588}" dt="2020-11-16T14:16:35.887" v="1761" actId="139"/>
          <ac:spMkLst>
            <pc:docMk/>
            <pc:sldMk cId="2214416999" sldId="284"/>
            <ac:spMk id="6" creationId="{1001A874-5282-874D-B2E2-6AF83A544D13}"/>
          </ac:spMkLst>
        </pc:spChg>
        <pc:spChg chg="del">
          <ac:chgData name="Malv Chqn" userId="c03ed7648afd8c5b" providerId="LiveId" clId="{03F86731-1771-5C4D-9377-E700B8BEC588}" dt="2020-11-16T14:06:39.533" v="1305" actId="478"/>
          <ac:spMkLst>
            <pc:docMk/>
            <pc:sldMk cId="2214416999" sldId="284"/>
            <ac:spMk id="7" creationId="{00000000-0000-0000-0000-000000000000}"/>
          </ac:spMkLst>
        </pc:spChg>
        <pc:spChg chg="add del">
          <ac:chgData name="Malv Chqn" userId="c03ed7648afd8c5b" providerId="LiveId" clId="{03F86731-1771-5C4D-9377-E700B8BEC588}" dt="2020-11-16T19:51:19.934" v="2006" actId="478"/>
          <ac:spMkLst>
            <pc:docMk/>
            <pc:sldMk cId="2214416999" sldId="284"/>
            <ac:spMk id="8" creationId="{FB43EADB-8EA0-0D4B-8E5B-97C22FF4AF92}"/>
          </ac:spMkLst>
        </pc:spChg>
        <pc:spChg chg="del">
          <ac:chgData name="Malv Chqn" userId="c03ed7648afd8c5b" providerId="LiveId" clId="{03F86731-1771-5C4D-9377-E700B8BEC588}" dt="2020-11-16T14:06:57.018" v="1310" actId="478"/>
          <ac:spMkLst>
            <pc:docMk/>
            <pc:sldMk cId="2214416999" sldId="284"/>
            <ac:spMk id="10" creationId="{00000000-0000-0000-0000-000000000000}"/>
          </ac:spMkLst>
        </pc:spChg>
        <pc:spChg chg="add del mod">
          <ac:chgData name="Malv Chqn" userId="c03ed7648afd8c5b" providerId="LiveId" clId="{03F86731-1771-5C4D-9377-E700B8BEC588}" dt="2020-11-16T19:53:54.410" v="2045" actId="478"/>
          <ac:spMkLst>
            <pc:docMk/>
            <pc:sldMk cId="2214416999" sldId="284"/>
            <ac:spMk id="10" creationId="{64099238-94A5-1C4A-94E3-D48526F83268}"/>
          </ac:spMkLst>
        </pc:spChg>
        <pc:spChg chg="del">
          <ac:chgData name="Malv Chqn" userId="c03ed7648afd8c5b" providerId="LiveId" clId="{03F86731-1771-5C4D-9377-E700B8BEC588}" dt="2020-11-16T14:06:48.538" v="1307" actId="478"/>
          <ac:spMkLst>
            <pc:docMk/>
            <pc:sldMk cId="2214416999" sldId="284"/>
            <ac:spMk id="11" creationId="{00000000-0000-0000-0000-000000000000}"/>
          </ac:spMkLst>
        </pc:spChg>
        <pc:spChg chg="del">
          <ac:chgData name="Malv Chqn" userId="c03ed7648afd8c5b" providerId="LiveId" clId="{03F86731-1771-5C4D-9377-E700B8BEC588}" dt="2020-11-16T14:06:54.418" v="1309" actId="478"/>
          <ac:spMkLst>
            <pc:docMk/>
            <pc:sldMk cId="2214416999" sldId="284"/>
            <ac:spMk id="17" creationId="{00000000-0000-0000-0000-000000000000}"/>
          </ac:spMkLst>
        </pc:spChg>
        <pc:picChg chg="del">
          <ac:chgData name="Malv Chqn" userId="c03ed7648afd8c5b" providerId="LiveId" clId="{03F86731-1771-5C4D-9377-E700B8BEC588}" dt="2020-11-16T14:06:51.255" v="1308" actId="478"/>
          <ac:picMkLst>
            <pc:docMk/>
            <pc:sldMk cId="2214416999" sldId="284"/>
            <ac:picMk id="15" creationId="{00000000-0000-0000-0000-000000000000}"/>
          </ac:picMkLst>
        </pc:picChg>
        <pc:picChg chg="del">
          <ac:chgData name="Malv Chqn" userId="c03ed7648afd8c5b" providerId="LiveId" clId="{03F86731-1771-5C4D-9377-E700B8BEC588}" dt="2020-11-16T14:12:00.078" v="1613" actId="478"/>
          <ac:picMkLst>
            <pc:docMk/>
            <pc:sldMk cId="2214416999" sldId="284"/>
            <ac:picMk id="16" creationId="{00000000-0000-0000-0000-000000000000}"/>
          </ac:picMkLst>
        </pc:picChg>
        <pc:picChg chg="del">
          <ac:chgData name="Malv Chqn" userId="c03ed7648afd8c5b" providerId="LiveId" clId="{03F86731-1771-5C4D-9377-E700B8BEC588}" dt="2020-11-16T14:12:02.958" v="1614" actId="478"/>
          <ac:picMkLst>
            <pc:docMk/>
            <pc:sldMk cId="2214416999" sldId="284"/>
            <ac:picMk id="21" creationId="{00000000-0000-0000-0000-000000000000}"/>
          </ac:picMkLst>
        </pc:picChg>
        <pc:picChg chg="del">
          <ac:chgData name="Malv Chqn" userId="c03ed7648afd8c5b" providerId="LiveId" clId="{03F86731-1771-5C4D-9377-E700B8BEC588}" dt="2020-11-16T14:06:42.428" v="1306" actId="478"/>
          <ac:picMkLst>
            <pc:docMk/>
            <pc:sldMk cId="2214416999" sldId="284"/>
            <ac:picMk id="2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6E06A-B6BA-4BEA-86C4-31EBC94AEF21}" type="datetime1">
              <a:rPr lang="ru-RU" smtClean="0"/>
              <a:t>18.01.2021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809C-E865-4583-A8A1-B825CBC834C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05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60278F-725D-4ACD-A597-342E7ED6A17B}" type="datetime1">
              <a:rPr lang="ru-RU" noProof="0" smtClean="0"/>
              <a:t>18.01.2021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30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77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0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Объект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mar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89" y="1618488"/>
            <a:ext cx="4301866" cy="455847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20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866D759-798C-4DB9-92F6-C87B96F2B06A}" type="datetime1">
              <a:rPr lang="ru-RU" noProof="0" smtClean="0"/>
              <a:t>18.01.2021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04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590E4E-36A0-4B06-AC37-EFF8AFEFF643}" type="datetime1">
              <a:rPr lang="ru-RU" noProof="0" smtClean="0"/>
              <a:t>18.01.2021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813460" y="117669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ru-RU" sz="4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Змейка</a:t>
            </a:r>
            <a:endParaRPr lang="ru-RU" sz="4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3242937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Исаевой Динары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16927E-17F1-9F4F-9615-E1E499EB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48" y="1630859"/>
            <a:ext cx="11195977" cy="152352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</a:rPr>
              <a:t>Данный проект представляет собой простую змейку с классическим управлением, а также небольшим нововведением в виде бомбы.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8" t="5496" r="-813" b="713"/>
          <a:stretch/>
        </p:blipFill>
        <p:spPr>
          <a:xfrm>
            <a:off x="7431321" y="2300884"/>
            <a:ext cx="4444004" cy="40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604434" y="1687058"/>
            <a:ext cx="9979746" cy="11729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В программе присутствует большое количество функций, </a:t>
            </a:r>
            <a:r>
              <a:rPr lang="ru-RU" sz="2800" dirty="0" smtClean="0">
                <a:solidFill>
                  <a:schemeClr val="tx1"/>
                </a:solidFill>
              </a:rPr>
              <a:t>но основным блоком с кодом является цикл </a:t>
            </a:r>
            <a:r>
              <a:rPr lang="en-US" sz="2800" dirty="0" smtClean="0">
                <a:solidFill>
                  <a:schemeClr val="tx1"/>
                </a:solidFill>
              </a:rPr>
              <a:t>While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xmlns="" id="{95F9D02A-225E-0646-A0C1-41C1781C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06" y="2859973"/>
            <a:ext cx="6248618" cy="231569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 smtClean="0">
                <a:solidFill>
                  <a:schemeClr val="tx1"/>
                </a:solidFill>
              </a:rPr>
              <a:t>В нём реализуется управление змейкой, условие окончания игры, работа бомбы, поедание яблок и прочее.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pc="-140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B9CCB37-7524-C741-A57D-99327E65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791671"/>
            <a:ext cx="10875047" cy="419547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Проект ещё рано называть готовым.</a:t>
            </a:r>
          </a:p>
          <a:p>
            <a:r>
              <a:rPr lang="ru-RU" dirty="0">
                <a:solidFill>
                  <a:schemeClr val="tx1"/>
                </a:solidFill>
              </a:rPr>
              <a:t>В будущем хотелось бы реализовать свою первоначальную задумку: сделать полноценную анимацию змейки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ru-RU" dirty="0">
                <a:solidFill>
                  <a:schemeClr val="tx1"/>
                </a:solidFill>
              </a:rPr>
              <a:t> следует доработать некоторые небольшие баги, которые были замечены мною во время разработки. </a:t>
            </a:r>
            <a:r>
              <a:rPr lang="ru-RU" dirty="0" smtClean="0">
                <a:solidFill>
                  <a:schemeClr val="tx1"/>
                </a:solidFill>
              </a:rPr>
              <a:t>В целом, я довольна результатом </a:t>
            </a:r>
            <a:r>
              <a:rPr lang="ru-RU" smtClean="0">
                <a:solidFill>
                  <a:schemeClr val="tx1"/>
                </a:solidFill>
              </a:rPr>
              <a:t>от проделанной работы.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21441699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9B45"/>
        </a:solidFill>
        <a:ln>
          <a:solidFill>
            <a:srgbClr val="FF9B4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4199363_TF16401157" id="{0BEA004B-A0F2-4FFC-B20A-3E9898FF2429}" vid="{333DB484-F42E-45C3-A65F-10D5A8D3334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111</Words>
  <Application>Microsoft Office PowerPoint</Application>
  <PresentationFormat>Широкоэкранный</PresentationFormat>
  <Paragraphs>17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WelcomeDoc</vt:lpstr>
      <vt:lpstr>Змейка</vt:lpstr>
      <vt:lpstr>Введение</vt:lpstr>
      <vt:lpstr>Структура проекта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PowerPoint для Android</dc:title>
  <dc:creator>Malv Chqn</dc:creator>
  <cp:keywords/>
  <cp:lastModifiedBy>Учетная запись Майкрософт</cp:lastModifiedBy>
  <cp:revision>10</cp:revision>
  <dcterms:created xsi:type="dcterms:W3CDTF">2020-11-16T13:38:57Z</dcterms:created>
  <dcterms:modified xsi:type="dcterms:W3CDTF">2021-01-18T12:59:38Z</dcterms:modified>
  <cp:version/>
</cp:coreProperties>
</file>