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72" r:id="rId12"/>
    <p:sldId id="273" r:id="rId13"/>
    <p:sldId id="274" r:id="rId14"/>
    <p:sldId id="264" r:id="rId15"/>
    <p:sldId id="266" r:id="rId16"/>
    <p:sldId id="268" r:id="rId17"/>
    <p:sldId id="270" r:id="rId18"/>
    <p:sldId id="269" r:id="rId19"/>
    <p:sldId id="271" r:id="rId20"/>
    <p:sldId id="275" r:id="rId21"/>
    <p:sldId id="276" r:id="rId22"/>
    <p:sldId id="278" r:id="rId23"/>
    <p:sldId id="279" r:id="rId24"/>
    <p:sldId id="280" r:id="rId25"/>
    <p:sldId id="283" r:id="rId26"/>
    <p:sldId id="282" r:id="rId27"/>
    <p:sldId id="284" r:id="rId28"/>
    <p:sldId id="281" r:id="rId29"/>
    <p:sldId id="285" r:id="rId30"/>
    <p:sldId id="286" r:id="rId31"/>
    <p:sldId id="287" r:id="rId32"/>
    <p:sldId id="289" r:id="rId33"/>
    <p:sldId id="290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25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7" autoAdjust="0"/>
    <p:restoredTop sz="94660"/>
  </p:normalViewPr>
  <p:slideViewPr>
    <p:cSldViewPr>
      <p:cViewPr varScale="1">
        <p:scale>
          <a:sx n="111" d="100"/>
          <a:sy n="111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627784" y="3573016"/>
            <a:ext cx="1296144" cy="17281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27784" y="872061"/>
            <a:ext cx="1296144" cy="17281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27784" y="4149080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27784" y="4797152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860032" y="3573016"/>
            <a:ext cx="1296144" cy="17281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64099" y="9807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27784" y="1484784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27784" y="1988840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4012" y="3645024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16023" y="4869160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35688" y="4437112"/>
            <a:ext cx="1024344" cy="61671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60032" y="4210924"/>
            <a:ext cx="15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= Johnny</a:t>
            </a:r>
          </a:p>
          <a:p>
            <a:r>
              <a:rPr lang="en-US" dirty="0" err="1" smtClean="0"/>
              <a:t>sayName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21225" y="1551491"/>
            <a:ext cx="15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= Sunny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60031" y="4149080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60032" y="4797152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5718" y="3659948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42046" y="4861027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_proto_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9798" y="2132856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_proto_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741913" y="2352871"/>
            <a:ext cx="1133805" cy="194022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835688" y="3844614"/>
            <a:ext cx="1206358" cy="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58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0" grpId="0"/>
      <p:bldP spid="13" grpId="0"/>
      <p:bldP spid="14" grpId="0"/>
      <p:bldP spid="18" grpId="0"/>
      <p:bldP spid="19" grpId="0"/>
      <p:bldP spid="22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7956376" cy="2232248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Objects are pass by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70228"/>
            <a:ext cx="3318520" cy="2214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40" y="2870228"/>
            <a:ext cx="2996952" cy="2214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056" y="2870228"/>
            <a:ext cx="1389384" cy="22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52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2520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obj</a:t>
            </a:r>
            <a:r>
              <a:rPr lang="en-US" sz="2800" dirty="0"/>
              <a:t> = {member : "</a:t>
            </a:r>
            <a:r>
              <a:rPr lang="en-US" sz="2800" dirty="0" err="1"/>
              <a:t>abc</a:t>
            </a:r>
            <a:r>
              <a:rPr lang="en-US" sz="2800" dirty="0" smtClean="0"/>
              <a:t>"};</a:t>
            </a:r>
          </a:p>
          <a:p>
            <a:pPr marL="0" indent="0">
              <a:buNone/>
            </a:pPr>
            <a:r>
              <a:rPr lang="en-US" sz="2800" dirty="0" smtClean="0"/>
              <a:t>;!</a:t>
            </a:r>
            <a:r>
              <a:rPr lang="en-US" sz="2800" dirty="0"/>
              <a:t>function test(a){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a.member</a:t>
            </a:r>
            <a:r>
              <a:rPr lang="en-US" sz="2800" dirty="0" smtClean="0"/>
              <a:t> = </a:t>
            </a:r>
            <a:r>
              <a:rPr lang="en-US" sz="2800" dirty="0"/>
              <a:t>"</a:t>
            </a:r>
            <a:r>
              <a:rPr lang="en-US" sz="2800" dirty="0" err="1" smtClean="0"/>
              <a:t>cde</a:t>
            </a:r>
            <a:r>
              <a:rPr lang="en-US" sz="2800" dirty="0" smtClean="0"/>
              <a:t>";</a:t>
            </a:r>
          </a:p>
          <a:p>
            <a:pPr marL="0" indent="0">
              <a:buNone/>
            </a:pPr>
            <a:r>
              <a:rPr lang="en-US" sz="2800" dirty="0" smtClean="0"/>
              <a:t>}(</a:t>
            </a:r>
            <a:r>
              <a:rPr lang="en-US" sz="2800" dirty="0" err="1"/>
              <a:t>obj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r>
              <a:rPr lang="en-US" sz="2800" dirty="0" smtClean="0"/>
              <a:t>console.log(</a:t>
            </a:r>
            <a:r>
              <a:rPr lang="en-US" sz="2800" dirty="0" err="1" smtClean="0"/>
              <a:t>obj.member</a:t>
            </a:r>
            <a:r>
              <a:rPr lang="en-US" sz="2800" dirty="0"/>
              <a:t>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501008"/>
            <a:ext cx="82296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obj</a:t>
            </a:r>
            <a:r>
              <a:rPr lang="en-US" sz="2800" dirty="0" smtClean="0"/>
              <a:t> = {member : "</a:t>
            </a:r>
            <a:r>
              <a:rPr lang="en-US" sz="2800" dirty="0" err="1" smtClean="0"/>
              <a:t>abc</a:t>
            </a:r>
            <a:r>
              <a:rPr lang="en-US" sz="2800" dirty="0" smtClean="0"/>
              <a:t>"};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;!function test(a){   </a:t>
            </a:r>
          </a:p>
          <a:p>
            <a:pPr marL="0" indent="0">
              <a:buNone/>
            </a:pPr>
            <a:r>
              <a:rPr lang="en-US" sz="2800" dirty="0" smtClean="0"/>
              <a:t>	a = {member </a:t>
            </a:r>
            <a:r>
              <a:rPr lang="en-US" sz="2800" dirty="0"/>
              <a:t>: "</a:t>
            </a:r>
            <a:r>
              <a:rPr lang="en-US" sz="2800" dirty="0" err="1"/>
              <a:t>cde</a:t>
            </a:r>
            <a:r>
              <a:rPr lang="en-US" sz="2800" dirty="0"/>
              <a:t>"};</a:t>
            </a: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}(</a:t>
            </a:r>
            <a:r>
              <a:rPr lang="en-US" sz="2800" dirty="0" err="1" smtClean="0"/>
              <a:t>obj</a:t>
            </a:r>
            <a:r>
              <a:rPr lang="en-US" sz="28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console.log(</a:t>
            </a:r>
            <a:r>
              <a:rPr lang="en-US" sz="2800" dirty="0" err="1" smtClean="0"/>
              <a:t>obj.member</a:t>
            </a:r>
            <a:r>
              <a:rPr lang="en-US" sz="2800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8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5840" y="332656"/>
            <a:ext cx="82296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obj</a:t>
            </a:r>
            <a:r>
              <a:rPr lang="en-US" sz="2800" dirty="0" smtClean="0"/>
              <a:t> = {member : "</a:t>
            </a:r>
            <a:r>
              <a:rPr lang="en-US" sz="2800" dirty="0" err="1" smtClean="0"/>
              <a:t>abc</a:t>
            </a:r>
            <a:r>
              <a:rPr lang="en-US" sz="2800" dirty="0" smtClean="0"/>
              <a:t>"};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;!function test(a){   </a:t>
            </a:r>
          </a:p>
          <a:p>
            <a:pPr marL="0" indent="0">
              <a:buNone/>
            </a:pPr>
            <a:r>
              <a:rPr lang="en-US" sz="2800" dirty="0" smtClean="0"/>
              <a:t>	a = {member </a:t>
            </a:r>
            <a:r>
              <a:rPr lang="en-US" sz="2800" dirty="0"/>
              <a:t>: "</a:t>
            </a:r>
            <a:r>
              <a:rPr lang="en-US" sz="2800" dirty="0" err="1"/>
              <a:t>cde</a:t>
            </a:r>
            <a:r>
              <a:rPr lang="en-US" sz="2800" dirty="0"/>
              <a:t>"};</a:t>
            </a: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}(</a:t>
            </a:r>
            <a:r>
              <a:rPr lang="en-US" sz="2800" dirty="0" err="1" smtClean="0"/>
              <a:t>obj</a:t>
            </a:r>
            <a:r>
              <a:rPr lang="en-US" sz="28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console.log(</a:t>
            </a:r>
            <a:r>
              <a:rPr lang="en-US" sz="2800" dirty="0" err="1" smtClean="0"/>
              <a:t>obj.member</a:t>
            </a:r>
            <a:r>
              <a:rPr lang="en-US" sz="2800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840" y="3645024"/>
            <a:ext cx="82296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obj</a:t>
            </a:r>
            <a:r>
              <a:rPr lang="en-US" sz="2800" dirty="0" smtClean="0"/>
              <a:t> = {member : "</a:t>
            </a:r>
            <a:r>
              <a:rPr lang="en-US" sz="2800" dirty="0" err="1" smtClean="0"/>
              <a:t>abc</a:t>
            </a:r>
            <a:r>
              <a:rPr lang="en-US" sz="2800" dirty="0" smtClean="0"/>
              <a:t>"};</a:t>
            </a:r>
          </a:p>
          <a:p>
            <a:pPr marL="0" indent="0">
              <a:buNone/>
            </a:pPr>
            <a:r>
              <a:rPr lang="en-US" sz="2800" dirty="0" err="1"/>
              <a:t>obj</a:t>
            </a:r>
            <a:r>
              <a:rPr lang="en-US" sz="2800" dirty="0"/>
              <a:t> </a:t>
            </a:r>
            <a:r>
              <a:rPr lang="en-US" sz="2800" dirty="0" smtClean="0"/>
              <a:t> = function(){   </a:t>
            </a:r>
          </a:p>
          <a:p>
            <a:pPr marL="0" indent="0">
              <a:buNone/>
            </a:pPr>
            <a:r>
              <a:rPr lang="en-US" sz="2800" dirty="0" smtClean="0"/>
              <a:t>	return {member </a:t>
            </a:r>
            <a:r>
              <a:rPr lang="en-US" sz="2800" dirty="0"/>
              <a:t>: "</a:t>
            </a:r>
            <a:r>
              <a:rPr lang="en-US" sz="2800" dirty="0" err="1"/>
              <a:t>cde</a:t>
            </a:r>
            <a:r>
              <a:rPr lang="en-US" sz="2800" dirty="0"/>
              <a:t>"};</a:t>
            </a: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}(</a:t>
            </a:r>
            <a:r>
              <a:rPr lang="en-US" sz="2800" dirty="0" err="1" smtClean="0"/>
              <a:t>obj</a:t>
            </a:r>
            <a:r>
              <a:rPr lang="en-US" sz="28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console.log(</a:t>
            </a:r>
            <a:r>
              <a:rPr lang="en-US" sz="2800" dirty="0" err="1" smtClean="0"/>
              <a:t>obj.member</a:t>
            </a:r>
            <a:r>
              <a:rPr lang="en-US" sz="2800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60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Non-Intrusive JS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&lt;input type=“text” name=“date” </a:t>
            </a:r>
            <a:r>
              <a:rPr lang="en-US" sz="2400" dirty="0" err="1" smtClean="0"/>
              <a:t>onchange</a:t>
            </a:r>
            <a:r>
              <a:rPr lang="en-US" sz="2400" dirty="0" smtClean="0"/>
              <a:t>=“</a:t>
            </a:r>
            <a:r>
              <a:rPr lang="en-US" sz="2400" dirty="0" err="1" smtClean="0"/>
              <a:t>validateDate</a:t>
            </a:r>
            <a:r>
              <a:rPr lang="en-US" sz="2400" dirty="0" smtClean="0"/>
              <a:t>()”/&gt;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3429000"/>
            <a:ext cx="8229600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&lt;!--HTML--&gt;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input type=“text” name=“date</a:t>
            </a:r>
            <a:r>
              <a:rPr lang="en-US" sz="2400" dirty="0" smtClean="0"/>
              <a:t>” id=“date”/&gt;</a:t>
            </a:r>
          </a:p>
          <a:p>
            <a:pPr marL="0" indent="0">
              <a:buNone/>
            </a:pPr>
            <a:r>
              <a:rPr lang="en-US" sz="2400" dirty="0" smtClean="0"/>
              <a:t>&lt;!--JS--&gt;</a:t>
            </a:r>
          </a:p>
          <a:p>
            <a:pPr marL="0" indent="0">
              <a:buNone/>
            </a:pPr>
            <a:r>
              <a:rPr lang="en-US" sz="2400" dirty="0" err="1" smtClean="0"/>
              <a:t>Window.onload</a:t>
            </a:r>
            <a:r>
              <a:rPr lang="en-US" sz="2400" dirty="0" smtClean="0"/>
              <a:t>=function(){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document.getElementById</a:t>
            </a:r>
            <a:r>
              <a:rPr lang="en-US" sz="2400" dirty="0" smtClean="0"/>
              <a:t>(‘date’).</a:t>
            </a:r>
            <a:r>
              <a:rPr lang="en-US" sz="2400" dirty="0" err="1" smtClean="0"/>
              <a:t>onchange</a:t>
            </a:r>
            <a:r>
              <a:rPr lang="en-US" sz="2400" dirty="0" smtClean="0"/>
              <a:t> = </a:t>
            </a:r>
            <a:r>
              <a:rPr lang="en-US" sz="2400" dirty="0" err="1" smtClean="0"/>
              <a:t>validateDate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9108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</a:t>
            </a:r>
            <a:r>
              <a:rPr lang="en-US" altLang="zh-CN" sz="5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ciple</a:t>
            </a:r>
            <a:endParaRPr lang="en-US" sz="5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325070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Behavior-JS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4088" y="1639341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Perform-HTML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927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Block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2215405"/>
            <a:ext cx="5544616" cy="2941787"/>
          </a:xfrm>
        </p:spPr>
        <p:txBody>
          <a:bodyPr>
            <a:normAutofit/>
          </a:bodyPr>
          <a:lstStyle/>
          <a:p>
            <a:r>
              <a:rPr lang="en-US" sz="4400" dirty="0" err="1"/>
              <a:t>v</a:t>
            </a:r>
            <a:r>
              <a:rPr lang="en-US" sz="4400" dirty="0" err="1" smtClean="0"/>
              <a:t>ar</a:t>
            </a:r>
            <a:r>
              <a:rPr lang="en-US" sz="4400" dirty="0" smtClean="0"/>
              <a:t> foo = function(){}</a:t>
            </a:r>
            <a:endParaRPr lang="en-US" sz="2400" dirty="0" smtClean="0"/>
          </a:p>
          <a:p>
            <a:r>
              <a:rPr lang="en-US" sz="4400" dirty="0" smtClean="0"/>
              <a:t>function a(){}</a:t>
            </a:r>
            <a:endParaRPr lang="en-US" sz="4400" b="1" dirty="0" smtClean="0"/>
          </a:p>
          <a:p>
            <a:r>
              <a:rPr lang="en-US" sz="4400" dirty="0" smtClean="0"/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302539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b="1" dirty="0" err="1"/>
              <a:t>var</a:t>
            </a:r>
            <a:r>
              <a:rPr lang="en-US" sz="4400" dirty="0"/>
              <a:t> scope="global";  </a:t>
            </a:r>
          </a:p>
          <a:p>
            <a:pPr marL="0" indent="0">
              <a:buNone/>
            </a:pPr>
            <a:r>
              <a:rPr lang="en-US" sz="4400" b="1" dirty="0"/>
              <a:t>function</a:t>
            </a:r>
            <a:r>
              <a:rPr lang="en-US" sz="4400" dirty="0"/>
              <a:t> t(){  </a:t>
            </a:r>
          </a:p>
          <a:p>
            <a:pPr marL="0" indent="0">
              <a:buNone/>
            </a:pPr>
            <a:r>
              <a:rPr lang="en-US" sz="4400" dirty="0"/>
              <a:t>    console.log(scope);  </a:t>
            </a:r>
          </a:p>
          <a:p>
            <a:pPr marL="0" indent="0">
              <a:buNone/>
            </a:pPr>
            <a:r>
              <a:rPr lang="en-US" sz="4400" dirty="0" smtClean="0"/>
              <a:t> </a:t>
            </a:r>
            <a:r>
              <a:rPr lang="en-US" sz="4400" dirty="0"/>
              <a:t>   </a:t>
            </a:r>
            <a:r>
              <a:rPr lang="en-US" sz="4400" b="1" dirty="0" err="1"/>
              <a:t>var</a:t>
            </a:r>
            <a:r>
              <a:rPr lang="en-US" sz="4400" dirty="0"/>
              <a:t> scope="local"  </a:t>
            </a:r>
          </a:p>
          <a:p>
            <a:pPr marL="0" indent="0">
              <a:buNone/>
            </a:pPr>
            <a:r>
              <a:rPr lang="en-US" sz="4400" dirty="0"/>
              <a:t>    console.log(scope);  </a:t>
            </a:r>
          </a:p>
          <a:p>
            <a:pPr marL="0" indent="0">
              <a:buNone/>
            </a:pPr>
            <a:r>
              <a:rPr lang="en-US" sz="4400" dirty="0"/>
              <a:t>}  </a:t>
            </a:r>
          </a:p>
          <a:p>
            <a:pPr marL="0" indent="0">
              <a:buNone/>
            </a:pPr>
            <a:r>
              <a:rPr lang="en-US" sz="4400" dirty="0"/>
              <a:t>t(); </a:t>
            </a:r>
          </a:p>
          <a:p>
            <a:pPr marL="0" indent="0">
              <a:buNone/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69610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16832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Immediately Invoked Function Expression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330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currTime</a:t>
            </a:r>
            <a:r>
              <a:rPr lang="en-US" dirty="0"/>
              <a:t> = (function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time = new Date()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year = </a:t>
            </a:r>
            <a:r>
              <a:rPr lang="en-US" dirty="0" err="1"/>
              <a:t>time.getFullYear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month = </a:t>
            </a:r>
            <a:r>
              <a:rPr lang="en-US" dirty="0" err="1"/>
              <a:t>time.getMonth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date = </a:t>
            </a:r>
            <a:r>
              <a:rPr lang="en-US" dirty="0" err="1"/>
              <a:t>time.getDate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year + '/' + month + '/' + </a:t>
            </a:r>
            <a:r>
              <a:rPr lang="en-US" dirty="0" smtClean="0"/>
              <a:t>date})();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7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t="-4000" r="-1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436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16832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Closure and Modular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557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3682752" cy="25488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foo = 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/>
              <a:t>add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foo++;</a:t>
            </a:r>
          </a:p>
          <a:p>
            <a:pPr marL="0" indent="0">
              <a:buNone/>
            </a:pPr>
            <a:r>
              <a:rPr lang="en-US" dirty="0" smtClean="0"/>
              <a:t>console.log(foo)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add();</a:t>
            </a:r>
          </a:p>
          <a:p>
            <a:pPr marL="0" indent="0">
              <a:buNone/>
            </a:pPr>
            <a:r>
              <a:rPr lang="en-US" dirty="0" smtClean="0"/>
              <a:t>add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80909" y="1124744"/>
            <a:ext cx="3682752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foo =1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/>
              <a:t>add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foo++;</a:t>
            </a:r>
          </a:p>
          <a:p>
            <a:pPr marL="0" indent="0">
              <a:buNone/>
            </a:pPr>
            <a:r>
              <a:rPr lang="en-US" dirty="0" smtClean="0"/>
              <a:t>console.log(foo);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add();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init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init</a:t>
            </a:r>
            <a:r>
              <a:rPr lang="en-US" dirty="0"/>
              <a:t>();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0112" y="2744228"/>
            <a:ext cx="3682752" cy="3816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init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foo = 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/>
              <a:t>add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foo++;</a:t>
            </a:r>
          </a:p>
          <a:p>
            <a:pPr marL="0" indent="0">
              <a:buNone/>
            </a:pPr>
            <a:r>
              <a:rPr lang="en-US" dirty="0" smtClean="0"/>
              <a:t>console.log(foo);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add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</a:t>
            </a:r>
            <a:r>
              <a:rPr lang="en-US" dirty="0" err="1"/>
              <a:t>init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a();</a:t>
            </a:r>
          </a:p>
          <a:p>
            <a:pPr marL="0" indent="0">
              <a:buNone/>
            </a:pPr>
            <a:r>
              <a:rPr lang="en-US" dirty="0" smtClean="0"/>
              <a:t>a();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7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Modular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CommonJS</a:t>
            </a:r>
            <a:endParaRPr lang="en-US" sz="4400" dirty="0" smtClean="0"/>
          </a:p>
          <a:p>
            <a:r>
              <a:rPr lang="en-US" sz="4400" dirty="0" smtClean="0"/>
              <a:t>AMD</a:t>
            </a:r>
          </a:p>
          <a:p>
            <a:r>
              <a:rPr lang="en-US" sz="4400" dirty="0" smtClean="0"/>
              <a:t>UMD</a:t>
            </a:r>
          </a:p>
        </p:txBody>
      </p:sp>
    </p:spTree>
    <p:extLst>
      <p:ext uri="{BB962C8B-B14F-4D97-AF65-F5344CB8AC3E}">
        <p14:creationId xmlns:p14="http://schemas.microsoft.com/office/powerpoint/2010/main" val="4086265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16832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 Asynchronous Programming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72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6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16832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Function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5516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setTimeout</a:t>
            </a:r>
            <a:r>
              <a:rPr 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5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setInterval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function f2 (){console.log("f2</a:t>
            </a:r>
            <a:r>
              <a:rPr lang="en-US" sz="2600" dirty="0" smtClean="0"/>
              <a:t>");};</a:t>
            </a:r>
          </a:p>
          <a:p>
            <a:pPr marL="0" indent="0">
              <a:buNone/>
            </a:pPr>
            <a:r>
              <a:rPr lang="en-US" sz="2600" dirty="0" smtClean="0"/>
              <a:t>function </a:t>
            </a:r>
            <a:r>
              <a:rPr lang="en-US" sz="2600" dirty="0"/>
              <a:t>f1(callback){　　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setTimeout</a:t>
            </a:r>
            <a:r>
              <a:rPr lang="en-US" sz="2600" dirty="0" smtClean="0"/>
              <a:t>(function</a:t>
            </a:r>
            <a:r>
              <a:rPr lang="en-US" sz="2600" dirty="0"/>
              <a:t>(){    　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callback</a:t>
            </a:r>
            <a:r>
              <a:rPr lang="en-US" sz="2600" dirty="0"/>
              <a:t>();　　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}, </a:t>
            </a:r>
            <a:r>
              <a:rPr lang="en-US" sz="2600" dirty="0"/>
              <a:t>1000</a:t>
            </a:r>
            <a:r>
              <a:rPr lang="en-US" sz="2600" dirty="0" smtClean="0"/>
              <a:t>);</a:t>
            </a:r>
          </a:p>
          <a:p>
            <a:pPr marL="0" indent="0">
              <a:buNone/>
            </a:pPr>
            <a:r>
              <a:rPr lang="en-US" sz="2600" dirty="0" smtClean="0"/>
              <a:t>};</a:t>
            </a:r>
          </a:p>
          <a:p>
            <a:pPr marL="0" indent="0">
              <a:buNone/>
            </a:pPr>
            <a:r>
              <a:rPr lang="en-US" sz="2600" dirty="0" smtClean="0"/>
              <a:t>f1(f2);</a:t>
            </a:r>
          </a:p>
          <a:p>
            <a:pPr marL="0" indent="0">
              <a:buNone/>
            </a:pPr>
            <a:r>
              <a:rPr lang="en-US" sz="2600" dirty="0" smtClean="0"/>
              <a:t>console.log</a:t>
            </a:r>
            <a:r>
              <a:rPr lang="en-US" sz="2600" dirty="0"/>
              <a:t> </a:t>
            </a:r>
            <a:r>
              <a:rPr lang="en-US" sz="2600" dirty="0" smtClean="0"/>
              <a:t>(</a:t>
            </a:r>
            <a:r>
              <a:rPr lang="en-US" sz="2600" dirty="0"/>
              <a:t>"</a:t>
            </a:r>
            <a:r>
              <a:rPr lang="en-US" sz="2600" dirty="0" smtClean="0"/>
              <a:t>f3"); </a:t>
            </a: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043629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Listeners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$("#</a:t>
            </a:r>
            <a:r>
              <a:rPr lang="en-US" sz="2800" dirty="0" err="1"/>
              <a:t>su</a:t>
            </a:r>
            <a:r>
              <a:rPr lang="en-US" sz="2800" dirty="0"/>
              <a:t>").on("click",</a:t>
            </a:r>
            <a:r>
              <a:rPr lang="en-US" sz="2800" dirty="0" err="1"/>
              <a:t>onClickHandler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function </a:t>
            </a:r>
            <a:r>
              <a:rPr lang="en-US" sz="2800" dirty="0" err="1"/>
              <a:t>onClickHandler</a:t>
            </a:r>
            <a:r>
              <a:rPr lang="en-US" sz="2800" dirty="0"/>
              <a:t>(){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alert</a:t>
            </a:r>
            <a:r>
              <a:rPr lang="en-US" sz="2800" dirty="0"/>
              <a:t>("</a:t>
            </a:r>
            <a:r>
              <a:rPr lang="en-US" sz="2800" dirty="0" err="1"/>
              <a:t>btn</a:t>
            </a:r>
            <a:r>
              <a:rPr lang="en-US" sz="2800" dirty="0"/>
              <a:t> Clicked!");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523031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 Pattern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b="1" dirty="0" err="1"/>
              <a:t>pubsub</a:t>
            </a:r>
            <a:r>
              <a:rPr lang="en-US" sz="2600" dirty="0"/>
              <a:t>  = (function(){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/>
              <a:t>q = {};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topics </a:t>
            </a:r>
            <a:r>
              <a:rPr lang="en-US" sz="2600" dirty="0"/>
              <a:t>= {};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subUid</a:t>
            </a:r>
            <a:r>
              <a:rPr lang="en-US" sz="2600" dirty="0" smtClean="0"/>
              <a:t> </a:t>
            </a:r>
            <a:r>
              <a:rPr lang="en-US" sz="2600" dirty="0"/>
              <a:t>= -1;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b="1" dirty="0" err="1" smtClean="0"/>
              <a:t>q.publish</a:t>
            </a:r>
            <a:r>
              <a:rPr lang="en-US" sz="2600" dirty="0" smtClean="0"/>
              <a:t> </a:t>
            </a:r>
            <a:r>
              <a:rPr lang="en-US" sz="2600" dirty="0"/>
              <a:t>= function(topic, </a:t>
            </a:r>
            <a:r>
              <a:rPr lang="en-US" sz="2600" dirty="0" err="1"/>
              <a:t>args</a:t>
            </a:r>
            <a:r>
              <a:rPr lang="en-US" sz="2600" dirty="0"/>
              <a:t>) {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if</a:t>
            </a:r>
            <a:r>
              <a:rPr lang="en-US" sz="2600" dirty="0"/>
              <a:t>(!topics[topic]) {return;}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/>
              <a:t>subs = topics[topic],    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len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 err="1"/>
              <a:t>subs.length</a:t>
            </a:r>
            <a:r>
              <a:rPr lang="en-US" sz="2600" dirty="0"/>
              <a:t>;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while(</a:t>
            </a:r>
            <a:r>
              <a:rPr lang="en-US" sz="2600" dirty="0" err="1" smtClean="0"/>
              <a:t>len</a:t>
            </a:r>
            <a:r>
              <a:rPr lang="en-US" sz="2600" dirty="0" smtClean="0"/>
              <a:t>-</a:t>
            </a:r>
            <a:r>
              <a:rPr lang="en-US" sz="2600" dirty="0"/>
              <a:t>-) {    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subs[</a:t>
            </a:r>
            <a:r>
              <a:rPr lang="en-US" sz="2600" dirty="0" err="1" smtClean="0"/>
              <a:t>len</a:t>
            </a:r>
            <a:r>
              <a:rPr lang="en-US" sz="2600" dirty="0"/>
              <a:t>].</a:t>
            </a:r>
            <a:r>
              <a:rPr lang="en-US" sz="2600" dirty="0" err="1"/>
              <a:t>func</a:t>
            </a:r>
            <a:r>
              <a:rPr lang="en-US" sz="2600" dirty="0"/>
              <a:t>(topic, </a:t>
            </a:r>
            <a:r>
              <a:rPr lang="en-US" sz="2600" dirty="0" err="1"/>
              <a:t>args</a:t>
            </a:r>
            <a:r>
              <a:rPr lang="en-US" sz="2600" dirty="0"/>
              <a:t>);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}        </a:t>
            </a:r>
          </a:p>
          <a:p>
            <a:pPr marL="0" indent="0">
              <a:buNone/>
            </a:pPr>
            <a:r>
              <a:rPr lang="en-US" sz="2600" dirty="0" smtClean="0"/>
              <a:t>return </a:t>
            </a:r>
            <a:r>
              <a:rPr lang="en-US" sz="2600" dirty="0"/>
              <a:t>this;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};    </a:t>
            </a:r>
          </a:p>
          <a:p>
            <a:pPr marL="0" indent="0">
              <a:buNone/>
            </a:pPr>
            <a:r>
              <a:rPr lang="en-US" sz="2600" b="1" dirty="0" err="1" smtClean="0"/>
              <a:t>q.subscribe</a:t>
            </a:r>
            <a:r>
              <a:rPr lang="en-US" sz="2600" dirty="0" smtClean="0"/>
              <a:t> </a:t>
            </a:r>
            <a:r>
              <a:rPr lang="en-US" sz="2600" dirty="0"/>
              <a:t>= function(topic, </a:t>
            </a:r>
            <a:r>
              <a:rPr lang="en-US" sz="2600" dirty="0" err="1"/>
              <a:t>func</a:t>
            </a:r>
            <a:r>
              <a:rPr lang="en-US" sz="2600" dirty="0"/>
              <a:t>) {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topics[topic</a:t>
            </a:r>
            <a:r>
              <a:rPr lang="en-US" sz="2600" dirty="0"/>
              <a:t>] = topics[topic] ? topics[topic] : [];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/>
              <a:t>token = (++</a:t>
            </a:r>
            <a:r>
              <a:rPr lang="en-US" sz="2600" dirty="0" err="1"/>
              <a:t>subUid</a:t>
            </a:r>
            <a:r>
              <a:rPr lang="en-US" sz="2600" dirty="0"/>
              <a:t>).</a:t>
            </a:r>
            <a:r>
              <a:rPr lang="en-US" sz="2600" dirty="0" err="1"/>
              <a:t>toString</a:t>
            </a:r>
            <a:r>
              <a:rPr lang="en-US" sz="2600" dirty="0"/>
              <a:t>();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topics[topic</a:t>
            </a:r>
            <a:r>
              <a:rPr lang="en-US" sz="2600" dirty="0"/>
              <a:t>].push({    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token </a:t>
            </a:r>
            <a:r>
              <a:rPr lang="en-US" sz="2600" dirty="0"/>
              <a:t>: token,   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</a:t>
            </a:r>
            <a:r>
              <a:rPr lang="en-US" sz="2600" dirty="0" err="1"/>
              <a:t>func</a:t>
            </a:r>
            <a:r>
              <a:rPr lang="en-US" sz="2600" dirty="0"/>
              <a:t> : </a:t>
            </a:r>
            <a:r>
              <a:rPr lang="en-US" sz="2600" dirty="0" err="1"/>
              <a:t>func</a:t>
            </a:r>
            <a:r>
              <a:rPr lang="en-US" sz="2600" dirty="0"/>
              <a:t>        });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return </a:t>
            </a:r>
            <a:r>
              <a:rPr lang="en-US" sz="2600" dirty="0"/>
              <a:t>token;    };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return </a:t>
            </a:r>
            <a:r>
              <a:rPr lang="en-US" sz="2600" dirty="0"/>
              <a:t>q</a:t>
            </a:r>
            <a:r>
              <a:rPr lang="en-US" sz="2600" dirty="0" smtClean="0"/>
              <a:t>;})();</a:t>
            </a:r>
          </a:p>
          <a:p>
            <a:pPr marL="0" indent="0">
              <a:buNone/>
            </a:pPr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b="1" dirty="0"/>
              <a:t>f2</a:t>
            </a:r>
            <a:r>
              <a:rPr lang="en-US" sz="2600" dirty="0"/>
              <a:t> = function(topics, data) </a:t>
            </a:r>
            <a:r>
              <a:rPr lang="en-US" sz="2600" dirty="0" smtClean="0"/>
              <a:t>{console.log</a:t>
            </a:r>
            <a:r>
              <a:rPr lang="en-US" sz="2600" dirty="0"/>
              <a:t>("this is function2</a:t>
            </a:r>
            <a:r>
              <a:rPr lang="en-US" sz="2600" dirty="0" smtClean="0"/>
              <a:t>");}</a:t>
            </a:r>
          </a:p>
          <a:p>
            <a:pPr marL="0" indent="0">
              <a:buNone/>
            </a:pPr>
            <a:r>
              <a:rPr lang="en-US" sz="2600" dirty="0" smtClean="0"/>
              <a:t>function </a:t>
            </a:r>
            <a:r>
              <a:rPr lang="en-US" sz="2600" b="1" dirty="0"/>
              <a:t>f1</a:t>
            </a:r>
            <a:r>
              <a:rPr lang="en-US" sz="2600" dirty="0"/>
              <a:t>(){　　　　　　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console.log</a:t>
            </a:r>
            <a:r>
              <a:rPr lang="en-US" sz="2600" dirty="0"/>
              <a:t>("this is function1");       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pubsub</a:t>
            </a:r>
            <a:r>
              <a:rPr lang="en-US" sz="2600" dirty="0" smtClean="0"/>
              <a:t> </a:t>
            </a:r>
            <a:r>
              <a:rPr lang="en-US" sz="2600" dirty="0"/>
              <a:t>.publish('done', 'hello world</a:t>
            </a:r>
            <a:r>
              <a:rPr lang="en-US" sz="2600" dirty="0" smtClean="0"/>
              <a:t>');</a:t>
            </a:r>
          </a:p>
          <a:p>
            <a:pPr marL="0" indent="0">
              <a:buNone/>
            </a:pPr>
            <a:r>
              <a:rPr lang="en-US" sz="2600" dirty="0" smtClean="0"/>
              <a:t>}</a:t>
            </a:r>
          </a:p>
          <a:p>
            <a:pPr marL="0" indent="0">
              <a:buNone/>
            </a:pPr>
            <a:r>
              <a:rPr lang="en-US" sz="2600" dirty="0" err="1" smtClean="0"/>
              <a:t>pubsub.subscribe</a:t>
            </a:r>
            <a:r>
              <a:rPr lang="en-US" sz="2600" dirty="0"/>
              <a:t>('done', f2</a:t>
            </a:r>
            <a:r>
              <a:rPr lang="en-US" sz="2600" dirty="0" smtClean="0"/>
              <a:t>);</a:t>
            </a:r>
          </a:p>
          <a:p>
            <a:pPr marL="0" indent="0">
              <a:buNone/>
            </a:pPr>
            <a:r>
              <a:rPr lang="en-US" sz="2600" dirty="0" smtClean="0"/>
              <a:t>f1</a:t>
            </a:r>
            <a:r>
              <a:rPr lang="en-US" sz="2600" dirty="0"/>
              <a:t>();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980728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Promises Object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function </a:t>
            </a:r>
            <a:r>
              <a:rPr lang="en-US" sz="2800" b="1" dirty="0"/>
              <a:t>f1</a:t>
            </a:r>
            <a:r>
              <a:rPr lang="en-US" sz="2800" dirty="0"/>
              <a:t>(){ 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def</a:t>
            </a:r>
            <a:r>
              <a:rPr lang="en-US" sz="2800" dirty="0"/>
              <a:t> = $.Deferred(); 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setTimeout</a:t>
            </a:r>
            <a:r>
              <a:rPr lang="en-US" sz="2800" dirty="0" smtClean="0"/>
              <a:t>(function </a:t>
            </a:r>
            <a:r>
              <a:rPr lang="en-US" sz="2800" dirty="0"/>
              <a:t>() {     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console.log</a:t>
            </a:r>
            <a:r>
              <a:rPr lang="en-US" sz="2800" dirty="0"/>
              <a:t>("this is f1");     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def.resolve</a:t>
            </a:r>
            <a:r>
              <a:rPr lang="en-US" sz="2800" dirty="0"/>
              <a:t>();   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}, </a:t>
            </a:r>
            <a:r>
              <a:rPr lang="en-US" sz="2800" dirty="0"/>
              <a:t>500); 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return </a:t>
            </a:r>
            <a:r>
              <a:rPr lang="en-US" sz="2800" dirty="0" err="1"/>
              <a:t>def.promise</a:t>
            </a:r>
            <a:r>
              <a:rPr lang="en-US" sz="2800" dirty="0" smtClean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function </a:t>
            </a:r>
            <a:r>
              <a:rPr lang="en-US" sz="2800" b="1" dirty="0"/>
              <a:t>f2</a:t>
            </a:r>
            <a:r>
              <a:rPr lang="en-US" sz="2800" dirty="0"/>
              <a:t>(){    console.log("this is f2</a:t>
            </a:r>
            <a:r>
              <a:rPr lang="en-US" sz="2800" dirty="0" smtClean="0"/>
              <a:t>");}</a:t>
            </a:r>
          </a:p>
          <a:p>
            <a:pPr marL="0" indent="0">
              <a:buNone/>
            </a:pPr>
            <a:r>
              <a:rPr lang="en-US" sz="2800" dirty="0" smtClean="0"/>
              <a:t>f1</a:t>
            </a:r>
            <a:r>
              <a:rPr lang="en-US" sz="2800" dirty="0"/>
              <a:t>().then(f2);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496413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 Runtime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Browser</a:t>
            </a:r>
            <a:endParaRPr lang="en-US" sz="2400" dirty="0" smtClean="0"/>
          </a:p>
          <a:p>
            <a:r>
              <a:rPr lang="en-US" sz="4400" dirty="0" smtClean="0"/>
              <a:t>Server</a:t>
            </a:r>
          </a:p>
          <a:p>
            <a:r>
              <a:rPr lang="en-US" sz="4400" dirty="0" smtClean="0"/>
              <a:t>App</a:t>
            </a:r>
          </a:p>
          <a:p>
            <a:r>
              <a:rPr lang="en-US" sz="4400" dirty="0" smtClean="0"/>
              <a:t>Desktop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0721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ES6 Promise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f1 = </a:t>
            </a:r>
            <a:r>
              <a:rPr lang="en-US" sz="2800" dirty="0"/>
              <a:t>new</a:t>
            </a:r>
            <a:r>
              <a:rPr lang="en-US" sz="2800" dirty="0"/>
              <a:t> </a:t>
            </a:r>
            <a:r>
              <a:rPr lang="en-US" sz="2800" dirty="0" smtClean="0"/>
              <a:t>Promise(function(resolve</a:t>
            </a:r>
            <a:r>
              <a:rPr lang="en-US" sz="2800" dirty="0"/>
              <a:t>, reject) { </a:t>
            </a:r>
            <a:r>
              <a:rPr lang="en-US" sz="2800" dirty="0" err="1"/>
              <a:t>setTimeout</a:t>
            </a:r>
            <a:r>
              <a:rPr lang="en-US" sz="2800" dirty="0"/>
              <a:t>(</a:t>
            </a:r>
            <a:r>
              <a:rPr lang="en-US" sz="2800" dirty="0"/>
              <a:t>function</a:t>
            </a:r>
            <a:r>
              <a:rPr lang="en-US" sz="2800" dirty="0"/>
              <a:t> ()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console.log</a:t>
            </a:r>
            <a:r>
              <a:rPr lang="en-US" sz="2800" dirty="0"/>
              <a:t>(</a:t>
            </a:r>
            <a:r>
              <a:rPr lang="en-US" sz="2800" dirty="0"/>
              <a:t>"this is f1"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resolve</a:t>
            </a:r>
            <a:r>
              <a:rPr lang="en-US" sz="2800" dirty="0"/>
              <a:t>(</a:t>
            </a:r>
            <a:r>
              <a:rPr lang="en-US" sz="2800" dirty="0"/>
              <a:t>"Success"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}, </a:t>
            </a:r>
            <a:r>
              <a:rPr lang="en-US" sz="2800" dirty="0"/>
              <a:t>500</a:t>
            </a:r>
            <a:r>
              <a:rPr lang="en-US" sz="2800" dirty="0"/>
              <a:t>); });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function f2(</a:t>
            </a:r>
            <a:r>
              <a:rPr lang="en-US" sz="2800" dirty="0" err="1" smtClean="0"/>
              <a:t>val</a:t>
            </a:r>
            <a:r>
              <a:rPr lang="en-US" sz="2800" dirty="0"/>
              <a:t>){ </a:t>
            </a:r>
            <a:r>
              <a:rPr lang="en-US" sz="2800" dirty="0"/>
              <a:t>console</a:t>
            </a:r>
            <a:r>
              <a:rPr lang="en-US" sz="2800" dirty="0"/>
              <a:t>.log(</a:t>
            </a:r>
            <a:r>
              <a:rPr lang="en-US" sz="2800" dirty="0" err="1"/>
              <a:t>val</a:t>
            </a:r>
            <a:r>
              <a:rPr lang="en-US" sz="2800" dirty="0"/>
              <a:t> + </a:t>
            </a:r>
            <a:r>
              <a:rPr lang="en-US" sz="2800" dirty="0"/>
              <a:t>":"</a:t>
            </a:r>
            <a:r>
              <a:rPr lang="en-US" sz="2800" dirty="0"/>
              <a:t> + </a:t>
            </a:r>
            <a:r>
              <a:rPr lang="en-US" sz="2800" dirty="0"/>
              <a:t>"this is f2"</a:t>
            </a:r>
            <a:r>
              <a:rPr lang="en-US" sz="2800" dirty="0"/>
              <a:t>); } </a:t>
            </a:r>
            <a:r>
              <a:rPr lang="en-US" sz="2800" dirty="0"/>
              <a:t>function</a:t>
            </a:r>
            <a:r>
              <a:rPr lang="en-US" sz="2800" dirty="0"/>
              <a:t> </a:t>
            </a:r>
            <a:r>
              <a:rPr lang="en-US" sz="2800" dirty="0"/>
              <a:t>f3</a:t>
            </a:r>
            <a:r>
              <a:rPr lang="en-US" sz="2800" dirty="0"/>
              <a:t>(){ </a:t>
            </a:r>
            <a:r>
              <a:rPr lang="en-US" sz="2800" dirty="0"/>
              <a:t>console</a:t>
            </a:r>
            <a:r>
              <a:rPr lang="en-US" sz="2800" dirty="0"/>
              <a:t>.log(</a:t>
            </a:r>
            <a:r>
              <a:rPr lang="en-US" sz="2800" dirty="0"/>
              <a:t>"this is f3"</a:t>
            </a:r>
            <a:r>
              <a:rPr lang="en-US" sz="2800" dirty="0"/>
              <a:t>) 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f1.then(f2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f3</a:t>
            </a:r>
            <a:r>
              <a:rPr lang="en-US" sz="2800" dirty="0"/>
              <a:t>();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22618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1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sz="5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nonConflict</a:t>
            </a:r>
            <a:r>
              <a:rPr 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$.</a:t>
            </a:r>
            <a:r>
              <a:rPr lang="en-US" sz="2800" dirty="0" err="1"/>
              <a:t>noConflict</a:t>
            </a:r>
            <a:r>
              <a:rPr lang="en-US" sz="2800" dirty="0"/>
              <a:t>();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jQuery(document</a:t>
            </a:r>
            <a:r>
              <a:rPr lang="en-US" sz="2800" dirty="0"/>
              <a:t>).ready(function($)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// </a:t>
            </a:r>
            <a:r>
              <a:rPr lang="zh-TW" altLang="en-US" sz="2800" dirty="0"/>
              <a:t>使用 </a:t>
            </a:r>
            <a:r>
              <a:rPr lang="en-US" sz="2800" dirty="0"/>
              <a:t>jQuery $ </a:t>
            </a:r>
            <a:r>
              <a:rPr lang="zh-TW" altLang="en-US" sz="2800" dirty="0"/>
              <a:t>的代码</a:t>
            </a:r>
            <a:r>
              <a:rPr lang="zh-TW" altLang="en-US" sz="2800" dirty="0"/>
              <a:t>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}); </a:t>
            </a:r>
          </a:p>
          <a:p>
            <a:pPr marL="0" indent="0">
              <a:buNone/>
            </a:pPr>
            <a:r>
              <a:rPr lang="en-US" altLang="zh-TW" sz="2800" dirty="0" smtClean="0"/>
              <a:t>// </a:t>
            </a:r>
            <a:r>
              <a:rPr lang="zh-TW" altLang="en-US" sz="2800" dirty="0"/>
              <a:t>使用其他库的 </a:t>
            </a:r>
            <a:r>
              <a:rPr lang="en-US" altLang="zh-TW" sz="2800" dirty="0"/>
              <a:t>$ </a:t>
            </a:r>
            <a:r>
              <a:rPr lang="zh-TW" altLang="en-US" sz="2800" dirty="0"/>
              <a:t>的代</a:t>
            </a:r>
            <a:r>
              <a:rPr lang="zh-TW" altLang="en-US" sz="2800" dirty="0" smtClean="0"/>
              <a:t>码</a:t>
            </a:r>
            <a:endParaRPr lang="en-US" altLang="zh-TW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jq</a:t>
            </a:r>
            <a:r>
              <a:rPr lang="en-US" sz="2800" dirty="0"/>
              <a:t>=$.</a:t>
            </a:r>
            <a:r>
              <a:rPr lang="en-US" sz="2800" dirty="0" err="1"/>
              <a:t>noConflict</a:t>
            </a:r>
            <a:r>
              <a:rPr lang="en-US" sz="2800" dirty="0"/>
              <a:t>();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031298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Selector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*</a:t>
            </a:r>
          </a:p>
          <a:p>
            <a:pPr marL="0" indent="0">
              <a:buNone/>
            </a:pPr>
            <a:r>
              <a:rPr lang="en-US" sz="2800" dirty="0" smtClean="0"/>
              <a:t>#id</a:t>
            </a:r>
          </a:p>
          <a:p>
            <a:pPr marL="0" indent="0">
              <a:buNone/>
            </a:pPr>
            <a:r>
              <a:rPr lang="en-US" sz="2800" dirty="0" smtClean="0"/>
              <a:t>.class</a:t>
            </a:r>
          </a:p>
          <a:p>
            <a:pPr marL="0" indent="0">
              <a:buNone/>
            </a:pPr>
            <a:r>
              <a:rPr lang="en-US" sz="2800" dirty="0" smtClean="0"/>
              <a:t>Element</a:t>
            </a:r>
          </a:p>
          <a:p>
            <a:pPr marL="0" indent="0">
              <a:buNone/>
            </a:pPr>
            <a:r>
              <a:rPr lang="en-US" sz="2800" dirty="0" smtClean="0"/>
              <a:t>:first</a:t>
            </a:r>
          </a:p>
          <a:p>
            <a:pPr marL="0" indent="0">
              <a:buNone/>
            </a:pPr>
            <a:r>
              <a:rPr lang="en-US" sz="2800" dirty="0" smtClean="0"/>
              <a:t>:odd</a:t>
            </a:r>
          </a:p>
          <a:p>
            <a:pPr marL="0" indent="0">
              <a:buNone/>
            </a:pPr>
            <a:r>
              <a:rPr lang="en-US" sz="2800" dirty="0" smtClean="0"/>
              <a:t>:</a:t>
            </a:r>
            <a:r>
              <a:rPr lang="en-US" sz="2800" dirty="0" err="1" smtClean="0"/>
              <a:t>eq</a:t>
            </a:r>
            <a:r>
              <a:rPr lang="en-US" sz="2800" dirty="0" smtClean="0"/>
              <a:t>(index)</a:t>
            </a:r>
          </a:p>
          <a:p>
            <a:pPr marL="0" indent="0">
              <a:buNone/>
            </a:pPr>
            <a:r>
              <a:rPr lang="en-US" sz="2600" dirty="0" smtClean="0"/>
              <a:t>:header</a:t>
            </a:r>
          </a:p>
          <a:p>
            <a:pPr marL="0" indent="0">
              <a:buNone/>
            </a:pPr>
            <a:r>
              <a:rPr lang="en-US" sz="2600" dirty="0" smtClean="0"/>
              <a:t>:contains(text)</a:t>
            </a:r>
          </a:p>
          <a:p>
            <a:pPr marL="0" indent="0">
              <a:buNone/>
            </a:pPr>
            <a:r>
              <a:rPr lang="en-US" sz="2600" dirty="0" smtClean="0"/>
              <a:t>[attribute=value]</a:t>
            </a:r>
          </a:p>
          <a:p>
            <a:pPr marL="0" indent="0">
              <a:buNone/>
            </a:pPr>
            <a:r>
              <a:rPr lang="en-US" sz="2600" dirty="0" smtClean="0"/>
              <a:t>:text</a:t>
            </a:r>
          </a:p>
        </p:txBody>
      </p:sp>
    </p:spTree>
    <p:extLst>
      <p:ext uri="{BB962C8B-B14F-4D97-AF65-F5344CB8AC3E}">
        <p14:creationId xmlns:p14="http://schemas.microsoft.com/office/powerpoint/2010/main" val="3728184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$products = </a:t>
            </a:r>
            <a:r>
              <a:rPr lang="en-US" dirty="0" smtClean="0"/>
              <a:t>$(</a:t>
            </a:r>
            <a:r>
              <a:rPr lang="en-US" dirty="0"/>
              <a:t>"</a:t>
            </a:r>
            <a:r>
              <a:rPr lang="en-US" dirty="0" smtClean="0"/>
              <a:t>div .products")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$products = </a:t>
            </a:r>
            <a:r>
              <a:rPr lang="en-US" dirty="0" smtClean="0"/>
              <a:t>$(</a:t>
            </a:r>
            <a:r>
              <a:rPr lang="en-US" dirty="0"/>
              <a:t>"</a:t>
            </a:r>
            <a:r>
              <a:rPr lang="en-US" dirty="0" smtClean="0"/>
              <a:t>.</a:t>
            </a:r>
            <a:r>
              <a:rPr lang="en-US" dirty="0"/>
              <a:t>products")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$products = </a:t>
            </a:r>
            <a:r>
              <a:rPr lang="en-US" dirty="0" smtClean="0"/>
              <a:t>$(</a:t>
            </a:r>
            <a:r>
              <a:rPr lang="en-US" dirty="0"/>
              <a:t>"</a:t>
            </a:r>
            <a:r>
              <a:rPr lang="en-US" dirty="0" smtClean="0"/>
              <a:t>#</a:t>
            </a:r>
            <a:r>
              <a:rPr lang="en-US" dirty="0"/>
              <a:t>div1").find(".</a:t>
            </a:r>
            <a:r>
              <a:rPr lang="en-US" dirty="0"/>
              <a:t>products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$products = </a:t>
            </a:r>
            <a:r>
              <a:rPr lang="en-US" dirty="0" smtClean="0"/>
              <a:t>$(".products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smtClean="0"/>
              <a:t>#</a:t>
            </a:r>
            <a:r>
              <a:rPr lang="en-US" dirty="0"/>
              <a:t>div1</a:t>
            </a:r>
            <a:r>
              <a:rPr lang="en-US" dirty="0" smtClean="0"/>
              <a:t>")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0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myList</a:t>
            </a:r>
            <a:r>
              <a:rPr lang="en-US" dirty="0"/>
              <a:t> = </a:t>
            </a:r>
            <a:r>
              <a:rPr lang="en-US" dirty="0" smtClean="0"/>
              <a:t>$(“#list”);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0;i&lt;10000;i++){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err="1" smtClean="0"/>
              <a:t>myList.append</a:t>
            </a:r>
            <a:r>
              <a:rPr lang="en-US" dirty="0" smtClean="0"/>
              <a:t>(“&lt;li&gt;”+ </a:t>
            </a:r>
            <a:r>
              <a:rPr lang="en-US" dirty="0" err="1" smtClean="0"/>
              <a:t>i</a:t>
            </a:r>
            <a:r>
              <a:rPr lang="en-US" dirty="0" smtClean="0"/>
              <a:t> + “&lt;/li&gt;”)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3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myList</a:t>
            </a:r>
            <a:r>
              <a:rPr lang="en-US" dirty="0"/>
              <a:t> = </a:t>
            </a:r>
            <a:r>
              <a:rPr lang="en-US" dirty="0" smtClean="0"/>
              <a:t>$(“#list”);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list = “”;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0;i&lt;10000;i++){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list </a:t>
            </a:r>
            <a:r>
              <a:rPr lang="en-US" dirty="0" smtClean="0"/>
              <a:t>+= (“&lt;li&gt;”+ </a:t>
            </a:r>
            <a:r>
              <a:rPr lang="en-US" dirty="0" err="1" smtClean="0"/>
              <a:t>i</a:t>
            </a:r>
            <a:r>
              <a:rPr lang="en-US" dirty="0" smtClean="0"/>
              <a:t> + “&lt;/li&gt;”);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$myList.html(list)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13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myList</a:t>
            </a:r>
            <a:r>
              <a:rPr lang="en-US" dirty="0"/>
              <a:t> = </a:t>
            </a:r>
            <a:r>
              <a:rPr lang="en-US" dirty="0" smtClean="0"/>
              <a:t>$(“#list”);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array=[];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0;i&lt;10000;i++){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array[</a:t>
            </a:r>
            <a:r>
              <a:rPr lang="en-US" dirty="0" err="1" smtClean="0"/>
              <a:t>i</a:t>
            </a:r>
            <a:r>
              <a:rPr lang="en-US" dirty="0" smtClean="0"/>
              <a:t>] = (“&lt;li&gt;”+ </a:t>
            </a:r>
            <a:r>
              <a:rPr lang="en-US" dirty="0" err="1" smtClean="0"/>
              <a:t>i</a:t>
            </a:r>
            <a:r>
              <a:rPr lang="en-US" dirty="0" smtClean="0"/>
              <a:t> + “&lt;/li&gt;”);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$myList.html(</a:t>
            </a:r>
            <a:r>
              <a:rPr lang="en-US" dirty="0" err="1" smtClean="0"/>
              <a:t>array.join</a:t>
            </a:r>
            <a:r>
              <a:rPr lang="en-US" dirty="0" smtClean="0"/>
              <a:t>(‘’))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49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myList</a:t>
            </a:r>
            <a:r>
              <a:rPr lang="en-US" dirty="0"/>
              <a:t> = </a:t>
            </a:r>
            <a:r>
              <a:rPr lang="en-US" dirty="0" smtClean="0"/>
              <a:t>$(“#list”).detach();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0;i&lt;10000;i++){</a:t>
            </a:r>
          </a:p>
          <a:p>
            <a:pPr marL="0" indent="0">
              <a:buNone/>
            </a:pPr>
            <a:r>
              <a:rPr lang="en-US" dirty="0"/>
              <a:t>	$</a:t>
            </a:r>
            <a:r>
              <a:rPr lang="en-US" dirty="0" err="1"/>
              <a:t>myList.append</a:t>
            </a:r>
            <a:r>
              <a:rPr lang="en-US" dirty="0"/>
              <a:t>(“&lt;li&gt;”+ </a:t>
            </a:r>
            <a:r>
              <a:rPr lang="en-US" dirty="0" err="1"/>
              <a:t>i</a:t>
            </a:r>
            <a:r>
              <a:rPr lang="en-US" dirty="0"/>
              <a:t> + “&lt;/li&gt;”)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myList.appendTo</a:t>
            </a:r>
            <a:r>
              <a:rPr lang="en-US" dirty="0" smtClean="0"/>
              <a:t>(“#</a:t>
            </a:r>
            <a:r>
              <a:rPr lang="en-US" dirty="0" err="1" smtClean="0"/>
              <a:t>divList</a:t>
            </a:r>
            <a:r>
              <a:rPr lang="en-US" dirty="0" smtClean="0"/>
              <a:t>”)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7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15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b="1" dirty="0" smtClean="0"/>
              <a:t>a</a:t>
            </a:r>
            <a:r>
              <a:rPr lang="en-US" dirty="0" smtClean="0"/>
              <a:t> id = “</a:t>
            </a:r>
            <a:r>
              <a:rPr lang="en-US" dirty="0" err="1" smtClean="0"/>
              <a:t>myLink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 = “#” </a:t>
            </a:r>
            <a:r>
              <a:rPr lang="en-US" dirty="0" err="1" smtClean="0"/>
              <a:t>onclick</a:t>
            </a:r>
            <a:r>
              <a:rPr lang="en-US" dirty="0" smtClean="0"/>
              <a:t> = “</a:t>
            </a:r>
            <a:r>
              <a:rPr lang="en-US" dirty="0" err="1" smtClean="0"/>
              <a:t>myFunc</a:t>
            </a:r>
            <a:r>
              <a:rPr lang="en-US" dirty="0" smtClean="0"/>
              <a:t>()”&gt; my link &lt;</a:t>
            </a:r>
            <a:r>
              <a:rPr lang="en-US" b="1" dirty="0" smtClean="0"/>
              <a:t>/a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3284984"/>
            <a:ext cx="7715200" cy="1540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</a:t>
            </a:r>
            <a:r>
              <a:rPr lang="en-US" b="1" dirty="0" smtClean="0"/>
              <a:t>a</a:t>
            </a:r>
            <a:r>
              <a:rPr lang="en-US" dirty="0" smtClean="0"/>
              <a:t> id = “</a:t>
            </a:r>
            <a:r>
              <a:rPr lang="en-US" dirty="0" err="1" smtClean="0"/>
              <a:t>myLink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 = “#”&gt; my link &lt;</a:t>
            </a:r>
            <a:r>
              <a:rPr lang="en-US" b="1" dirty="0" smtClean="0"/>
              <a:t>/a</a:t>
            </a:r>
            <a:r>
              <a:rPr lang="en-US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$(“#</a:t>
            </a:r>
            <a:r>
              <a:rPr lang="en-US" dirty="0" err="1" smtClean="0"/>
              <a:t>myLink</a:t>
            </a:r>
            <a:r>
              <a:rPr lang="en-US" dirty="0" smtClean="0"/>
              <a:t>”).on(“click”,</a:t>
            </a:r>
            <a:r>
              <a:rPr lang="en-US" dirty="0" err="1" smtClean="0"/>
              <a:t>myFunc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35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person = new Object</a:t>
            </a:r>
            <a:r>
              <a:rPr lang="en-US" sz="2800" dirty="0" smtClean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person.name </a:t>
            </a:r>
            <a:r>
              <a:rPr lang="en-US" sz="2800" dirty="0"/>
              <a:t>= 'Johnny</a:t>
            </a:r>
            <a:r>
              <a:rPr lang="en-US" sz="2800" dirty="0" smtClean="0"/>
              <a:t>';</a:t>
            </a:r>
          </a:p>
          <a:p>
            <a:pPr marL="0" indent="0">
              <a:buNone/>
            </a:pPr>
            <a:r>
              <a:rPr lang="en-US" sz="2800" dirty="0" err="1" smtClean="0"/>
              <a:t>person.sayName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function</a:t>
            </a:r>
            <a:r>
              <a:rPr lang="en-US" sz="2800" dirty="0"/>
              <a:t>(){alert(this.name</a:t>
            </a:r>
            <a:r>
              <a:rPr lang="en-US" sz="2800" dirty="0" smtClean="0"/>
              <a:t>)};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3981774"/>
            <a:ext cx="8229600" cy="218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person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name : 'Johnny';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/>
              <a:t>sayName</a:t>
            </a:r>
            <a:r>
              <a:rPr lang="en-US" sz="2800" dirty="0" smtClean="0"/>
              <a:t> : function(){alert(this.name)};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} //Object Literal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95086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$(“#</a:t>
            </a:r>
            <a:r>
              <a:rPr lang="en-US" dirty="0" err="1"/>
              <a:t>myLink</a:t>
            </a:r>
            <a:r>
              <a:rPr lang="en-US" dirty="0"/>
              <a:t>”).on(“</a:t>
            </a:r>
            <a:r>
              <a:rPr lang="en-US" dirty="0" err="1"/>
              <a:t>click</a:t>
            </a:r>
            <a:r>
              <a:rPr lang="en-US" dirty="0" err="1" smtClean="0"/>
              <a:t>”,function</a:t>
            </a:r>
            <a:r>
              <a:rPr lang="en-US" dirty="0" smtClean="0"/>
              <a:t>(){…})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3284984"/>
            <a:ext cx="7715200" cy="154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myLink</a:t>
            </a:r>
            <a:r>
              <a:rPr lang="en-US" dirty="0" smtClean="0"/>
              <a:t>”).on(“click”,</a:t>
            </a:r>
            <a:r>
              <a:rPr lang="en-US" dirty="0" err="1" smtClean="0"/>
              <a:t>myFunc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</a:t>
            </a:r>
            <a:r>
              <a:rPr lang="en-US" dirty="0" smtClean="0"/>
              <a:t>() {…}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02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$(“#list a”).</a:t>
            </a:r>
            <a:r>
              <a:rPr lang="en-US" dirty="0"/>
              <a:t>on(“click</a:t>
            </a:r>
            <a:r>
              <a:rPr lang="en-US" dirty="0" smtClean="0"/>
              <a:t>”,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3284984"/>
            <a:ext cx="7715200" cy="154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$(“#</a:t>
            </a:r>
            <a:r>
              <a:rPr lang="en-US" dirty="0" smtClean="0"/>
              <a:t>list”).</a:t>
            </a:r>
            <a:r>
              <a:rPr lang="en-US" dirty="0"/>
              <a:t>on(“click</a:t>
            </a:r>
            <a:r>
              <a:rPr lang="en-US" dirty="0" smtClean="0"/>
              <a:t>”, “a”, </a:t>
            </a:r>
            <a:r>
              <a:rPr lang="en-US" dirty="0" err="1"/>
              <a:t>myFunc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66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$(“#list a”).</a:t>
            </a:r>
            <a:r>
              <a:rPr lang="en-US" dirty="0"/>
              <a:t>on(“click</a:t>
            </a:r>
            <a:r>
              <a:rPr lang="en-US" dirty="0" smtClean="0"/>
              <a:t>”,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3284984"/>
            <a:ext cx="7715200" cy="154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$(“#</a:t>
            </a:r>
            <a:r>
              <a:rPr lang="en-US" dirty="0" smtClean="0"/>
              <a:t>list”).</a:t>
            </a:r>
            <a:r>
              <a:rPr lang="en-US" dirty="0"/>
              <a:t>on(“click</a:t>
            </a:r>
            <a:r>
              <a:rPr lang="en-US" dirty="0" smtClean="0"/>
              <a:t>”, “a”, </a:t>
            </a:r>
            <a:r>
              <a:rPr lang="en-US" dirty="0" err="1"/>
              <a:t>myFunc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97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$.</a:t>
            </a:r>
            <a:r>
              <a:rPr lang="en-US" sz="2400" dirty="0" err="1" smtClean="0"/>
              <a:t>ajax</a:t>
            </a:r>
            <a:r>
              <a:rPr lang="en-US" sz="2400" dirty="0" smtClean="0"/>
              <a:t>({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url</a:t>
            </a:r>
            <a:r>
              <a:rPr lang="en-US" sz="2400" dirty="0" smtClean="0"/>
              <a:t> : “page.php?para1 = value1&amp;para2=value 2”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});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998" y="3416520"/>
            <a:ext cx="7715200" cy="210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$.</a:t>
            </a:r>
            <a:r>
              <a:rPr lang="en-US" sz="2400" dirty="0" err="1"/>
              <a:t>ajax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url</a:t>
            </a:r>
            <a:r>
              <a:rPr lang="en-US" sz="2400" dirty="0"/>
              <a:t> : “</a:t>
            </a:r>
            <a:r>
              <a:rPr lang="en-US" sz="2400" dirty="0" err="1" smtClean="0"/>
              <a:t>page.php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data : {para1 : value1, para2 : value2}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876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$.</a:t>
            </a:r>
            <a:r>
              <a:rPr lang="en-US" sz="2400" dirty="0" err="1" smtClean="0"/>
              <a:t>ajax</a:t>
            </a:r>
            <a:r>
              <a:rPr lang="en-US" sz="2400" dirty="0" smtClean="0"/>
              <a:t>({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url</a:t>
            </a:r>
            <a:r>
              <a:rPr lang="en-US" sz="2400" dirty="0" smtClean="0"/>
              <a:t> : “page.php?para1 = value1&amp;para2=value 2”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});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998" y="3416520"/>
            <a:ext cx="7715200" cy="210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$.</a:t>
            </a:r>
            <a:r>
              <a:rPr lang="en-US" sz="2400" dirty="0" err="1"/>
              <a:t>ajax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url</a:t>
            </a:r>
            <a:r>
              <a:rPr lang="en-US" sz="2400" dirty="0"/>
              <a:t> : “</a:t>
            </a:r>
            <a:r>
              <a:rPr lang="en-US" sz="2400" dirty="0" err="1" smtClean="0"/>
              <a:t>page.php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data : {para1 : value1, para2 : value2}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607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$.</a:t>
            </a:r>
            <a:r>
              <a:rPr lang="en-US" sz="2400" dirty="0" err="1" smtClean="0"/>
              <a:t>ajax</a:t>
            </a:r>
            <a:r>
              <a:rPr lang="en-US" sz="2400" dirty="0" smtClean="0"/>
              <a:t>({…}).then(</a:t>
            </a:r>
            <a:r>
              <a:rPr lang="en-US" sz="2400" dirty="0" err="1" smtClean="0"/>
              <a:t>successHandler,failureHandler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998" y="3416520"/>
            <a:ext cx="7715200" cy="210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aj</a:t>
            </a:r>
            <a:r>
              <a:rPr lang="en-US" sz="2400" dirty="0" smtClean="0"/>
              <a:t> = $.</a:t>
            </a:r>
            <a:r>
              <a:rPr lang="en-US" sz="2400" dirty="0" err="1"/>
              <a:t>ajax</a:t>
            </a:r>
            <a:r>
              <a:rPr lang="en-US" sz="2400" dirty="0" smtClean="0"/>
              <a:t>({…});</a:t>
            </a:r>
          </a:p>
          <a:p>
            <a:pPr marL="0" indent="0">
              <a:buNone/>
            </a:pPr>
            <a:r>
              <a:rPr lang="en-US" sz="2400" dirty="0" err="1" smtClean="0"/>
              <a:t>aj.done</a:t>
            </a:r>
            <a:r>
              <a:rPr lang="en-US" sz="2400" dirty="0" smtClean="0"/>
              <a:t>(</a:t>
            </a:r>
            <a:r>
              <a:rPr lang="en-US" sz="2400" dirty="0" err="1" smtClean="0"/>
              <a:t>successHandler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aj.fail</a:t>
            </a:r>
            <a:r>
              <a:rPr lang="en-US" sz="2400" dirty="0" smtClean="0"/>
              <a:t>(</a:t>
            </a:r>
            <a:r>
              <a:rPr lang="en-US" sz="2400" dirty="0" err="1" smtClean="0"/>
              <a:t>failureHandler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365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elem</a:t>
            </a:r>
            <a:r>
              <a:rPr lang="en-US" dirty="0" smtClean="0"/>
              <a:t>”).</a:t>
            </a:r>
            <a:r>
              <a:rPr lang="en-US" dirty="0" err="1" smtClean="0"/>
              <a:t>attr</a:t>
            </a:r>
            <a:r>
              <a:rPr lang="en-US" dirty="0" smtClean="0"/>
              <a:t>(“title”,$(“#</a:t>
            </a:r>
            <a:r>
              <a:rPr lang="en-US" dirty="0" err="1" smtClean="0"/>
              <a:t>elem</a:t>
            </a:r>
            <a:r>
              <a:rPr lang="en-US" dirty="0" smtClean="0"/>
              <a:t>”).text());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$(“#</a:t>
            </a:r>
            <a:r>
              <a:rPr lang="en-US" dirty="0" err="1"/>
              <a:t>elem</a:t>
            </a:r>
            <a:r>
              <a:rPr lang="en-US" dirty="0" smtClean="0"/>
              <a:t>”).</a:t>
            </a:r>
            <a:r>
              <a:rPr lang="en-US" dirty="0" err="1" smtClean="0"/>
              <a:t>css</a:t>
            </a:r>
            <a:r>
              <a:rPr lang="en-US" dirty="0" smtClean="0"/>
              <a:t>(“color”, “red”);</a:t>
            </a:r>
          </a:p>
          <a:p>
            <a:pPr marL="0" indent="0">
              <a:buNone/>
            </a:pPr>
            <a:r>
              <a:rPr lang="en-US" dirty="0"/>
              <a:t>$(“#</a:t>
            </a:r>
            <a:r>
              <a:rPr lang="en-US" dirty="0" err="1"/>
              <a:t>elem</a:t>
            </a:r>
            <a:r>
              <a:rPr lang="en-US" dirty="0" smtClean="0"/>
              <a:t>”).</a:t>
            </a:r>
            <a:r>
              <a:rPr lang="en-US" dirty="0" err="1" smtClean="0"/>
              <a:t>fadeOut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14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 err="1" smtClean="0"/>
              <a:t>elem</a:t>
            </a:r>
            <a:r>
              <a:rPr lang="en-US" dirty="0" smtClean="0"/>
              <a:t> = $(“#</a:t>
            </a:r>
            <a:r>
              <a:rPr lang="en-US" dirty="0" err="1" smtClean="0"/>
              <a:t>elem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elem</a:t>
            </a:r>
            <a:r>
              <a:rPr lang="en-US" dirty="0" err="1" smtClean="0"/>
              <a:t>.attr</a:t>
            </a:r>
            <a:r>
              <a:rPr lang="en-US" dirty="0" smtClean="0"/>
              <a:t>(“title”,</a:t>
            </a:r>
            <a:r>
              <a:rPr lang="en-US" dirty="0"/>
              <a:t> $</a:t>
            </a:r>
            <a:r>
              <a:rPr lang="en-US" dirty="0" err="1" smtClean="0"/>
              <a:t>elem.text</a:t>
            </a:r>
            <a:r>
              <a:rPr lang="en-US" dirty="0" smtClean="0"/>
              <a:t>());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.</a:t>
            </a:r>
            <a:r>
              <a:rPr lang="en-US" dirty="0" err="1" smtClean="0"/>
              <a:t>addClass</a:t>
            </a:r>
            <a:r>
              <a:rPr lang="en-US" dirty="0" smtClean="0"/>
              <a:t>(“important”);</a:t>
            </a:r>
          </a:p>
          <a:p>
            <a:pPr marL="40005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.</a:t>
            </a:r>
            <a:r>
              <a:rPr lang="en-US" sz="3200" dirty="0" err="1"/>
              <a:t>fadeOut</a:t>
            </a:r>
            <a:r>
              <a:rPr lang="en-US" sz="3200" dirty="0"/>
              <a:t>();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2855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269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localArr</a:t>
            </a:r>
            <a:r>
              <a:rPr lang="en-US" sz="2400" dirty="0"/>
              <a:t> = ["</a:t>
            </a:r>
            <a:r>
              <a:rPr lang="en-US" sz="2400" dirty="0" err="1"/>
              <a:t>Sunny","Johnny","Cindy</a:t>
            </a:r>
            <a:r>
              <a:rPr lang="en-US" sz="2400" dirty="0"/>
              <a:t>"];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list = $("</a:t>
            </a:r>
            <a:r>
              <a:rPr lang="en-US" sz="2400" dirty="0" err="1"/>
              <a:t>ul.people</a:t>
            </a:r>
            <a:r>
              <a:rPr lang="en-US" sz="2400" dirty="0"/>
              <a:t>");</a:t>
            </a:r>
          </a:p>
          <a:p>
            <a:pPr marL="0" indent="0">
              <a:buNone/>
            </a:pPr>
            <a:r>
              <a:rPr lang="en-US" sz="2400" dirty="0"/>
              <a:t>$.each(</a:t>
            </a:r>
            <a:r>
              <a:rPr lang="en-US" sz="2400" dirty="0" err="1"/>
              <a:t>localArr</a:t>
            </a:r>
            <a:r>
              <a:rPr lang="en-US" sz="2400" dirty="0"/>
              <a:t> ,function(</a:t>
            </a:r>
            <a:r>
              <a:rPr lang="en-US" sz="2400" dirty="0" err="1"/>
              <a:t>index,value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list.append</a:t>
            </a:r>
            <a:r>
              <a:rPr lang="en-US" sz="2400" dirty="0"/>
              <a:t>("&lt;li id = " + index + "&gt;" + value + "&lt;/li&gt;");</a:t>
            </a:r>
          </a:p>
          <a:p>
            <a:pPr marL="0" indent="0">
              <a:buNone/>
            </a:pPr>
            <a:r>
              <a:rPr lang="en-US" sz="2400" dirty="0"/>
              <a:t>	});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26049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localArr</a:t>
            </a:r>
            <a:r>
              <a:rPr lang="en-US" sz="2400" dirty="0"/>
              <a:t> = ["</a:t>
            </a:r>
            <a:r>
              <a:rPr lang="en-US" sz="2400" dirty="0" err="1"/>
              <a:t>Sunny","Johnny","Cindy</a:t>
            </a:r>
            <a:r>
              <a:rPr lang="en-US" sz="2400" dirty="0"/>
              <a:t>"];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arrLi</a:t>
            </a:r>
            <a:r>
              <a:rPr lang="en-US" sz="2400" dirty="0"/>
              <a:t> = [];</a:t>
            </a:r>
          </a:p>
          <a:p>
            <a:pPr marL="0" indent="0">
              <a:buNone/>
            </a:pPr>
            <a:r>
              <a:rPr lang="en-US" sz="2400" dirty="0"/>
              <a:t>$.each(</a:t>
            </a:r>
            <a:r>
              <a:rPr lang="en-US" sz="2400" dirty="0" err="1"/>
              <a:t>localArr</a:t>
            </a:r>
            <a:r>
              <a:rPr lang="en-US" sz="2400" dirty="0"/>
              <a:t> , </a:t>
            </a:r>
            <a:r>
              <a:rPr lang="en-US" sz="2400" dirty="0" err="1"/>
              <a:t>AddLi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$("</a:t>
            </a:r>
            <a:r>
              <a:rPr lang="en-US" sz="2400" dirty="0" err="1"/>
              <a:t>ul.people</a:t>
            </a:r>
            <a:r>
              <a:rPr lang="en-US" sz="2400" dirty="0"/>
              <a:t>").append(</a:t>
            </a:r>
            <a:r>
              <a:rPr lang="en-US" sz="2400" dirty="0" err="1"/>
              <a:t>arrLi.join</a:t>
            </a:r>
            <a:r>
              <a:rPr lang="en-US" sz="2400" dirty="0"/>
              <a:t>(''));</a:t>
            </a:r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AddLi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, value){</a:t>
            </a:r>
          </a:p>
          <a:p>
            <a:pPr marL="0" indent="0">
              <a:buNone/>
            </a:pPr>
            <a:r>
              <a:rPr lang="en-US" sz="2400" dirty="0" err="1"/>
              <a:t>arrLi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("&lt;li id = " + </a:t>
            </a:r>
            <a:r>
              <a:rPr lang="en-US" sz="2400" dirty="0" err="1"/>
              <a:t>i</a:t>
            </a:r>
            <a:r>
              <a:rPr lang="en-US" sz="2400" dirty="0"/>
              <a:t> + "&gt;" + value+ "&lt;/li&gt;");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862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Function Person(name){</a:t>
            </a:r>
            <a:br>
              <a:rPr lang="en-US" sz="2800" dirty="0" smtClean="0"/>
            </a:br>
            <a:r>
              <a:rPr lang="en-US" sz="2800" dirty="0" smtClean="0"/>
              <a:t>this.name = name;</a:t>
            </a:r>
            <a:br>
              <a:rPr lang="en-US" sz="2800" dirty="0" smtClean="0"/>
            </a:br>
            <a:r>
              <a:rPr lang="en-US" sz="2800" dirty="0" err="1" smtClean="0"/>
              <a:t>this.sayName</a:t>
            </a:r>
            <a:r>
              <a:rPr lang="en-US" sz="2800" dirty="0" smtClean="0"/>
              <a:t> = function(){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dirty="0" smtClean="0"/>
              <a:t>lert(this.name);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p1 = new Person(‘</a:t>
            </a:r>
            <a:r>
              <a:rPr lang="en-US" sz="2800" dirty="0" err="1" smtClean="0"/>
              <a:t>johnny</a:t>
            </a:r>
            <a:r>
              <a:rPr lang="en-US" sz="2800" dirty="0" smtClean="0"/>
              <a:t>’);</a:t>
            </a:r>
          </a:p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/>
              <a:t>p2 </a:t>
            </a:r>
            <a:r>
              <a:rPr lang="en-US" sz="2800" dirty="0"/>
              <a:t>= new Person</a:t>
            </a:r>
            <a:r>
              <a:rPr lang="en-US" sz="2800" dirty="0" smtClean="0"/>
              <a:t>(‘sunny’);</a:t>
            </a:r>
            <a:endParaRPr lang="en-US" sz="28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71282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044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30243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f</a:t>
            </a:r>
            <a:r>
              <a:rPr lang="en-US" sz="2800" dirty="0" smtClean="0"/>
              <a:t>unction Person(name){</a:t>
            </a:r>
            <a:br>
              <a:rPr lang="en-US" sz="2800" dirty="0" smtClean="0"/>
            </a:br>
            <a:r>
              <a:rPr lang="en-US" sz="2800" dirty="0" smtClean="0"/>
              <a:t>this.name = name;</a:t>
            </a:r>
            <a:br>
              <a:rPr lang="en-US" sz="2800" dirty="0" smtClean="0"/>
            </a:br>
            <a:r>
              <a:rPr lang="en-US" sz="2800" dirty="0" err="1" smtClean="0"/>
              <a:t>this.sayName</a:t>
            </a:r>
            <a:r>
              <a:rPr lang="en-US" sz="2800" dirty="0" smtClean="0"/>
              <a:t> = function(){</a:t>
            </a:r>
          </a:p>
          <a:p>
            <a:pPr marL="0" indent="0">
              <a:buNone/>
            </a:pPr>
            <a:r>
              <a:rPr lang="en-US" sz="2800" dirty="0"/>
              <a:t>console.log</a:t>
            </a:r>
            <a:r>
              <a:rPr lang="en-US" sz="2800" dirty="0" smtClean="0"/>
              <a:t>(this.name);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700" dirty="0"/>
              <a:t>}</a:t>
            </a:r>
          </a:p>
          <a:p>
            <a:pPr marL="0" indent="0">
              <a:buNone/>
            </a:pPr>
            <a:r>
              <a:rPr lang="en-US" sz="2700" dirty="0" err="1"/>
              <a:t>var</a:t>
            </a:r>
            <a:r>
              <a:rPr lang="en-US" sz="2700" dirty="0"/>
              <a:t> p1 = new Person(</a:t>
            </a:r>
            <a:r>
              <a:rPr lang="en-US" sz="2700" dirty="0"/>
              <a:t>'</a:t>
            </a:r>
            <a:r>
              <a:rPr lang="en-US" sz="2700" dirty="0" err="1"/>
              <a:t>johnny</a:t>
            </a:r>
            <a:r>
              <a:rPr lang="en-US" sz="2700" dirty="0"/>
              <a:t>'</a:t>
            </a:r>
            <a:r>
              <a:rPr lang="en-US" sz="2700" dirty="0"/>
              <a:t>);</a:t>
            </a:r>
          </a:p>
          <a:p>
            <a:pPr marL="0" indent="0">
              <a:buNone/>
            </a:pPr>
            <a:r>
              <a:rPr lang="en-US" sz="2700" dirty="0" err="1"/>
              <a:t>var</a:t>
            </a:r>
            <a:r>
              <a:rPr lang="en-US" sz="2700" dirty="0"/>
              <a:t> p2 = new Person</a:t>
            </a:r>
            <a:r>
              <a:rPr lang="en-US" sz="2700" dirty="0"/>
              <a:t>('sunny</a:t>
            </a:r>
            <a:r>
              <a:rPr lang="en-US" sz="2700" dirty="0"/>
              <a:t>'</a:t>
            </a:r>
            <a:r>
              <a:rPr lang="en-US" sz="2700" dirty="0"/>
              <a:t>);</a:t>
            </a:r>
          </a:p>
          <a:p>
            <a:pPr marL="0" indent="0">
              <a:buNone/>
            </a:pPr>
            <a:r>
              <a:rPr lang="en-US" sz="2700" dirty="0"/>
              <a:t>console.log(p1.sayName === p2.sayName</a:t>
            </a:r>
            <a:r>
              <a:rPr lang="en-US" sz="2700" dirty="0" smtClean="0"/>
              <a:t>);</a:t>
            </a: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717032"/>
            <a:ext cx="648072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Person(name){ </a:t>
            </a:r>
            <a:br>
              <a:rPr lang="en-US" sz="2100" dirty="0"/>
            </a:br>
            <a:r>
              <a:rPr lang="en-US" sz="2100" dirty="0"/>
              <a:t>this.name = name;</a:t>
            </a:r>
            <a:br>
              <a:rPr lang="en-US" sz="2100" dirty="0"/>
            </a:br>
            <a:r>
              <a:rPr lang="en-US" sz="2100" dirty="0" err="1"/>
              <a:t>this.sayName</a:t>
            </a:r>
            <a:r>
              <a:rPr lang="en-US" sz="2100" dirty="0"/>
              <a:t> = </a:t>
            </a:r>
            <a:r>
              <a:rPr lang="en-US" sz="2100" dirty="0" err="1"/>
              <a:t>sayName</a:t>
            </a:r>
            <a:r>
              <a:rPr lang="en-US" sz="2100" dirty="0"/>
              <a:t> } </a:t>
            </a:r>
            <a:endParaRPr lang="en-US" sz="2100" dirty="0" smtClean="0"/>
          </a:p>
          <a:p>
            <a:r>
              <a:rPr lang="en-US" sz="2100" dirty="0" smtClean="0"/>
              <a:t>function </a:t>
            </a:r>
            <a:r>
              <a:rPr lang="en-US" sz="2100" dirty="0" err="1"/>
              <a:t>sayName</a:t>
            </a:r>
            <a:r>
              <a:rPr lang="en-US" sz="2100" dirty="0" smtClean="0"/>
              <a:t>(){</a:t>
            </a:r>
            <a:r>
              <a:rPr lang="en-US" sz="2100" dirty="0"/>
              <a:t>console.log</a:t>
            </a:r>
            <a:r>
              <a:rPr lang="en-US" sz="2100" dirty="0" smtClean="0"/>
              <a:t>(this.name</a:t>
            </a:r>
            <a:r>
              <a:rPr lang="en-US" sz="2100" dirty="0"/>
              <a:t>); } </a:t>
            </a:r>
            <a:endParaRPr lang="en-US" sz="2100" dirty="0" smtClean="0"/>
          </a:p>
          <a:p>
            <a:r>
              <a:rPr lang="en-US" sz="2100" dirty="0" err="1" smtClean="0"/>
              <a:t>var</a:t>
            </a:r>
            <a:r>
              <a:rPr lang="en-US" sz="2100" dirty="0" smtClean="0"/>
              <a:t> </a:t>
            </a:r>
            <a:r>
              <a:rPr lang="en-US" sz="2100" dirty="0"/>
              <a:t>p1 = new Person('</a:t>
            </a:r>
            <a:r>
              <a:rPr lang="en-US" sz="2100" dirty="0" err="1"/>
              <a:t>johnny</a:t>
            </a:r>
            <a:r>
              <a:rPr lang="en-US" sz="2100" dirty="0"/>
              <a:t>'); </a:t>
            </a:r>
            <a:endParaRPr lang="en-US" sz="2100" dirty="0" smtClean="0"/>
          </a:p>
          <a:p>
            <a:r>
              <a:rPr lang="en-US" sz="2100" dirty="0" err="1" smtClean="0"/>
              <a:t>var</a:t>
            </a:r>
            <a:r>
              <a:rPr lang="en-US" sz="2100" dirty="0" smtClean="0"/>
              <a:t> </a:t>
            </a:r>
            <a:r>
              <a:rPr lang="en-US" sz="2100" dirty="0"/>
              <a:t>p2 = new Person('sunny'); </a:t>
            </a:r>
            <a:endParaRPr lang="en-US" sz="2100" dirty="0" smtClean="0"/>
          </a:p>
          <a:p>
            <a:r>
              <a:rPr lang="en-US" sz="2100" dirty="0" smtClean="0"/>
              <a:t>console.log(p1.sayName </a:t>
            </a:r>
            <a:r>
              <a:rPr lang="en-US" sz="2100" dirty="0"/>
              <a:t>=== p2.sayName);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37531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16832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54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196752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Person(name){ </a:t>
            </a:r>
            <a:br>
              <a:rPr lang="en-US" sz="2100" dirty="0"/>
            </a:br>
            <a:r>
              <a:rPr lang="en-US" sz="2100" dirty="0"/>
              <a:t>this.name = name;</a:t>
            </a:r>
            <a:br>
              <a:rPr lang="en-US" sz="2100" dirty="0"/>
            </a:br>
            <a:r>
              <a:rPr lang="en-US" sz="2100" dirty="0" smtClean="0"/>
              <a:t>} </a:t>
            </a:r>
          </a:p>
          <a:p>
            <a:r>
              <a:rPr lang="en-US" sz="2100" dirty="0" err="1" smtClean="0"/>
              <a:t>Person.prototype.sayName</a:t>
            </a:r>
            <a:r>
              <a:rPr lang="en-US" sz="2100" dirty="0" smtClean="0"/>
              <a:t> = function </a:t>
            </a:r>
            <a:r>
              <a:rPr lang="en-US" sz="2100" dirty="0" err="1"/>
              <a:t>sayName</a:t>
            </a:r>
            <a:r>
              <a:rPr lang="en-US" sz="2100" dirty="0"/>
              <a:t>(){ </a:t>
            </a:r>
            <a:r>
              <a:rPr lang="en-US" sz="2100" dirty="0" smtClean="0"/>
              <a:t>console.log(this.name</a:t>
            </a:r>
            <a:r>
              <a:rPr lang="en-US" sz="2100" dirty="0"/>
              <a:t>); } </a:t>
            </a:r>
            <a:endParaRPr lang="en-US" sz="2100" dirty="0" smtClean="0"/>
          </a:p>
          <a:p>
            <a:r>
              <a:rPr lang="en-US" sz="2100" dirty="0" err="1" smtClean="0"/>
              <a:t>var</a:t>
            </a:r>
            <a:r>
              <a:rPr lang="en-US" sz="2100" dirty="0" smtClean="0"/>
              <a:t> </a:t>
            </a:r>
            <a:r>
              <a:rPr lang="en-US" sz="2100" dirty="0"/>
              <a:t>p1 = new Person('</a:t>
            </a:r>
            <a:r>
              <a:rPr lang="en-US" sz="2100" dirty="0" err="1"/>
              <a:t>johnny</a:t>
            </a:r>
            <a:r>
              <a:rPr lang="en-US" sz="2100" dirty="0"/>
              <a:t>'); </a:t>
            </a:r>
            <a:endParaRPr lang="en-US" sz="2100" dirty="0" smtClean="0"/>
          </a:p>
          <a:p>
            <a:r>
              <a:rPr lang="en-US" sz="2100" dirty="0" err="1" smtClean="0"/>
              <a:t>var</a:t>
            </a:r>
            <a:r>
              <a:rPr lang="en-US" sz="2100" dirty="0" smtClean="0"/>
              <a:t> </a:t>
            </a:r>
            <a:r>
              <a:rPr lang="en-US" sz="2100" dirty="0"/>
              <a:t>p2 = new Person('sunny'); </a:t>
            </a:r>
            <a:endParaRPr lang="en-US" sz="2100" dirty="0" smtClean="0"/>
          </a:p>
          <a:p>
            <a:r>
              <a:rPr lang="en-US" sz="2100" dirty="0" smtClean="0"/>
              <a:t>console.log(p1.sayName </a:t>
            </a:r>
            <a:r>
              <a:rPr lang="en-US" sz="2100" dirty="0"/>
              <a:t>=== p2.sayName);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13423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910860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function Person(){ } </a:t>
            </a:r>
          </a:p>
          <a:p>
            <a:r>
              <a:rPr lang="en-US" sz="2100" dirty="0" smtClean="0"/>
              <a:t>Person.prototype.name = </a:t>
            </a:r>
            <a:r>
              <a:rPr lang="en-US" sz="2100" dirty="0"/>
              <a:t>'</a:t>
            </a:r>
            <a:r>
              <a:rPr lang="en-US" sz="2100" dirty="0" err="1"/>
              <a:t>johnny</a:t>
            </a:r>
            <a:r>
              <a:rPr lang="en-US" sz="2100" dirty="0"/>
              <a:t>'</a:t>
            </a:r>
            <a:endParaRPr lang="en-US" sz="2100" dirty="0" smtClean="0"/>
          </a:p>
          <a:p>
            <a:r>
              <a:rPr lang="en-US" sz="2100" dirty="0" err="1" smtClean="0"/>
              <a:t>Person.prototype.sayName</a:t>
            </a:r>
            <a:r>
              <a:rPr lang="en-US" sz="2100" dirty="0" smtClean="0"/>
              <a:t> = function </a:t>
            </a:r>
            <a:r>
              <a:rPr lang="en-US" sz="2100" dirty="0" err="1"/>
              <a:t>sayName</a:t>
            </a:r>
            <a:r>
              <a:rPr lang="en-US" sz="2100" dirty="0"/>
              <a:t>(){ </a:t>
            </a:r>
            <a:r>
              <a:rPr lang="en-US" sz="2100" dirty="0" smtClean="0"/>
              <a:t>console.log(this.name</a:t>
            </a:r>
            <a:r>
              <a:rPr lang="en-US" sz="2100" dirty="0"/>
              <a:t>); } </a:t>
            </a:r>
            <a:endParaRPr lang="en-US" sz="2100" dirty="0" smtClean="0"/>
          </a:p>
          <a:p>
            <a:r>
              <a:rPr lang="en-US" sz="2100" dirty="0" err="1" smtClean="0"/>
              <a:t>var</a:t>
            </a:r>
            <a:r>
              <a:rPr lang="en-US" sz="2100" dirty="0" smtClean="0"/>
              <a:t> </a:t>
            </a:r>
            <a:r>
              <a:rPr lang="en-US" sz="2100" dirty="0"/>
              <a:t>p1 = new Person</a:t>
            </a:r>
            <a:r>
              <a:rPr lang="en-US" sz="2100" dirty="0" smtClean="0"/>
              <a:t>(); </a:t>
            </a:r>
          </a:p>
          <a:p>
            <a:r>
              <a:rPr lang="en-US" sz="2100" dirty="0" err="1" smtClean="0"/>
              <a:t>var</a:t>
            </a:r>
            <a:r>
              <a:rPr lang="en-US" sz="2100" dirty="0" smtClean="0"/>
              <a:t> </a:t>
            </a:r>
            <a:r>
              <a:rPr lang="en-US" sz="2100" dirty="0"/>
              <a:t>p2 = new Person</a:t>
            </a:r>
            <a:r>
              <a:rPr lang="en-US" sz="2100" dirty="0" smtClean="0"/>
              <a:t>(); </a:t>
            </a:r>
          </a:p>
          <a:p>
            <a:r>
              <a:rPr lang="en-US" sz="2100" dirty="0" smtClean="0"/>
              <a:t>p1.sayName</a:t>
            </a:r>
            <a:r>
              <a:rPr lang="en-US" sz="2100" dirty="0"/>
              <a:t> </a:t>
            </a:r>
            <a:r>
              <a:rPr lang="en-US" sz="2100" dirty="0" smtClean="0"/>
              <a:t>();</a:t>
            </a:r>
            <a:endParaRPr lang="en-US" sz="2100" dirty="0"/>
          </a:p>
          <a:p>
            <a:r>
              <a:rPr lang="en-US" sz="2100" dirty="0" smtClean="0"/>
              <a:t>p2.sayName</a:t>
            </a:r>
            <a:r>
              <a:rPr lang="en-US" sz="2100" dirty="0"/>
              <a:t> ();</a:t>
            </a:r>
          </a:p>
        </p:txBody>
      </p:sp>
    </p:spTree>
    <p:extLst>
      <p:ext uri="{BB962C8B-B14F-4D97-AF65-F5344CB8AC3E}">
        <p14:creationId xmlns:p14="http://schemas.microsoft.com/office/powerpoint/2010/main" val="51728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1492</TotalTime>
  <Words>934</Words>
  <Application>Microsoft Office PowerPoint</Application>
  <PresentationFormat>On-screen Show (4:3)</PresentationFormat>
  <Paragraphs>294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1_blank</vt:lpstr>
      <vt:lpstr>PowerPoint Presentation</vt:lpstr>
      <vt:lpstr>PowerPoint Presentation</vt:lpstr>
      <vt:lpstr>JS Runtime</vt:lpstr>
      <vt:lpstr>Object</vt:lpstr>
      <vt:lpstr>Constructor</vt:lpstr>
      <vt:lpstr>PowerPoint Presentation</vt:lpstr>
      <vt:lpstr>Prototype</vt:lpstr>
      <vt:lpstr>PowerPoint Presentation</vt:lpstr>
      <vt:lpstr>PowerPoint Presentation</vt:lpstr>
      <vt:lpstr>PowerPoint Presentation</vt:lpstr>
      <vt:lpstr>Objects are pass by</vt:lpstr>
      <vt:lpstr>PowerPoint Presentation</vt:lpstr>
      <vt:lpstr>PowerPoint Presentation</vt:lpstr>
      <vt:lpstr>Non-Intrusive JS</vt:lpstr>
      <vt:lpstr>Principle</vt:lpstr>
      <vt:lpstr>Code Block</vt:lpstr>
      <vt:lpstr>PowerPoint Presentation</vt:lpstr>
      <vt:lpstr>Immediately Invoked Function Expression</vt:lpstr>
      <vt:lpstr>PowerPoint Presentation</vt:lpstr>
      <vt:lpstr>Closure and Modular</vt:lpstr>
      <vt:lpstr>PowerPoint Presentation</vt:lpstr>
      <vt:lpstr>Modular</vt:lpstr>
      <vt:lpstr>JS Asynchronous Programming</vt:lpstr>
      <vt:lpstr>PowerPoint Presentation</vt:lpstr>
      <vt:lpstr>Callback Function</vt:lpstr>
      <vt:lpstr>setTimeout setInterval</vt:lpstr>
      <vt:lpstr>Event Listeners</vt:lpstr>
      <vt:lpstr>Observer Pattern</vt:lpstr>
      <vt:lpstr>Promises Object</vt:lpstr>
      <vt:lpstr>ES6 Promise</vt:lpstr>
      <vt:lpstr>PowerPoint Presentation</vt:lpstr>
      <vt:lpstr>.nonConflict()</vt:lpstr>
      <vt:lpstr>Selector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Lou, Zhenyu Johnny [ICG-IT]</dc:creator>
  <cp:lastModifiedBy>Lou, Zhenyu Johnny [ICG-IT]</cp:lastModifiedBy>
  <cp:revision>48</cp:revision>
  <dcterms:created xsi:type="dcterms:W3CDTF">2016-09-28T06:20:29Z</dcterms:created>
  <dcterms:modified xsi:type="dcterms:W3CDTF">2016-09-29T07:12:48Z</dcterms:modified>
</cp:coreProperties>
</file>