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24384000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Das Wunder, das am Kreuz geschah begreif ich nicht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die Qual, das Leid von Golgatha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Gott ließ seinen Sohn zerschlagen an dem Kreuz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Er trank den Leidenskelch an meiner statt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Blut hat mich von Schuld befreit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Blut hat mich von Schuld befreit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Des Vaters Zorn gestillt für allezeit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Einst war ich dein Feind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Einst war ich dein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bin nun bei dir zu Hause, 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vollbrachtes Opfer hat auch mich versöhnt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vollbrachtes Opfer hat auch mich versöhnt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machst einen Freund aus deinem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Den Reichtum deiner Gnade hast du mir geschenkt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deine Freundlichkeit wir nicht vergehn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Blut hat mich von Schuld befreit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Blut hat mich von Schuld befreit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Des Vaters Zorn gestillt für allezeit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Einst war ich dein Feind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Einst war ich dein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bin nun bei dir zu Hause, 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Mein alles Herr bist du, ich lebe nur für dich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31750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 alles Herr bist du, ich lebe nur für dich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 alles Herr bist du, ich lebe nur für dich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Mein alles Herr bist du, ich lebe nur für dich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Dein Blut hat mich von Schuld befreit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2222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Dein Blut hat mich von Schuld befreit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Des Vaters Zorn gestillt für allezeit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danke Jesus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1430000"/>
            <a:ext cx="24384000" cy="127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808080"/>
                </a:solidFill>
                <a:latin typeface="Arial"/>
              </a:defRPr>
            </a:pPr>
            <a:r>
              <a:t>Einst war ich dein Feind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127500"/>
            <a:ext cx="24384000" cy="9144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Einst war ich dein Feind</a:t>
            </a:r>
          </a:p>
          <a:p>
            <a:pPr algn="ctr">
              <a:lnSpc>
                <a:spcPct val="150000"/>
              </a:lnSpc>
              <a:defRPr sz="8100">
                <a:solidFill>
                  <a:srgbClr val="FFFFFF"/>
                </a:solidFill>
                <a:latin typeface="Arial"/>
              </a:defRPr>
            </a:pPr>
            <a:r>
              <a:t>bin nun bei dir zu Hause, danke Jesus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