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Komm, du müdes Herz, nun zu Jesus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Komm mit deiner Angst, blicke auf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Finde reine Liebe, Trost wenn Tränen falln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Ruh in seinem Frieden aus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Seine Güte, die Güte von Jesus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Seine Güte, die Güte von Jesus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ist genug. Er ist das, was ich brauch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Mög ich ruhn jeden Tag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Mög ich ruhn jeden Tag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komme, was kommen mag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in der Güte von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Seine Güte, die Güte von Jesus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ist genug. Er ist das, was ich brauch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Mög ich ruhn jeden Tag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Mög ich ruhn jeden Tag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komme, was kommen mag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in der Güte von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Finde, was die Welt dir nicht bietet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Finde, was die Welt dir nicht bietet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Finde Freude in seinem Haus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Trink vom Strom des Lebens, dürste niemals mehr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Ruh in seinem Frieden aus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Seine Güte, die Güte von Jesus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Seine Güte, die Güte von Jesus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ist genug. Er ist das, was ich brauch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Mög ich ruhn jeden Tag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Mög ich ruhn jeden Tag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komme, was kommen mag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in der Güte von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Komm und finde Hoffnung in Jesus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Komm und finde Hoffnung in Jesus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Was er dir verspricht, hält er auch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Reine Gnade strömt aus seinem Retterherz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Ruh in seinem Frieden aus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Seine Güte, die Güte von Jesus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Seine Güte, die Güte von Jesus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ist genug. Er ist das, was ich brauch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Mög ich ruhn jeden Tag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Mög ich ruhn jeden Tag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komme, was kommen mag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in der Güte von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Seine Güte, die Güte von Jesus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