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Ich bin entschieden, zu folgen Jesus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Ich bin entschieden, zu folgen Jesus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Ich bin entschieden, zu folgen Jesus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Niemals zurück, niemals zurück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Ob niemand mit mir geht, doch will ich folgen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Ob niemand mit mir geht, doch will ich folgen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Ob niemand mit mir geht, doch will ich folgen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Ob niemand mit mir geht, doch will ich folgen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Niemals zurück, niemals zurück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Die Welt liegt hinter mir, das Kreuz steht vor mir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Die Welt liegt hinter mir, das Kreuz steht vor mir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Die Welt liegt hinter mir, das Kreuz steht vor mir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Die Welt liegt hinter mir, das Kreuz steht vor mir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Niemals zurück, niemals zurück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