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Das Wunder, das am Kreuz geschah begreif ich nicht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die Qual, das Leid von Golgatha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Gott ließ seinen Sohn zerschlagen an dem Kreuz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Er trank den Leidenskelch an meiner statt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Dein Blut hat mich von Schuld befreit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5080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Bist zu uns wie ein Vater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Bist zu uns wie ein Vater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der sein Kind nie vergisst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Der trotz all seiner Größe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immer ansprechbar 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Vater, unser Vater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Vater, unser Vater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alle Ehre deinem Namen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Vater, unser Vater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bis ans Ende der Zeiten. Amen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Deine Herrschaft soll kommen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Deine Herrschaft soll kommen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Das, was du willst, geschehn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Auf der Erde, im Himmel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sollen alle es sehn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Gib uns das, was wir brauchen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Gib uns das, was wir brauchen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gib uns heut unser Brot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Und vergib uns den Aufstand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gegen dich und dein Gebot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Vater, unser Vater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Vater, unser Vater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alle Ehre deinem Namen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Vater, unser Vater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bis ans Ende der Zeiten. Amen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Lehre uns, zu vergeben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Lehre uns, zu vergeben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so wie du uns vergibst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Lass uns treu zu dir stehen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so wie du immer liebst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Nimm Gedanken des Zweifels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Nimm Gedanken des Zweifels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und der Anfechtung fort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Mach uns frei von dem Bösen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durch dein mächtiges Wort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Vater, unser Vater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Vater, unser Vater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alle Ehre deinem Namen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Vater, unser Vater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bis ans Ende der Zeiten. Amen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Deine Macht hat kein Ende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Deine Macht hat kein Ende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wir vertrauen darauf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Bist ein herrlicher Herrscher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und dein Reich hört nie auf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Vater, unser Vater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 Blut hat mich von Schuld befreit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Des Vaters Zorn gestillt für allezeit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Einst war ich dein Feind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Vater, unser Vater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alle Ehre deinem Namen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Vater, unser Vater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bis ans Ende der Zeiten. Amen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Stadt, Land, Welt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Stadt, Land, Welt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eine Botschaft zieht Kreise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Gehet hin, so hat Jesus gesagt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Gottes Geist geht mit uns auf die Reise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Gottes Geist geht mit uns auf die Reise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Alle Grenzen überwindet seine Kraft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In meinem Haus, in meiner Straße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In meinem Haus, in meiner Straße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meinem Viertel, meiner Stadt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will ich ein Zeuge sein von dem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was Gott in mir verändert hat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Ich will meinen Nächsten sehn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Ich will meinen Nächsten sehn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Ich will meinen Nächsten sehn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Stadt, Land, Welt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Stadt, Land, Welt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eine Botschaft zieht Kreise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Gehet hin, so hat Jesus gesagt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Gottes Geist geht mit uns auf die Reise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Gottes Geist geht mit uns auf die Reise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Alle Grenzen überwindet seine Kraft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In unserm Kreis, in unserm Land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In unserm Kreis, in unserm Land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und auf dem ganzen Kontinent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sollen die Leute spüren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dass in uns die Liebe Gottes brennt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Gottes Bau an jedem Ort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Gottes Bau an jedem Ort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Gottes Bau an jedem 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Stadt, Land, Welt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Stadt, Land, Welt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eine Botschaft zieht Kreise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Gehet hin, so hat Jesus gesagt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Gottes Geist geht mit uns auf die Reise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Einst war ich dein Feind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bin nun bei dir zu Hause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Dein vollbrachtes Opfer hat auch mich versöhnt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Gottes Geist geht mit uns auf die Reise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Alle Grenzen überwindet seine Kraft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Und schließlich sendet Jesus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Und schließlich sendet Jesus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uns auch bis ans Ende dieser Welt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bis er aus allen Ländern sich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ein großes Volk zusammenstellt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Allen Menschen gilt sein Wort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Allen Menschen gilt sein Wort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Allen Menschen gilt sein Wort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Stadt, Land, Welt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Stadt, Land, Welt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eine Botschaft zieht Kreise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Gehet hin, so hat Jesus gesagt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Gottes Geist geht mit uns auf die Reise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Gottes Geist geht mit uns auf die Reise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Alle Grenzen überwindet seine Kraft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 vollbrachtes Opfer hat auch mich versöhnt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machst einen Freund aus deinem Feind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Den Reichtum deiner Gnade hast du mir geschenkt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deine Freundlichkeit wir nicht vergehn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Dein Blut hat mich von Schuld befreit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 Blut hat mich von Schuld befreit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Des Vaters Zorn gestillt für allezeit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Einst war ich dein Feind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Einst war ich dein Feind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bin nun bei dir zu Hause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Mein alles Herr bist du, ich lebe nur für dich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Mein alles Herr bist du, ich lebe nur für dich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Mein alles Herr bist du, ich lebe nur für dich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Mein alles Herr bist du, ich lebe nur für dich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Dein Blut hat mich von Schuld befreit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 Blut hat mich von Schuld befreit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Des Vaters Zorn gestillt für allezeit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Einst war ich dein Feind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Einst war ich dein Feind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bin nun bei dir zu Hause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