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hält alle Meere in der Hand?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zählt jedes Korn im Wüstensand?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Könige erzittern, wenn er spricht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 Schöpfung jubelt laut und singt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Seht unsern Gott! Er sitzt auf dem Thron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Seht unsern Gott! Er sitzt auf dem Thron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lasset uns anbeten!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Seht unsern Herrn! Keiner ist ihm gleich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lasset uns anbeten!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Wer gab jemals Ratschlag unserm Herrn?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gab jemals Ratschlag unserm Herrn?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kann den Allwissenden belehrn?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kann, was er sagt, in Zweifel ziehn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seine großen Taten je verstehn?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Seht unsern Gott! Er sitzt auf dem Thron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Seht unsern Gott! Er sitzt auf dem Thron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lasset uns anbeten!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Seht unsern Herrn! Keiner ist ihm gleich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lasset uns anbeten!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Wem durchbohrten Nägel Fuß und Hand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Wem durchbohrten Nägel Fuß und Hand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als die Schuld von Sündern auf ihm lag?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Ewger Gott erniedrigt sich zum Tod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Jesus, Retter, auferstandner Herr!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Seht unsern Gott! Er sitzt auf dem Thron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Seht unsern Gott! Er sitzt auf dem Thron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lasset uns anbeten!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Seht unsern Herrn! Keiner ist ihm gleich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lasset uns anbeten!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