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24384000" cy="1371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8800">
                <a:solidFill>
                  <a:srgbClr val="FFFFFF"/>
                </a:solidFill>
                <a:latin typeface="Arial"/>
              </a:defRPr>
            </a:pPr>
            <a:r>
              <a:t>Sieh, das Lamm Gottes, das die Sünden trug</a:t>
            </a:r>
          </a:p>
          <a:p>
            <a:pPr algn="ctr">
              <a:lnSpc>
                <a:spcPct val="150000"/>
              </a:lnSpc>
              <a:defRPr sz="8800">
                <a:solidFill>
                  <a:srgbClr val="FFFFFF"/>
                </a:solidFill>
                <a:latin typeface="Arial"/>
              </a:defRPr>
            </a:pPr>
            <a:r>
              <a:t>starb für uns, und wir gedenken</a:t>
            </a:r>
          </a:p>
          <a:p>
            <a:pPr algn="ctr">
              <a:lnSpc>
                <a:spcPct val="150000"/>
              </a:lnSpc>
              <a:defRPr sz="8800">
                <a:solidFill>
                  <a:srgbClr val="FFFFFF"/>
                </a:solidFill>
                <a:latin typeface="Arial"/>
              </a:defRPr>
            </a:pPr>
            <a:r>
              <a:t>dass dem, der zu ihm kommt</a:t>
            </a:r>
          </a:p>
          <a:p>
            <a:pPr algn="ctr">
              <a:lnSpc>
                <a:spcPct val="150000"/>
              </a:lnSpc>
              <a:defRPr sz="8800">
                <a:solidFill>
                  <a:srgbClr val="FFFFFF"/>
                </a:solidFill>
                <a:latin typeface="Arial"/>
              </a:defRPr>
            </a:pPr>
            <a:r>
              <a:t>und ihm vertraut, alle Schuld vergeben wird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So teilen wir dieses Lebensbrot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8800">
                <a:solidFill>
                  <a:srgbClr val="FFFFFF"/>
                </a:solidFill>
                <a:latin typeface="Arial"/>
              </a:defRPr>
            </a:pPr>
            <a:r>
              <a:t>So teilen wir dieses Lebensbrot</a:t>
            </a:r>
          </a:p>
          <a:p>
            <a:pPr algn="ctr">
              <a:lnSpc>
                <a:spcPct val="150000"/>
              </a:lnSpc>
              <a:defRPr sz="8800">
                <a:solidFill>
                  <a:srgbClr val="FFFFFF"/>
                </a:solidFill>
                <a:latin typeface="Arial"/>
              </a:defRPr>
            </a:pPr>
            <a:r>
              <a:t>erinnern uns nun an seinen Tod</a:t>
            </a:r>
          </a:p>
          <a:p>
            <a:pPr algn="ctr">
              <a:lnSpc>
                <a:spcPct val="150000"/>
              </a:lnSpc>
              <a:defRPr sz="8800">
                <a:solidFill>
                  <a:srgbClr val="FFFFFF"/>
                </a:solidFill>
                <a:latin typeface="Arial"/>
              </a:defRPr>
            </a:pPr>
            <a:r>
              <a:t>Sein Friedensbund wird sichtbar durch den Wein</a:t>
            </a:r>
          </a:p>
          <a:p>
            <a:pPr algn="ctr">
              <a:lnSpc>
                <a:spcPct val="150000"/>
              </a:lnSpc>
              <a:defRPr sz="8800">
                <a:solidFill>
                  <a:srgbClr val="FFFFFF"/>
                </a:solidFill>
                <a:latin typeface="Arial"/>
              </a:defRPr>
            </a:pPr>
            <a:r>
              <a:t>So kommen wir zum Tisch des Herrn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Als Lösegeld gab Christus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4127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8800">
                <a:solidFill>
                  <a:srgbClr val="FFFFFF"/>
                </a:solidFill>
                <a:latin typeface="Arial"/>
              </a:defRPr>
            </a:pPr>
            <a:r>
              <a:t>Als Lösegeld gab Christus</a:t>
            </a:r>
          </a:p>
          <a:p>
            <a:pPr algn="ctr">
              <a:lnSpc>
                <a:spcPct val="150000"/>
              </a:lnSpc>
              <a:defRPr sz="8800">
                <a:solidFill>
                  <a:srgbClr val="FFFFFF"/>
                </a:solidFill>
                <a:latin typeface="Arial"/>
              </a:defRPr>
            </a:pPr>
            <a:r>
              <a:t>seinen Leib für dich hin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Iss und gedenke: durch seine Wunden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31750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8800">
                <a:solidFill>
                  <a:srgbClr val="FFFFFF"/>
                </a:solidFill>
                <a:latin typeface="Arial"/>
              </a:defRPr>
            </a:pPr>
            <a:r>
              <a:t>Iss und gedenke: durch seine Wunden</a:t>
            </a:r>
          </a:p>
          <a:p>
            <a:pPr algn="ctr">
              <a:lnSpc>
                <a:spcPct val="150000"/>
              </a:lnSpc>
              <a:defRPr sz="8800">
                <a:solidFill>
                  <a:srgbClr val="FFFFFF"/>
                </a:solidFill>
                <a:latin typeface="Arial"/>
              </a:defRPr>
            </a:pPr>
            <a:r>
              <a:t>überwindet er selbst den Tod</a:t>
            </a:r>
          </a:p>
          <a:p>
            <a:pPr algn="ctr">
              <a:lnSpc>
                <a:spcPct val="150000"/>
              </a:lnSpc>
              <a:defRPr sz="8800">
                <a:solidFill>
                  <a:srgbClr val="FFFFFF"/>
                </a:solidFill>
                <a:latin typeface="Arial"/>
              </a:defRPr>
            </a:pPr>
            <a:r>
              <a:t>und macht uns eins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So teilen wir dieses Lebensbrot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8800">
                <a:solidFill>
                  <a:srgbClr val="FFFFFF"/>
                </a:solidFill>
                <a:latin typeface="Arial"/>
              </a:defRPr>
            </a:pPr>
            <a:r>
              <a:t>So teilen wir dieses Lebensbrot</a:t>
            </a:r>
          </a:p>
          <a:p>
            <a:pPr algn="ctr">
              <a:lnSpc>
                <a:spcPct val="150000"/>
              </a:lnSpc>
              <a:defRPr sz="8800">
                <a:solidFill>
                  <a:srgbClr val="FFFFFF"/>
                </a:solidFill>
                <a:latin typeface="Arial"/>
              </a:defRPr>
            </a:pPr>
            <a:r>
              <a:t>erinnern uns nun an seinen Tod</a:t>
            </a:r>
          </a:p>
          <a:p>
            <a:pPr algn="ctr">
              <a:lnSpc>
                <a:spcPct val="150000"/>
              </a:lnSpc>
              <a:defRPr sz="8800">
                <a:solidFill>
                  <a:srgbClr val="FFFFFF"/>
                </a:solidFill>
                <a:latin typeface="Arial"/>
              </a:defRPr>
            </a:pPr>
            <a:r>
              <a:t>Sein Liebesbund wird sichtbar durch den Wein</a:t>
            </a:r>
          </a:p>
          <a:p>
            <a:pPr algn="ctr">
              <a:lnSpc>
                <a:spcPct val="150000"/>
              </a:lnSpc>
              <a:defRPr sz="8800">
                <a:solidFill>
                  <a:srgbClr val="FFFFFF"/>
                </a:solidFill>
                <a:latin typeface="Arial"/>
              </a:defRPr>
            </a:pPr>
            <a:r>
              <a:t>So kommen wir zum Tisch des Herrn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Das Blut, das uns von aller Sünde heilt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8800">
                <a:solidFill>
                  <a:srgbClr val="FFFFFF"/>
                </a:solidFill>
                <a:latin typeface="Arial"/>
              </a:defRPr>
            </a:pPr>
            <a:r>
              <a:t>Das Blut, das uns von aller Sünde heilt</a:t>
            </a:r>
          </a:p>
          <a:p>
            <a:pPr algn="ctr">
              <a:lnSpc>
                <a:spcPct val="150000"/>
              </a:lnSpc>
              <a:defRPr sz="8800">
                <a:solidFill>
                  <a:srgbClr val="FFFFFF"/>
                </a:solidFill>
                <a:latin typeface="Arial"/>
              </a:defRPr>
            </a:pPr>
            <a:r>
              <a:t>floss für dich. Trink und gedenke</a:t>
            </a:r>
          </a:p>
          <a:p>
            <a:pPr algn="ctr">
              <a:lnSpc>
                <a:spcPct val="150000"/>
              </a:lnSpc>
              <a:defRPr sz="8800">
                <a:solidFill>
                  <a:srgbClr val="FFFFFF"/>
                </a:solidFill>
                <a:latin typeface="Arial"/>
              </a:defRPr>
            </a:pPr>
            <a:r>
              <a:t>Er starb für uns, lädt jeden zu sich ein</a:t>
            </a:r>
          </a:p>
          <a:p>
            <a:pPr algn="ctr">
              <a:lnSpc>
                <a:spcPct val="150000"/>
              </a:lnSpc>
              <a:defRPr sz="8800">
                <a:solidFill>
                  <a:srgbClr val="FFFFFF"/>
                </a:solidFill>
                <a:latin typeface="Arial"/>
              </a:defRPr>
            </a:pPr>
            <a:r>
              <a:t>Ewig leben wir mit ihm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So teilen wir dieses Lebensbrot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8800">
                <a:solidFill>
                  <a:srgbClr val="FFFFFF"/>
                </a:solidFill>
                <a:latin typeface="Arial"/>
              </a:defRPr>
            </a:pPr>
            <a:r>
              <a:t>So teilen wir dieses Lebensbrot</a:t>
            </a:r>
          </a:p>
          <a:p>
            <a:pPr algn="ctr">
              <a:lnSpc>
                <a:spcPct val="150000"/>
              </a:lnSpc>
              <a:defRPr sz="8800">
                <a:solidFill>
                  <a:srgbClr val="FFFFFF"/>
                </a:solidFill>
                <a:latin typeface="Arial"/>
              </a:defRPr>
            </a:pPr>
            <a:r>
              <a:t>erinnern uns an seinen Tod</a:t>
            </a:r>
          </a:p>
          <a:p>
            <a:pPr algn="ctr">
              <a:lnSpc>
                <a:spcPct val="150000"/>
              </a:lnSpc>
              <a:defRPr sz="8800">
                <a:solidFill>
                  <a:srgbClr val="FFFFFF"/>
                </a:solidFill>
                <a:latin typeface="Arial"/>
              </a:defRPr>
            </a:pPr>
            <a:r>
              <a:t>Sein Gnadenbund wird sichtbar durch den Wein</a:t>
            </a:r>
          </a:p>
          <a:p>
            <a:pPr algn="ctr">
              <a:lnSpc>
                <a:spcPct val="150000"/>
              </a:lnSpc>
              <a:defRPr sz="8800">
                <a:solidFill>
                  <a:srgbClr val="FFFFFF"/>
                </a:solidFill>
                <a:latin typeface="Arial"/>
              </a:defRPr>
            </a:pPr>
            <a:r>
              <a:t>So kommen wir zum Tisch des Herrn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Mit neuem Glauben und voll Dankbarkeit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8800">
                <a:solidFill>
                  <a:srgbClr val="FFFFFF"/>
                </a:solidFill>
                <a:latin typeface="Arial"/>
              </a:defRPr>
            </a:pPr>
            <a:r>
              <a:t>Mit neuem Glauben und voll Dankbarkeit</a:t>
            </a:r>
          </a:p>
          <a:p>
            <a:pPr algn="ctr">
              <a:lnSpc>
                <a:spcPct val="150000"/>
              </a:lnSpc>
              <a:defRPr sz="8800">
                <a:solidFill>
                  <a:srgbClr val="FFFFFF"/>
                </a:solidFill>
                <a:latin typeface="Arial"/>
              </a:defRPr>
            </a:pPr>
            <a:r>
              <a:t>stehn wir auf und wir gedenken</a:t>
            </a:r>
          </a:p>
          <a:p>
            <a:pPr algn="ctr">
              <a:lnSpc>
                <a:spcPct val="150000"/>
              </a:lnSpc>
              <a:defRPr sz="8800">
                <a:solidFill>
                  <a:srgbClr val="FFFFFF"/>
                </a:solidFill>
                <a:latin typeface="Arial"/>
              </a:defRPr>
            </a:pPr>
            <a:r>
              <a:t>Wir sind berufen, ihm zu folgen</a:t>
            </a:r>
          </a:p>
          <a:p>
            <a:pPr algn="ctr">
              <a:lnSpc>
                <a:spcPct val="150000"/>
              </a:lnSpc>
              <a:defRPr sz="8800">
                <a:solidFill>
                  <a:srgbClr val="FFFFFF"/>
                </a:solidFill>
                <a:latin typeface="Arial"/>
              </a:defRPr>
            </a:pPr>
            <a:r>
              <a:t>und hier zu leben als sein Leib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So sind wir Teil am Leiden unsres Herrn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8800">
                <a:solidFill>
                  <a:srgbClr val="FFFFFF"/>
                </a:solidFill>
                <a:latin typeface="Arial"/>
              </a:defRPr>
            </a:pPr>
            <a:r>
              <a:t>So sind wir Teil am Leiden unsres Herrn</a:t>
            </a:r>
          </a:p>
          <a:p>
            <a:pPr algn="ctr">
              <a:lnSpc>
                <a:spcPct val="150000"/>
              </a:lnSpc>
              <a:defRPr sz="8800">
                <a:solidFill>
                  <a:srgbClr val="FFFFFF"/>
                </a:solidFill>
                <a:latin typeface="Arial"/>
              </a:defRPr>
            </a:pPr>
            <a:r>
              <a:t>verkünden so, dass er wiederkommt</a:t>
            </a:r>
          </a:p>
          <a:p>
            <a:pPr algn="ctr">
              <a:lnSpc>
                <a:spcPct val="150000"/>
              </a:lnSpc>
              <a:defRPr sz="8800">
                <a:solidFill>
                  <a:srgbClr val="FFFFFF"/>
                </a:solidFill>
                <a:latin typeface="Arial"/>
              </a:defRPr>
            </a:pPr>
            <a:r>
              <a:t>Das Himmelsfest feiern wir mit ihm</a:t>
            </a:r>
          </a:p>
          <a:p>
            <a:pPr algn="ctr">
              <a:lnSpc>
                <a:spcPct val="150000"/>
              </a:lnSpc>
              <a:defRPr sz="8800">
                <a:solidFill>
                  <a:srgbClr val="FFFFFF"/>
                </a:solidFill>
                <a:latin typeface="Arial"/>
              </a:defRPr>
            </a:pPr>
            <a:r>
              <a:t>gemeinsam an dem Tisch des Herrn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