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24384000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Sprich, o Herr, denn wir stehn vor dir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um zu hören nun auf dein heilges Wort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Pflanz in uns deine Wahrheit ein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forme du uns, Herr, in dein Bild hinein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damit Christi Licht täglich durch uns scheint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damit Christi Licht täglich durch uns scheint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wir ein Spiegel sind deiner Herrlichkeit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Sprich, o Herr, und erfüll in uns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deinen Plan zu deiner Herrlichkeit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Lehre uns, zu gehorchen, Herr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Lehre uns, zu gehorchen, Herr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schenk uns Demut und wahre Heiligkeit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Prüfe du unser Denken, Herr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in dem Lichte deiner Vollkommenheit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dass der Glaube wächst und wir mehr verstehn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dass der Glaube wächst und wir mehr verstehn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deine große Macht, deine Majestät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und dein Wort, das niemals vergeht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Darauf wollen wir immer fest vertraun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Schaff in uns einen neuen Geist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Schaff in uns einen neuen Geist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dass wir deinen Plan für uns sehen, Herr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Deine Wahrheit steht fest und bleibt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von Beginn der Zeit bis in Ewigkeit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Deiner Gnade, Herr, können wir vertraun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Deiner Gnade, Herr, können wir vertraun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nur auf dich allein unsren Glauben baun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Sprich, o Herr, bis die Zeit erfüllt</a:t>
            </a:r>
          </a:p>
          <a:p>
            <a:pPr algn="ctr">
              <a:lnSpc>
                <a:spcPct val="150000"/>
              </a:lnSpc>
              <a:defRPr sz="9000">
                <a:solidFill>
                  <a:srgbClr val="FFFFFF"/>
                </a:solidFill>
                <a:latin typeface="Arial"/>
              </a:defRPr>
            </a:pPr>
            <a:r>
              <a:t>und du kommst in deiner Herrlichkeit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