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Stadt, Land, Welt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eine Botschaft zieht Kreise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Gehet hin, so hat Jesus gesagt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Geist geht mit uns auf die Reise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Gottes Geist geht mit uns auf die Reise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 Grenzen überwindet seine Kraft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Und schließlich sendet Jesus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schließlich sendet Jesus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uns auch bis ans Ende dieser Welt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bis er aus allen Ländern sich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ein großes Volk zusammenstellt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Allen Menschen gilt sein Wort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Allen Menschen gilt sein Wort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Allen Menschen gilt sein Wort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Stadt, Land, Welt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Stadt, Land, Welt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eine Botschaft zieht Kreise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Gehet hin, so hat Jesus gesagt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Geist geht mit uns auf die Reise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Gottes Geist geht mit uns auf die Reise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 Grenzen überwindet seine Kraft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Gottes Geist geht mit uns auf die Reise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 Grenzen überwindet seine Kraft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In meinem Haus, in meiner Straße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In meinem Haus, in meiner Straße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meinem Viertel, meiner Stadt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will ich ein Zeuge sein von dem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was Gott in mir verändert 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Ich will meinen Nächsten sehn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Ich will meinen Nächsten sehn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Ich will meinen Nächsten sehn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Stadt, Land, Welt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Stadt, Land, Welt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eine Botschaft zieht Kreise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Gehet hin, so hat Jesus gesagt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Geist geht mit uns auf die Reise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Gottes Geist geht mit uns auf die Reise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Alle Grenzen überwindet seine Kraft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In unserm Kreis, in unserm Land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In unserm Kreis, in unserm Land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auf dem ganzen Kontinent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sollen die Leute spüren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dass in uns die Liebe Gottes brennt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Bau an jedem 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Gottes Bau an jedem Ort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Gottes Bau an jedem 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Stadt, Land, Welt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Stadt, Land, Welt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eine Botschaft zieht Kreise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Gehet hin, so hat Jesus gesagt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Geist geht mit uns auf die Reise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