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hat die Welt gemacht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die Berge und das Meer?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lenkt das Firmament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der Sterne Heer?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Wer färbt die Blumen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färbt die Blumen all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die auf der Erde sind?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führt den Bach durchs Land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regiert den Wind?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Jesus, mein Gott und Herr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Jesus, mein Gott und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dir nur gebührt die Ehr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Alles hast du gemacht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du kennst auch mich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Jesus, mein Gott und Herr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Jesus, mein Gott und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dir nur gebührt die Ehr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Alles hast du bedacht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Ich preise dich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Wer gibt dem Leben Sinn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gibt dem Leben Sinn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trägt mit mir das Leid?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führt mich Tag für Tag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durch diese Zeit?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Wer schickt den Sonnenschein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schickt den Sonnenschein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lässt den Regen zu?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Wer schenkt ein frohes Herz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gibt wahre Ruh?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Jesus, mein Gott und Herr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Jesus, mein Gott und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dir nur gebührt die Ehr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Alles hast du gemacht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du kennst auch mich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Jesus, mein Gott und Herr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Jesus, mein Gott und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dir nur gebührt die Ehr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Alles hast du bedacht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Ich preise dich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