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Herr, wohin sonst sollten wir gehen?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Wo auf der Welt fänden wir Glück?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Niemand, kein Mensch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deiner Hand kann ich fallen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du hältst mich fest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deinem Tisch wird mein Hunger gestillt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Herr, wohin sonst sollten wir gehen?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5080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Herr, wohin sonst sollten wir gehen?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Niemand, kein Mensch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kann uns so viel geben wie du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Du führst uns zum Leben zurück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Nur du, nur du schenkst uns Lebensglück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Aus deinem Mund höre ich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Aus deinem Mund höre ich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das schönste Liebeslied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deinem Ohr darf ich sagen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was die Seele fühlt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An deiner Hand kann ich fallen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deiner Hand kann ich fallen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du hältst mich fest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deinem Tisch wird mein Hunger gestillt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Herr, wohin sonst sollten wir gehen?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Herr, wohin sonst sollten wir gehen?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Wo auf der Welt fänden wir Glück?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Niemand, kein Mensch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Niemand, kein Mensch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kann uns so viel geben wie du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Du führst uns zum Leben zurück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Nur du, nur du schenkst uns Lebensglück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Aus deinem Mund höre ich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Aus deinem Mund höre ich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das schönste Liebeslied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deinem Ohr darf ich sagen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was die Seele fühlt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An deiner Hand kann ich fallen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deiner Hand kann ich fallen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du hältst mich fest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deinem Tisch wird mein Hunger gestillt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Aus deinem Mund höre ich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Aus deinem Mund höre ich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das schönste Liebeslied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An deinem Ohr darf ich sagen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was die Seele fühlt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An deiner Hand kann ich fallen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