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3" r:id="rId2"/>
    <p:sldId id="277" r:id="rId3"/>
    <p:sldId id="256" r:id="rId4"/>
    <p:sldId id="279" r:id="rId5"/>
    <p:sldId id="264" r:id="rId6"/>
    <p:sldId id="260" r:id="rId7"/>
    <p:sldId id="261" r:id="rId8"/>
    <p:sldId id="274" r:id="rId9"/>
    <p:sldId id="265" r:id="rId10"/>
    <p:sldId id="268" r:id="rId11"/>
    <p:sldId id="270" r:id="rId12"/>
    <p:sldId id="267" r:id="rId13"/>
    <p:sldId id="266" r:id="rId14"/>
    <p:sldId id="275" r:id="rId15"/>
    <p:sldId id="276" r:id="rId16"/>
    <p:sldId id="271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14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76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E4DE4-1AFD-4DEB-B589-1A28987D6B26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774E6-206F-4007-BE85-324857B8348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9260EF4-48E5-453A-8754-4934CBBC7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923E8CE3-DB1B-4809-B3CC-8B3667C52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8751974-7B6E-4075-B2AC-002E6AC4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0464-EBC8-4D26-8460-033D8536725E}" type="datetime1">
              <a:rPr lang="es-CO" smtClean="0"/>
              <a:pPr/>
              <a:t>5/03/2020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1C0604D-03C9-4392-A6D0-A113AF91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54F3F8B9-6AC6-49DF-9FF9-27F0B01E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83336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8B42F07-E3DA-4EB9-973C-978FA8BA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654BC45F-AEEE-4A67-A231-840772021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6E7BB0F-2A95-4165-9A11-02C37D61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FBA5-C09D-4EC7-BECC-F20F280C313F}" type="datetime1">
              <a:rPr lang="es-CO" smtClean="0"/>
              <a:pPr/>
              <a:t>5/03/2020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B8DED56-3ABF-4422-8665-48381F0C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0D474F6-BC24-4A1E-A1D9-819D6BD7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21500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9DBD0DFD-DBE0-4A30-A382-F4CCE1E89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85AEBAEF-1865-4515-864E-093AD2AA9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399E220-0020-4E16-9447-7909779A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B2C5-A0F5-463D-BC2E-0A30C3765C33}" type="datetime1">
              <a:rPr lang="es-CO" smtClean="0"/>
              <a:pPr/>
              <a:t>5/03/2020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BCE9912-8458-4210-B5C4-BD2CE66A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7A1365D-27C1-4491-8847-544A3C2D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00878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372CB92-D381-4D7F-A8FE-260B3A4E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4FEECEA-4DD5-4975-924A-D59539859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1D2E53C3-8F9D-48ED-893D-142E3A3B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A3B9-2BC0-4465-815A-E994E847B81E}" type="datetime1">
              <a:rPr lang="es-CO" smtClean="0"/>
              <a:pPr/>
              <a:t>5/03/2020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03955D1-8FCC-412A-93C2-CBD4F700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68DE382-651C-461D-8C5A-D0C2CE8F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27577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97BAF2A-926E-422C-9654-7B2B18B8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BB13B48-26ED-4B03-91B7-ABD0DD6B4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1311B42-A8BA-437D-9775-59CEC07B7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030F-FCF2-4376-9B40-20503A0044E6}" type="datetime1">
              <a:rPr lang="es-CO" smtClean="0"/>
              <a:pPr/>
              <a:t>5/03/2020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5C0AE95-AF91-4F30-89D9-C7041EDF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EF9F116-2681-4EA1-9E60-55AD19DF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78236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9B5E15-EA85-4952-AAD5-114A1E4F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3B3360A-3506-440D-9030-535B5E946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EF604BF2-C3FE-474E-8D93-F9434B7D6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7C61BC72-B3C9-4906-BF75-094CD508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C3D3-8094-4636-937E-4A69F732A3C9}" type="datetime1">
              <a:rPr lang="es-CO" smtClean="0"/>
              <a:pPr/>
              <a:t>5/03/2020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B7546B36-0031-4649-9C5E-642961A6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956A137E-5045-4A00-A55D-6613C58D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61367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001C67-4205-4C3A-92D6-7C61DB64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2098CAC-0F93-49E4-BB60-862C5E2DD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935FA08F-F12D-4D6E-A8AF-E95A2DF3C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E80E78A4-3078-4458-B52C-9186E62F8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13E752C3-33A4-4CD0-B9E7-45DCBA81C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20A9343F-E6A6-4934-83BA-45E86739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4BC1-FE3F-44B2-B093-0111B2F8E1E2}" type="datetime1">
              <a:rPr lang="es-CO" smtClean="0"/>
              <a:pPr/>
              <a:t>5/03/2020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7535E2D0-DE9C-42A1-8EB8-A9F0916D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A03FD6BA-2ACD-49BA-BEA1-46FD5E1C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45062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25E007-4309-4DD0-8752-EAA0D203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9D05A6F8-2F0A-4EF4-BBCE-DB2F20A6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2174-C773-44F2-9AC8-0A1D94F2F5FB}" type="datetime1">
              <a:rPr lang="es-CO" smtClean="0"/>
              <a:pPr/>
              <a:t>5/03/2020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6B0A3A5D-3E4C-4774-8797-89BF671F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A48DCAAF-3D26-495F-A7AC-03D312DF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66690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6F012BED-D5A4-460E-A953-A480237F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2784-B378-44A9-9804-E7AFFAB19406}" type="datetime1">
              <a:rPr lang="es-CO" smtClean="0"/>
              <a:pPr/>
              <a:t>5/03/2020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6A0F9BEE-FFAF-44BF-994F-BD966EDD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B51312AE-CB8C-495B-914D-D6E50ECF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00259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FC417D3-80B9-4701-B7AD-CDE3F222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E43D5EC-C059-46EF-8D46-CBACEBCF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2D3BF213-48DF-408B-838D-989811B8C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9310A5AC-654F-43F0-8F01-583BA182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DBC3-14E8-4D88-ABA2-0112F07A2FCA}" type="datetime1">
              <a:rPr lang="es-CO" smtClean="0"/>
              <a:pPr/>
              <a:t>5/03/2020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8A0CEB51-9EA9-404A-87EB-17CBDE10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537F7B3C-57BC-4612-855F-941E13E5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24075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22A434A-9BA4-46D0-A16D-E30C42B5E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206D9D14-E2F4-40C6-9554-70FC65BDE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36CA046C-B779-4CC8-8D3A-B166EC972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1748E0F8-5E30-4258-989E-66807214C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C3A6-D78D-4431-83DE-B9E3C9917302}" type="datetime1">
              <a:rPr lang="es-CO" smtClean="0"/>
              <a:pPr/>
              <a:t>5/03/2020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C4C1BA79-CAC8-4E5D-A7B4-6E7C047B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2CE2F116-8D27-481E-8A54-ABB00629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56077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52DE0E5D-D112-411F-BD69-B4CEBFCC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CEAE0AF8-9B8F-4FED-AE73-BA55D3E4B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444712B-7900-41BC-AA8C-106865480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C1BBC-600B-466E-8AE5-CE9D22762249}" type="datetime1">
              <a:rPr lang="es-CO" smtClean="0"/>
              <a:pPr/>
              <a:t>5/03/2020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373E149-596D-4E13-A8B4-BBB10A737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6A242C2-85FC-44F2-A1B2-E82ACCFDF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18504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E6E4FB4-8B78-4F75-A84F-759DAB023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2325188"/>
          </a:xfr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s-CO" dirty="0"/>
              <a:t>MANUAL DE </a:t>
            </a:r>
            <a:r>
              <a:rPr lang="es-CO" dirty="0" smtClean="0"/>
              <a:t>USUARIO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8EBACEA-7670-4DCB-9273-883D81114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Picture 2" descr="C:\Users\luzgo\Desktop\Sin título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0403" y="2374717"/>
            <a:ext cx="6874011" cy="41044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38995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7743" y="458689"/>
            <a:ext cx="4235827" cy="6034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uadroTexto 6">
            <a:extLst>
              <a:ext uri="{FF2B5EF4-FFF2-40B4-BE49-F238E27FC236}">
                <a16:creationId xmlns:a16="http://schemas.microsoft.com/office/drawing/2014/main" xmlns="" id="{4C1428CB-200C-4FCD-994D-30D30253A07B}"/>
              </a:ext>
            </a:extLst>
          </p:cNvPr>
          <p:cNvSpPr txBox="1"/>
          <p:nvPr/>
        </p:nvSpPr>
        <p:spPr>
          <a:xfrm>
            <a:off x="309767" y="2949475"/>
            <a:ext cx="192846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/>
              <a:t>Acá vas a poder modificar los datos  que habías ingresado al registrarte.</a:t>
            </a:r>
            <a:endParaRPr lang="es-CO" b="1" dirty="0"/>
          </a:p>
        </p:txBody>
      </p:sp>
      <p:sp>
        <p:nvSpPr>
          <p:cNvPr id="14" name="13 Elipse"/>
          <p:cNvSpPr/>
          <p:nvPr/>
        </p:nvSpPr>
        <p:spPr>
          <a:xfrm>
            <a:off x="600495" y="1719619"/>
            <a:ext cx="1228299" cy="11737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1254" y="477672"/>
            <a:ext cx="4146649" cy="596407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0" name="CuadroTexto 6">
            <a:extLst>
              <a:ext uri="{FF2B5EF4-FFF2-40B4-BE49-F238E27FC236}">
                <a16:creationId xmlns:a16="http://schemas.microsoft.com/office/drawing/2014/main" xmlns="" id="{4C1428CB-200C-4FCD-994D-30D30253A07B}"/>
              </a:ext>
            </a:extLst>
          </p:cNvPr>
          <p:cNvSpPr txBox="1"/>
          <p:nvPr/>
        </p:nvSpPr>
        <p:spPr>
          <a:xfrm>
            <a:off x="10388640" y="5300919"/>
            <a:ext cx="180336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CO" b="1" dirty="0" smtClean="0"/>
              <a:t>Le das guardar y ya quedaran actualizados tus datos.</a:t>
            </a:r>
            <a:endParaRPr lang="es-CO" b="1" dirty="0"/>
          </a:p>
        </p:txBody>
      </p:sp>
      <p:sp>
        <p:nvSpPr>
          <p:cNvPr id="21" name="20 Elipse"/>
          <p:cNvSpPr/>
          <p:nvPr/>
        </p:nvSpPr>
        <p:spPr>
          <a:xfrm>
            <a:off x="9066916" y="5324903"/>
            <a:ext cx="1228299" cy="11737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10</a:t>
            </a:fld>
            <a:endParaRPr lang="es-CO"/>
          </a:p>
        </p:txBody>
      </p:sp>
      <p:sp>
        <p:nvSpPr>
          <p:cNvPr id="9" name="8 Flecha derecha"/>
          <p:cNvSpPr/>
          <p:nvPr/>
        </p:nvSpPr>
        <p:spPr>
          <a:xfrm>
            <a:off x="5473337" y="2991394"/>
            <a:ext cx="666206" cy="496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6024" y="315191"/>
            <a:ext cx="4080680" cy="637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uadroTexto 6">
            <a:extLst>
              <a:ext uri="{FF2B5EF4-FFF2-40B4-BE49-F238E27FC236}">
                <a16:creationId xmlns:a16="http://schemas.microsoft.com/office/drawing/2014/main" xmlns="" id="{4C1428CB-200C-4FCD-994D-30D30253A07B}"/>
              </a:ext>
            </a:extLst>
          </p:cNvPr>
          <p:cNvSpPr txBox="1"/>
          <p:nvPr/>
        </p:nvSpPr>
        <p:spPr>
          <a:xfrm>
            <a:off x="3298626" y="3317964"/>
            <a:ext cx="192846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CO" b="1" dirty="0" smtClean="0"/>
              <a:t>Así quedaran tus datos, los puedes modificar y actualizar cuantas veces necesites.</a:t>
            </a:r>
            <a:endParaRPr lang="es-CO" b="1" dirty="0"/>
          </a:p>
        </p:txBody>
      </p:sp>
      <p:sp>
        <p:nvSpPr>
          <p:cNvPr id="10" name="9 Elipse"/>
          <p:cNvSpPr/>
          <p:nvPr/>
        </p:nvSpPr>
        <p:spPr>
          <a:xfrm>
            <a:off x="3589354" y="2088108"/>
            <a:ext cx="1228299" cy="11737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en-US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 descr="C:\Users\luzgo\Desktop\PlayWeb-BICTIA\img\usuaria2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7631" y="1384660"/>
            <a:ext cx="1194693" cy="1267099"/>
          </a:xfrm>
          <a:prstGeom prst="rect">
            <a:avLst/>
          </a:prstGeom>
          <a:noFill/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11</a:t>
            </a:fld>
            <a:endParaRPr lang="es-CO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11877" r="9808" b="8632"/>
          <a:stretch>
            <a:fillRect/>
          </a:stretch>
        </p:blipFill>
        <p:spPr bwMode="auto">
          <a:xfrm>
            <a:off x="0" y="-377371"/>
            <a:ext cx="12100225" cy="657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uadroTexto 6">
            <a:extLst>
              <a:ext uri="{FF2B5EF4-FFF2-40B4-BE49-F238E27FC236}">
                <a16:creationId xmlns:a16="http://schemas.microsoft.com/office/drawing/2014/main" xmlns="" id="{4C1428CB-200C-4FCD-994D-30D30253A07B}"/>
              </a:ext>
            </a:extLst>
          </p:cNvPr>
          <p:cNvSpPr txBox="1"/>
          <p:nvPr/>
        </p:nvSpPr>
        <p:spPr>
          <a:xfrm>
            <a:off x="3432292" y="1701681"/>
            <a:ext cx="3505537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/>
              <a:t>En esta barra puedes escribir el nombre de tu canción favorita y aparecerá en segundos.</a:t>
            </a:r>
            <a:endParaRPr lang="es-CO" b="1" dirty="0"/>
          </a:p>
        </p:txBody>
      </p:sp>
      <p:sp>
        <p:nvSpPr>
          <p:cNvPr id="9" name="8 Flecha abajo"/>
          <p:cNvSpPr/>
          <p:nvPr/>
        </p:nvSpPr>
        <p:spPr>
          <a:xfrm rot="11537676">
            <a:off x="3437736" y="236716"/>
            <a:ext cx="551778" cy="1419236"/>
          </a:xfrm>
          <a:prstGeom prst="downArrow">
            <a:avLst>
              <a:gd name="adj1" fmla="val 31350"/>
              <a:gd name="adj2" fmla="val 119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12</a:t>
            </a:fld>
            <a:endParaRPr lang="es-CO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13095" r="3507" b="9722"/>
          <a:stretch>
            <a:fillRect/>
          </a:stretch>
        </p:blipFill>
        <p:spPr bwMode="auto">
          <a:xfrm>
            <a:off x="0" y="493486"/>
            <a:ext cx="12192000" cy="636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uadroTexto 6">
            <a:extLst>
              <a:ext uri="{FF2B5EF4-FFF2-40B4-BE49-F238E27FC236}">
                <a16:creationId xmlns:a16="http://schemas.microsoft.com/office/drawing/2014/main" xmlns="" id="{4C1428CB-200C-4FCD-994D-30D30253A07B}"/>
              </a:ext>
            </a:extLst>
          </p:cNvPr>
          <p:cNvSpPr txBox="1"/>
          <p:nvPr/>
        </p:nvSpPr>
        <p:spPr>
          <a:xfrm>
            <a:off x="1544115" y="3102972"/>
            <a:ext cx="3505537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/>
              <a:t>En este menú a tu izquierda, vas a encontrar todas las categorías de música disponibles, puedes darle click a la que mas te guste y te cargaran los mejores videos de esa categoría.</a:t>
            </a:r>
          </a:p>
        </p:txBody>
      </p:sp>
      <p:sp>
        <p:nvSpPr>
          <p:cNvPr id="6" name="5 Flecha abajo"/>
          <p:cNvSpPr/>
          <p:nvPr/>
        </p:nvSpPr>
        <p:spPr>
          <a:xfrm rot="10382648">
            <a:off x="1371428" y="1661755"/>
            <a:ext cx="551778" cy="1419236"/>
          </a:xfrm>
          <a:prstGeom prst="downArrow">
            <a:avLst>
              <a:gd name="adj1" fmla="val 31350"/>
              <a:gd name="adj2" fmla="val 119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13</a:t>
            </a:fld>
            <a:endParaRPr lang="es-CO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14</a:t>
            </a:fld>
            <a:endParaRPr lang="es-CO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7423"/>
            <a:ext cx="87439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Flecha derecha"/>
          <p:cNvSpPr/>
          <p:nvPr/>
        </p:nvSpPr>
        <p:spPr>
          <a:xfrm rot="12616214">
            <a:off x="6976716" y="2559087"/>
            <a:ext cx="1527678" cy="49638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6">
            <a:extLst>
              <a:ext uri="{FF2B5EF4-FFF2-40B4-BE49-F238E27FC236}">
                <a16:creationId xmlns:a16="http://schemas.microsoft.com/office/drawing/2014/main" xmlns="" id="{4C1428CB-200C-4FCD-994D-30D30253A07B}"/>
              </a:ext>
            </a:extLst>
          </p:cNvPr>
          <p:cNvSpPr txBox="1"/>
          <p:nvPr/>
        </p:nvSpPr>
        <p:spPr>
          <a:xfrm>
            <a:off x="8435366" y="2968779"/>
            <a:ext cx="350553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/>
              <a:t>Al dar click en el titulo de video podrás entrar a su página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15</a:t>
            </a:fld>
            <a:endParaRPr lang="es-CO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5370" r="3614"/>
          <a:stretch>
            <a:fillRect/>
          </a:stretch>
        </p:blipFill>
        <p:spPr bwMode="auto">
          <a:xfrm>
            <a:off x="274320" y="571772"/>
            <a:ext cx="11512731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uadroTexto 6">
            <a:extLst>
              <a:ext uri="{FF2B5EF4-FFF2-40B4-BE49-F238E27FC236}">
                <a16:creationId xmlns:a16="http://schemas.microsoft.com/office/drawing/2014/main" xmlns="" id="{4C1428CB-200C-4FCD-994D-30D30253A07B}"/>
              </a:ext>
            </a:extLst>
          </p:cNvPr>
          <p:cNvSpPr txBox="1"/>
          <p:nvPr/>
        </p:nvSpPr>
        <p:spPr>
          <a:xfrm>
            <a:off x="-1" y="6211669"/>
            <a:ext cx="75242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/>
              <a:t>En la pagina del video podrás seleccionar manito arriba o abajo al video</a:t>
            </a: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xmlns="" id="{4C1428CB-200C-4FCD-994D-30D30253A07B}"/>
              </a:ext>
            </a:extLst>
          </p:cNvPr>
          <p:cNvSpPr txBox="1"/>
          <p:nvPr/>
        </p:nvSpPr>
        <p:spPr>
          <a:xfrm>
            <a:off x="8856617" y="5371291"/>
            <a:ext cx="3065417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/>
              <a:t>En el costado derecho vas a encontrar videos relacionados en la misma categoría</a:t>
            </a:r>
          </a:p>
        </p:txBody>
      </p:sp>
      <p:sp>
        <p:nvSpPr>
          <p:cNvPr id="6" name="5 Flecha derecha"/>
          <p:cNvSpPr/>
          <p:nvPr/>
        </p:nvSpPr>
        <p:spPr>
          <a:xfrm rot="12616214">
            <a:off x="5166037" y="5684917"/>
            <a:ext cx="495372" cy="49638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3779" y="2811511"/>
            <a:ext cx="99536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Flecha abajo"/>
          <p:cNvSpPr/>
          <p:nvPr/>
        </p:nvSpPr>
        <p:spPr>
          <a:xfrm rot="20547852">
            <a:off x="9183442" y="1816680"/>
            <a:ext cx="551778" cy="1419236"/>
          </a:xfrm>
          <a:prstGeom prst="downArrow">
            <a:avLst>
              <a:gd name="adj1" fmla="val 31350"/>
              <a:gd name="adj2" fmla="val 119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xmlns="" id="{4C1428CB-200C-4FCD-994D-30D30253A07B}"/>
              </a:ext>
            </a:extLst>
          </p:cNvPr>
          <p:cNvSpPr txBox="1"/>
          <p:nvPr/>
        </p:nvSpPr>
        <p:spPr>
          <a:xfrm>
            <a:off x="6284681" y="865987"/>
            <a:ext cx="350553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/>
              <a:t>En esta sección puedes encontrar nuestras redes y seguirnos para estar enterado de todos nuestros eventos y noticias.</a:t>
            </a:r>
            <a:endParaRPr lang="es-CO" b="1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16</a:t>
            </a:fld>
            <a:endParaRPr lang="es-CO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2</a:t>
            </a:fld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2235" y="615462"/>
            <a:ext cx="11519766" cy="5732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6548487D-2BD6-4A8E-93BA-A223432C6815}"/>
              </a:ext>
            </a:extLst>
          </p:cNvPr>
          <p:cNvSpPr txBox="1">
            <a:spLocks/>
          </p:cNvSpPr>
          <p:nvPr/>
        </p:nvSpPr>
        <p:spPr>
          <a:xfrm rot="16200000">
            <a:off x="-2157013" y="2761923"/>
            <a:ext cx="5762681" cy="144865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FLUJO DE PÁGINAS</a:t>
            </a:r>
            <a:endParaRPr kumimoji="0" lang="es-CO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xmlns="" id="{29E280D4-B6F5-4FCE-8E2C-1E29EA8381AF}"/>
              </a:ext>
            </a:extLst>
          </p:cNvPr>
          <p:cNvSpPr/>
          <p:nvPr/>
        </p:nvSpPr>
        <p:spPr>
          <a:xfrm flipH="1">
            <a:off x="4417256" y="783536"/>
            <a:ext cx="3631473" cy="2479284"/>
          </a:xfrm>
          <a:prstGeom prst="rightArrow">
            <a:avLst>
              <a:gd name="adj1" fmla="val 50000"/>
              <a:gd name="adj2" fmla="val 45258"/>
            </a:avLst>
          </a:prstGeom>
          <a:solidFill>
            <a:schemeClr val="tx1">
              <a:lumMod val="75000"/>
              <a:lumOff val="25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CO" dirty="0" smtClean="0">
              <a:solidFill>
                <a:schemeClr val="bg1"/>
              </a:solidFill>
            </a:endParaRPr>
          </a:p>
          <a:p>
            <a:pPr algn="just"/>
            <a:r>
              <a:rPr lang="es-CO" dirty="0" smtClean="0">
                <a:solidFill>
                  <a:schemeClr val="bg1"/>
                </a:solidFill>
              </a:rPr>
              <a:t>Desde el </a:t>
            </a:r>
            <a:r>
              <a:rPr lang="es-CO" dirty="0" err="1" smtClean="0">
                <a:solidFill>
                  <a:schemeClr val="bg1"/>
                </a:solidFill>
              </a:rPr>
              <a:t>index</a:t>
            </a:r>
            <a:r>
              <a:rPr lang="es-CO" dirty="0" smtClean="0">
                <a:solidFill>
                  <a:schemeClr val="bg1"/>
                </a:solidFill>
              </a:rPr>
              <a:t> se accede al </a:t>
            </a:r>
            <a:r>
              <a:rPr lang="es-CO" dirty="0" err="1" smtClean="0">
                <a:solidFill>
                  <a:schemeClr val="bg1"/>
                </a:solidFill>
              </a:rPr>
              <a:t>login</a:t>
            </a:r>
            <a:r>
              <a:rPr lang="es-CO" dirty="0" smtClean="0">
                <a:solidFill>
                  <a:schemeClr val="bg1"/>
                </a:solidFill>
              </a:rPr>
              <a:t> o al registro</a:t>
            </a:r>
            <a:endParaRPr lang="es-CO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D7E0FBA-7CB6-48D9-B152-F004B4812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87128CA-248A-4732-AA59-8E0535A8AB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607BB2F5-B99B-4AC1-829F-D76A1632DC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55" b="6228"/>
          <a:stretch/>
        </p:blipFill>
        <p:spPr>
          <a:xfrm>
            <a:off x="0" y="616744"/>
            <a:ext cx="12192000" cy="5786437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xmlns="" id="{29E280D4-B6F5-4FCE-8E2C-1E29EA8381AF}"/>
              </a:ext>
            </a:extLst>
          </p:cNvPr>
          <p:cNvSpPr/>
          <p:nvPr/>
        </p:nvSpPr>
        <p:spPr>
          <a:xfrm flipH="1">
            <a:off x="8321040" y="2559582"/>
            <a:ext cx="3631473" cy="2479284"/>
          </a:xfrm>
          <a:prstGeom prst="rightArrow">
            <a:avLst>
              <a:gd name="adj1" fmla="val 50000"/>
              <a:gd name="adj2" fmla="val 45258"/>
            </a:avLst>
          </a:prstGeom>
          <a:solidFill>
            <a:schemeClr val="tx1">
              <a:lumMod val="75000"/>
              <a:lumOff val="25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CO" dirty="0" smtClean="0">
              <a:solidFill>
                <a:schemeClr val="bg1"/>
              </a:solidFill>
            </a:endParaRPr>
          </a:p>
          <a:p>
            <a:pPr algn="just"/>
            <a:r>
              <a:rPr lang="es-CO" dirty="0" smtClean="0">
                <a:solidFill>
                  <a:schemeClr val="bg1"/>
                </a:solidFill>
              </a:rPr>
              <a:t>Si ya tienes una cuenta, puedes ingresar a la plataforma utilizando tu usuario y contraseña</a:t>
            </a: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8B5CF1B1-9B69-4024-88A3-54B3AC5D6EEF}"/>
              </a:ext>
            </a:extLst>
          </p:cNvPr>
          <p:cNvSpPr/>
          <p:nvPr/>
        </p:nvSpPr>
        <p:spPr>
          <a:xfrm>
            <a:off x="3255842" y="614661"/>
            <a:ext cx="5740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Manual del usuario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4882930A-EB17-4C8E-96BE-77AE4DE051B0}"/>
              </a:ext>
            </a:extLst>
          </p:cNvPr>
          <p:cNvSpPr/>
          <p:nvPr/>
        </p:nvSpPr>
        <p:spPr>
          <a:xfrm>
            <a:off x="8991033" y="1808263"/>
            <a:ext cx="226760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1. Ingreso</a:t>
            </a:r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3</a:t>
            </a:fld>
            <a:endParaRPr lang="es-CO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6548487D-2BD6-4A8E-93BA-A223432C6815}"/>
              </a:ext>
            </a:extLst>
          </p:cNvPr>
          <p:cNvSpPr txBox="1">
            <a:spLocks/>
          </p:cNvSpPr>
          <p:nvPr/>
        </p:nvSpPr>
        <p:spPr>
          <a:xfrm rot="16200000">
            <a:off x="-2157013" y="2761923"/>
            <a:ext cx="5762681" cy="144865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FLUJO DE PÁGINAS</a:t>
            </a:r>
            <a:endParaRPr kumimoji="0" lang="es-CO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663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4</a:t>
            </a:fld>
            <a:endParaRPr lang="es-CO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6548487D-2BD6-4A8E-93BA-A223432C6815}"/>
              </a:ext>
            </a:extLst>
          </p:cNvPr>
          <p:cNvSpPr txBox="1">
            <a:spLocks/>
          </p:cNvSpPr>
          <p:nvPr/>
        </p:nvSpPr>
        <p:spPr>
          <a:xfrm rot="16200000">
            <a:off x="-2169093" y="2913677"/>
            <a:ext cx="5786846" cy="144865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FLUJO DE PÁGINAS</a:t>
            </a:r>
            <a:endParaRPr kumimoji="0" lang="es-CO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3848" y="1318160"/>
            <a:ext cx="2949287" cy="320633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chemeClr val="bg1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9981" y="1309218"/>
            <a:ext cx="3021157" cy="3228772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chemeClr val="bg1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5" name="Rectángulo 6">
            <a:extLst>
              <a:ext uri="{FF2B5EF4-FFF2-40B4-BE49-F238E27FC236}">
                <a16:creationId xmlns:a16="http://schemas.microsoft.com/office/drawing/2014/main" xmlns="" id="{E1457C3D-61FA-49FD-AF6F-EA67EEA74276}"/>
              </a:ext>
            </a:extLst>
          </p:cNvPr>
          <p:cNvSpPr/>
          <p:nvPr/>
        </p:nvSpPr>
        <p:spPr>
          <a:xfrm>
            <a:off x="6189859" y="5188789"/>
            <a:ext cx="3489718" cy="646331"/>
          </a:xfrm>
          <a:prstGeom prst="rect">
            <a:avLst/>
          </a:prstGeom>
          <a:ln w="57150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chemeClr val="bg1"/>
                </a:solidFill>
              </a:rPr>
              <a:t>Si no ingresas </a:t>
            </a:r>
            <a:r>
              <a:rPr lang="es-CO" dirty="0" smtClean="0">
                <a:solidFill>
                  <a:schemeClr val="bg1"/>
                </a:solidFill>
              </a:rPr>
              <a:t>correcta, te </a:t>
            </a:r>
            <a:r>
              <a:rPr lang="es-CO" dirty="0" err="1" smtClean="0">
                <a:solidFill>
                  <a:schemeClr val="bg1"/>
                </a:solidFill>
              </a:rPr>
              <a:t>aparecera</a:t>
            </a:r>
            <a:r>
              <a:rPr lang="es-CO" dirty="0" smtClean="0">
                <a:solidFill>
                  <a:schemeClr val="bg1"/>
                </a:solidFill>
              </a:rPr>
              <a:t> un alerta </a:t>
            </a:r>
            <a:r>
              <a:rPr lang="es-CO" dirty="0" err="1" smtClean="0">
                <a:solidFill>
                  <a:schemeClr val="bg1"/>
                </a:solidFill>
              </a:rPr>
              <a:t>indicandolo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981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D7E0FBA-7CB6-48D9-B152-F004B4812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87128CA-248A-4732-AA59-8E0535A8AB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607BB2F5-B99B-4AC1-829F-D76A1632DC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55" b="6228"/>
          <a:stretch/>
        </p:blipFill>
        <p:spPr>
          <a:xfrm>
            <a:off x="0" y="732712"/>
            <a:ext cx="12192000" cy="578643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90C27D6D-4F4B-49D9-AF51-F7A38B4DCFE7}"/>
              </a:ext>
            </a:extLst>
          </p:cNvPr>
          <p:cNvSpPr txBox="1"/>
          <p:nvPr/>
        </p:nvSpPr>
        <p:spPr>
          <a:xfrm>
            <a:off x="8537425" y="4655594"/>
            <a:ext cx="2792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solidFill>
                  <a:schemeClr val="bg1"/>
                </a:solidFill>
              </a:rPr>
              <a:t>Si no tienes cuenta puedes registrarte haciendo clic aquí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4882930A-EB17-4C8E-96BE-77AE4DE051B0}"/>
              </a:ext>
            </a:extLst>
          </p:cNvPr>
          <p:cNvSpPr/>
          <p:nvPr/>
        </p:nvSpPr>
        <p:spPr>
          <a:xfrm>
            <a:off x="8774016" y="3539460"/>
            <a:ext cx="243496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2. Registro</a:t>
            </a:r>
            <a:endParaRPr lang="es-ES" sz="40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xmlns="" id="{A18D2BA0-CB31-47A9-870E-A99A344D391D}"/>
              </a:ext>
            </a:extLst>
          </p:cNvPr>
          <p:cNvSpPr/>
          <p:nvPr/>
        </p:nvSpPr>
        <p:spPr>
          <a:xfrm>
            <a:off x="8520202" y="4554463"/>
            <a:ext cx="2792361" cy="1080685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Flecha: curvada hacia arriba 9">
            <a:extLst>
              <a:ext uri="{FF2B5EF4-FFF2-40B4-BE49-F238E27FC236}">
                <a16:creationId xmlns:a16="http://schemas.microsoft.com/office/drawing/2014/main" xmlns="" id="{801AB8A9-0842-4054-B861-E73B34DF5D40}"/>
              </a:ext>
            </a:extLst>
          </p:cNvPr>
          <p:cNvSpPr/>
          <p:nvPr/>
        </p:nvSpPr>
        <p:spPr>
          <a:xfrm rot="11111174" flipV="1">
            <a:off x="6473605" y="5587340"/>
            <a:ext cx="2862762" cy="951304"/>
          </a:xfrm>
          <a:prstGeom prst="curvedUpArrow">
            <a:avLst>
              <a:gd name="adj1" fmla="val 25000"/>
              <a:gd name="adj2" fmla="val 50000"/>
              <a:gd name="adj3" fmla="val 339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5</a:t>
            </a:fld>
            <a:endParaRPr lang="es-CO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6548487D-2BD6-4A8E-93BA-A223432C6815}"/>
              </a:ext>
            </a:extLst>
          </p:cNvPr>
          <p:cNvSpPr txBox="1">
            <a:spLocks/>
          </p:cNvSpPr>
          <p:nvPr/>
        </p:nvSpPr>
        <p:spPr>
          <a:xfrm rot="16200000">
            <a:off x="-2169093" y="2913677"/>
            <a:ext cx="5786846" cy="144865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FLUJO DE PÁGINAS</a:t>
            </a:r>
            <a:endParaRPr kumimoji="0" lang="es-CO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981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F781C62-DAE4-4F1E-8D64-7654F687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506D3BC-A174-407E-B275-4CA4E5B33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FF9F0603-7C9B-4435-B762-AFA4F3987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9D46BBD1-F96E-4F88-B816-E8B61F8F6084}"/>
              </a:ext>
            </a:extLst>
          </p:cNvPr>
          <p:cNvSpPr/>
          <p:nvPr/>
        </p:nvSpPr>
        <p:spPr>
          <a:xfrm>
            <a:off x="8744520" y="916922"/>
            <a:ext cx="243496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2. Registro</a:t>
            </a:r>
            <a:endParaRPr lang="es-ES" sz="40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4C1428CB-200C-4FCD-994D-30D30253A07B}"/>
              </a:ext>
            </a:extLst>
          </p:cNvPr>
          <p:cNvSpPr txBox="1"/>
          <p:nvPr/>
        </p:nvSpPr>
        <p:spPr>
          <a:xfrm>
            <a:off x="8744520" y="3066025"/>
            <a:ext cx="2792361" cy="12003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solidFill>
                  <a:schemeClr val="bg1"/>
                </a:solidFill>
              </a:rPr>
              <a:t>Completa los datos que se te solicitan y LISTO ya puedes ingresar y disfrutar de PLAY WEB.</a:t>
            </a:r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xmlns="" id="{9C7F74CF-FBD5-4300-BE56-266F05B66A06}"/>
              </a:ext>
            </a:extLst>
          </p:cNvPr>
          <p:cNvSpPr/>
          <p:nvPr/>
        </p:nvSpPr>
        <p:spPr>
          <a:xfrm>
            <a:off x="7906320" y="1825625"/>
            <a:ext cx="766916" cy="3793510"/>
          </a:xfrm>
          <a:prstGeom prst="rightBrace">
            <a:avLst/>
          </a:prstGeom>
          <a:ln w="38100">
            <a:solidFill>
              <a:srgbClr val="00B0F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6</a:t>
            </a:fld>
            <a:endParaRPr lang="es-CO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6548487D-2BD6-4A8E-93BA-A223432C6815}"/>
              </a:ext>
            </a:extLst>
          </p:cNvPr>
          <p:cNvSpPr txBox="1">
            <a:spLocks/>
          </p:cNvSpPr>
          <p:nvPr/>
        </p:nvSpPr>
        <p:spPr>
          <a:xfrm rot="16200000">
            <a:off x="-2157011" y="2797092"/>
            <a:ext cx="5762681" cy="144865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FLUJO DE PÁGINAS</a:t>
            </a:r>
            <a:endParaRPr kumimoji="0" lang="es-CO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222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F781C62-DAE4-4F1E-8D64-7654F687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506D3BC-A174-407E-B275-4CA4E5B33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AA0436B4-9B1F-448D-B703-BE3A27711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E1457C3D-61FA-49FD-AF6F-EA67EEA74276}"/>
              </a:ext>
            </a:extLst>
          </p:cNvPr>
          <p:cNvSpPr/>
          <p:nvPr/>
        </p:nvSpPr>
        <p:spPr>
          <a:xfrm>
            <a:off x="8475859" y="2523966"/>
            <a:ext cx="3002838" cy="1477328"/>
          </a:xfrm>
          <a:prstGeom prst="rect">
            <a:avLst/>
          </a:prstGeom>
          <a:ln w="57150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chemeClr val="bg1"/>
                </a:solidFill>
              </a:rPr>
              <a:t>Si no ingresas completa la información o la ingresas de forma errada, la casilla o casillas faltantes se bordearán de rojo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72818E13-AF1A-427E-B3C6-AF8D70002212}"/>
              </a:ext>
            </a:extLst>
          </p:cNvPr>
          <p:cNvSpPr/>
          <p:nvPr/>
        </p:nvSpPr>
        <p:spPr>
          <a:xfrm>
            <a:off x="8475859" y="916922"/>
            <a:ext cx="29722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3. Soluciones</a:t>
            </a:r>
            <a:endParaRPr lang="es-ES" sz="40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0CBB14D7-2A5A-42EB-858E-22A559096119}"/>
              </a:ext>
            </a:extLst>
          </p:cNvPr>
          <p:cNvSpPr/>
          <p:nvPr/>
        </p:nvSpPr>
        <p:spPr>
          <a:xfrm>
            <a:off x="0" y="5032922"/>
            <a:ext cx="3002838" cy="646331"/>
          </a:xfrm>
          <a:prstGeom prst="rect">
            <a:avLst/>
          </a:prstGeom>
          <a:ln w="57150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chemeClr val="bg1"/>
                </a:solidFill>
              </a:rPr>
              <a:t>No olvides aceptar los Términos y condiciones</a:t>
            </a:r>
          </a:p>
        </p:txBody>
      </p:sp>
      <p:sp>
        <p:nvSpPr>
          <p:cNvPr id="10" name="Flecha: a la derecha con bandas 9">
            <a:extLst>
              <a:ext uri="{FF2B5EF4-FFF2-40B4-BE49-F238E27FC236}">
                <a16:creationId xmlns:a16="http://schemas.microsoft.com/office/drawing/2014/main" xmlns="" id="{170ADD24-8020-44C3-B121-0ADF7A6DBA05}"/>
              </a:ext>
            </a:extLst>
          </p:cNvPr>
          <p:cNvSpPr/>
          <p:nvPr/>
        </p:nvSpPr>
        <p:spPr>
          <a:xfrm>
            <a:off x="3144960" y="5032922"/>
            <a:ext cx="1020097" cy="76280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82274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8</a:t>
            </a:fld>
            <a:endParaRPr lang="es-CO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2810" r="17575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 b="22117"/>
          <a:stretch>
            <a:fillRect/>
          </a:stretch>
        </p:blipFill>
        <p:spPr bwMode="auto">
          <a:xfrm>
            <a:off x="450510" y="246502"/>
            <a:ext cx="6224610" cy="4048935"/>
          </a:xfrm>
          <a:prstGeom prst="round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ángulo 6">
            <a:extLst>
              <a:ext uri="{FF2B5EF4-FFF2-40B4-BE49-F238E27FC236}">
                <a16:creationId xmlns:a16="http://schemas.microsoft.com/office/drawing/2014/main" xmlns="" id="{E1457C3D-61FA-49FD-AF6F-EA67EEA74276}"/>
              </a:ext>
            </a:extLst>
          </p:cNvPr>
          <p:cNvSpPr/>
          <p:nvPr/>
        </p:nvSpPr>
        <p:spPr>
          <a:xfrm>
            <a:off x="8998373" y="2994229"/>
            <a:ext cx="3002838" cy="923330"/>
          </a:xfrm>
          <a:prstGeom prst="rect">
            <a:avLst/>
          </a:prstGeom>
          <a:ln w="57150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s-CO" dirty="0" smtClean="0">
                <a:solidFill>
                  <a:schemeClr val="bg1"/>
                </a:solidFill>
              </a:rPr>
              <a:t>Puedes dar click en términos y condiciones para revisarlos en una nueva ventana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9" name="Flecha: a la derecha con bandas 9">
            <a:extLst>
              <a:ext uri="{FF2B5EF4-FFF2-40B4-BE49-F238E27FC236}">
                <a16:creationId xmlns:a16="http://schemas.microsoft.com/office/drawing/2014/main" xmlns="" id="{170ADD24-8020-44C3-B121-0ADF7A6DBA05}"/>
              </a:ext>
            </a:extLst>
          </p:cNvPr>
          <p:cNvSpPr/>
          <p:nvPr/>
        </p:nvSpPr>
        <p:spPr>
          <a:xfrm rot="9640242">
            <a:off x="8592172" y="4092396"/>
            <a:ext cx="1020097" cy="76280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11877" r="9808" b="8632"/>
          <a:stretch>
            <a:fillRect/>
          </a:stretch>
        </p:blipFill>
        <p:spPr bwMode="auto">
          <a:xfrm>
            <a:off x="0" y="-377371"/>
            <a:ext cx="12100225" cy="657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uadroTexto 6">
            <a:extLst>
              <a:ext uri="{FF2B5EF4-FFF2-40B4-BE49-F238E27FC236}">
                <a16:creationId xmlns:a16="http://schemas.microsoft.com/office/drawing/2014/main" xmlns="" id="{4C1428CB-200C-4FCD-994D-30D30253A07B}"/>
              </a:ext>
            </a:extLst>
          </p:cNvPr>
          <p:cNvSpPr txBox="1"/>
          <p:nvPr/>
        </p:nvSpPr>
        <p:spPr>
          <a:xfrm>
            <a:off x="8280063" y="1571053"/>
            <a:ext cx="3505537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/>
              <a:t>Dando click en la palabra USUARIO tienes dos opciones, en perfil puedes actualizar los datos de tu cuenta PLAY WEB y también puedes cerrar sesión.</a:t>
            </a:r>
            <a:endParaRPr lang="es-CO" b="1" dirty="0"/>
          </a:p>
        </p:txBody>
      </p:sp>
      <p:sp>
        <p:nvSpPr>
          <p:cNvPr id="9" name="8 Flecha abajo"/>
          <p:cNvSpPr/>
          <p:nvPr/>
        </p:nvSpPr>
        <p:spPr>
          <a:xfrm rot="11537676">
            <a:off x="8706421" y="125540"/>
            <a:ext cx="551778" cy="1419236"/>
          </a:xfrm>
          <a:prstGeom prst="downArrow">
            <a:avLst>
              <a:gd name="adj1" fmla="val 31350"/>
              <a:gd name="adj2" fmla="val 119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9</a:t>
            </a:fld>
            <a:endParaRPr lang="es-CO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463</TotalTime>
  <Words>330</Words>
  <Application>Microsoft Office PowerPoint</Application>
  <PresentationFormat>Personalizado</PresentationFormat>
  <Paragraphs>49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MANUAL DE USUARIO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martinez</dc:creator>
  <cp:lastModifiedBy>luz ismenia gonzalez vivas</cp:lastModifiedBy>
  <cp:revision>42</cp:revision>
  <dcterms:created xsi:type="dcterms:W3CDTF">2020-03-04T04:06:57Z</dcterms:created>
  <dcterms:modified xsi:type="dcterms:W3CDTF">2020-03-06T03:45:48Z</dcterms:modified>
</cp:coreProperties>
</file>