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6" r:id="rId3"/>
    <p:sldId id="264" r:id="rId4"/>
    <p:sldId id="260" r:id="rId5"/>
    <p:sldId id="261" r:id="rId6"/>
    <p:sldId id="265" r:id="rId7"/>
    <p:sldId id="268" r:id="rId8"/>
    <p:sldId id="270" r:id="rId9"/>
    <p:sldId id="267" r:id="rId10"/>
    <p:sldId id="266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E4DE4-1AFD-4DEB-B589-1A28987D6B2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74E6-206F-4007-BE85-324857B83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260EF4-48E5-453A-8754-4934CBBC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23E8CE3-DB1B-4809-B3CC-8B3667C5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8751974-7B6E-4075-B2AC-002E6AC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0464-EBC8-4D26-8460-033D8536725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1C0604D-03C9-4392-A6D0-A113AF91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4F3F8B9-6AC6-49DF-9FF9-27F0B01E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8333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B42F07-E3DA-4EB9-973C-978FA8B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54BC45F-AEEE-4A67-A231-84077202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6E7BB0F-2A95-4165-9A11-02C37D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BA5-C09D-4EC7-BECC-F20F280C313F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B8DED56-3ABF-4422-8665-48381F0C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0D474F6-BC24-4A1E-A1D9-819D6BD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150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DBD0DFD-DBE0-4A30-A382-F4CCE1E89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AEBAEF-1865-4515-864E-093AD2AA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399E220-0020-4E16-9447-7909779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B2C5-A0F5-463D-BC2E-0A30C3765C33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BCE9912-8458-4210-B5C4-BD2CE66A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7A1365D-27C1-4491-8847-544A3C2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0087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72CB92-D381-4D7F-A8FE-260B3A4E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4FEECEA-4DD5-4975-924A-D5953985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2E53C3-8F9D-48ED-893D-142E3A3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A3B9-2BC0-4465-815A-E994E847B81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3955D1-8FCC-412A-93C2-CBD4F70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68DE382-651C-461D-8C5A-D0C2CE8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757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7BAF2A-926E-422C-9654-7B2B18B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BB13B48-26ED-4B03-91B7-ABD0DD6B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1311B42-A8BA-437D-9775-59CEC07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030F-FCF2-4376-9B40-20503A0044E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5C0AE95-AF91-4F30-89D9-C7041ED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EF9F116-2681-4EA1-9E60-55AD19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82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9B5E15-EA85-4952-AAD5-114A1E4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3B3360A-3506-440D-9030-535B5E94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F604BF2-C3FE-474E-8D93-F9434B7D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C61BC72-B3C9-4906-BF75-094CD50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C3D3-8094-4636-937E-4A69F732A3C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7546B36-0031-4649-9C5E-642961A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56A137E-5045-4A00-A55D-6613C58D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6136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001C67-4205-4C3A-92D6-7C61DB6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2098CAC-0F93-49E4-BB60-862C5E2D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35FA08F-F12D-4D6E-A8AF-E95A2DF3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80E78A4-3078-4458-B52C-9186E62F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3E752C3-33A4-4CD0-B9E7-45DCBA8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20A9343F-E6A6-4934-83BA-45E8673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4BC1-FE3F-44B2-B093-0111B2F8E1E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535E2D0-DE9C-42A1-8EB8-A9F0916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A03FD6BA-2ACD-49BA-BEA1-46FD5E1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4506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25E007-4309-4DD0-8752-EAA0D203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D05A6F8-2F0A-4EF4-BBCE-DB2F20A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2174-C773-44F2-9AC8-0A1D94F2F5FB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B0A3A5D-3E4C-4774-8797-89BF671F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48DCAAF-3D26-495F-A7AC-03D312D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6669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F012BED-D5A4-460E-A953-A480237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784-B378-44A9-9804-E7AFFAB1940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6A0F9BEE-FFAF-44BF-994F-BD966ED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51312AE-CB8C-495B-914D-D6E50EC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0025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C417D3-80B9-4701-B7AD-CDE3F222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E43D5EC-C059-46EF-8D46-CBACEBC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D3BF213-48DF-408B-838D-989811B8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10A5AC-654F-43F0-8F01-583BA18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BC3-14E8-4D88-ABA2-0112F07A2FCA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A0CEB51-9EA9-404A-87EB-17CBDE10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37F7B3C-57BC-4612-855F-941E13E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407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2A434A-9BA4-46D0-A16D-E30C42B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206D9D14-E2F4-40C6-9554-70FC65BD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6CA046C-B779-4CC8-8D3A-B166EC97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48E0F8-5E30-4258-989E-6680721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3A6-D78D-4431-83DE-B9E3C991730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4C1BA79-CAC8-4E5D-A7B4-6E7C047B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CE2F116-8D27-481E-8A54-ABB0062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5607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52DE0E5D-D112-411F-BD69-B4CEBFCC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EAE0AF8-9B8F-4FED-AE73-BA55D3E4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444712B-7900-41BC-AA8C-10686548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BBC-600B-466E-8AE5-CE9D2276224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3E149-596D-4E13-A8B4-BBB10A73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A242C2-85FC-44F2-A1B2-E82ACCFD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1850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6E4FB4-8B78-4F75-A84F-759DAB02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25188"/>
          </a:xfr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CO" dirty="0"/>
              <a:t>MANUAL DE </a:t>
            </a:r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8EBACEA-7670-4DCB-9273-883D811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C:\Users\luzgo\Desktop\Sin título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403" y="2374717"/>
            <a:ext cx="6874011" cy="4104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3899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95" r="3507" b="9722"/>
          <a:stretch>
            <a:fillRect/>
          </a:stretch>
        </p:blipFill>
        <p:spPr bwMode="auto">
          <a:xfrm>
            <a:off x="0" y="493486"/>
            <a:ext cx="12192000" cy="636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1544115" y="3102972"/>
            <a:ext cx="350553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este menú a tu izquierda, vas a encontrar todas las categorías de música disponibles, puedes darle click a la que mas te guste y te cargaran los mejores videos de esa categoría.</a:t>
            </a:r>
          </a:p>
        </p:txBody>
      </p:sp>
      <p:sp>
        <p:nvSpPr>
          <p:cNvPr id="6" name="5 Flecha abajo"/>
          <p:cNvSpPr/>
          <p:nvPr/>
        </p:nvSpPr>
        <p:spPr>
          <a:xfrm rot="10382648">
            <a:off x="1371428" y="1661755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79" y="2811511"/>
            <a:ext cx="99536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bajo"/>
          <p:cNvSpPr/>
          <p:nvPr/>
        </p:nvSpPr>
        <p:spPr>
          <a:xfrm rot="20547852">
            <a:off x="9183442" y="181668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6284681" y="865987"/>
            <a:ext cx="35055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sección puedes encontrar nuestras redes y seguirnos para estar enterado de todos nuestros eventos y noticias.</a:t>
            </a:r>
            <a:endParaRPr lang="es-CO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616744"/>
            <a:ext cx="12192000" cy="578643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29E280D4-B6F5-4FCE-8E2C-1E29EA8381AF}"/>
              </a:ext>
            </a:extLst>
          </p:cNvPr>
          <p:cNvSpPr/>
          <p:nvPr/>
        </p:nvSpPr>
        <p:spPr>
          <a:xfrm flipH="1">
            <a:off x="8321040" y="2559582"/>
            <a:ext cx="3631473" cy="2479284"/>
          </a:xfrm>
          <a:prstGeom prst="rightArrow">
            <a:avLst>
              <a:gd name="adj1" fmla="val 50000"/>
              <a:gd name="adj2" fmla="val 45258"/>
            </a:avLst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dirty="0" smtClean="0">
              <a:solidFill>
                <a:schemeClr val="bg1"/>
              </a:solidFill>
            </a:endParaRP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Si </a:t>
            </a:r>
            <a:r>
              <a:rPr lang="es-CO" dirty="0" smtClean="0">
                <a:solidFill>
                  <a:schemeClr val="bg1"/>
                </a:solidFill>
              </a:rPr>
              <a:t>ya tienes una cuenta, puedes ingresar a la plataforma utilizando tu usuario y contraseña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8B5CF1B1-9B69-4024-88A3-54B3AC5D6EEF}"/>
              </a:ext>
            </a:extLst>
          </p:cNvPr>
          <p:cNvSpPr/>
          <p:nvPr/>
        </p:nvSpPr>
        <p:spPr>
          <a:xfrm>
            <a:off x="3255842" y="614661"/>
            <a:ext cx="5740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Manual del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4882930A-EB17-4C8E-96BE-77AE4DE051B0}"/>
              </a:ext>
            </a:extLst>
          </p:cNvPr>
          <p:cNvSpPr/>
          <p:nvPr/>
        </p:nvSpPr>
        <p:spPr>
          <a:xfrm>
            <a:off x="8991033" y="1808263"/>
            <a:ext cx="2267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Ingreso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2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1" y="2797092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6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732712"/>
            <a:ext cx="12192000" cy="5786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0C27D6D-4F4B-49D9-AF51-F7A38B4DCFE7}"/>
              </a:ext>
            </a:extLst>
          </p:cNvPr>
          <p:cNvSpPr txBox="1"/>
          <p:nvPr/>
        </p:nvSpPr>
        <p:spPr>
          <a:xfrm>
            <a:off x="8537425" y="4655594"/>
            <a:ext cx="279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tienes cuenta puedes registrarte haciendo clic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4882930A-EB17-4C8E-96BE-77AE4DE051B0}"/>
              </a:ext>
            </a:extLst>
          </p:cNvPr>
          <p:cNvSpPr/>
          <p:nvPr/>
        </p:nvSpPr>
        <p:spPr>
          <a:xfrm>
            <a:off x="8774016" y="3539460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18D2BA0-CB31-47A9-870E-A99A344D391D}"/>
              </a:ext>
            </a:extLst>
          </p:cNvPr>
          <p:cNvSpPr/>
          <p:nvPr/>
        </p:nvSpPr>
        <p:spPr>
          <a:xfrm>
            <a:off x="8520202" y="4554463"/>
            <a:ext cx="2792361" cy="10806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curvada hacia arriba 9">
            <a:extLst>
              <a:ext uri="{FF2B5EF4-FFF2-40B4-BE49-F238E27FC236}">
                <a16:creationId xmlns="" xmlns:a16="http://schemas.microsoft.com/office/drawing/2014/main" id="{801AB8A9-0842-4054-B861-E73B34DF5D40}"/>
              </a:ext>
            </a:extLst>
          </p:cNvPr>
          <p:cNvSpPr/>
          <p:nvPr/>
        </p:nvSpPr>
        <p:spPr>
          <a:xfrm rot="11111174" flipV="1">
            <a:off x="6473605" y="5587340"/>
            <a:ext cx="2862762" cy="951304"/>
          </a:xfrm>
          <a:prstGeom prst="curvedUpArrow">
            <a:avLst>
              <a:gd name="adj1" fmla="val 25000"/>
              <a:gd name="adj2" fmla="val 50000"/>
              <a:gd name="adj3" fmla="val 33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69093" y="2913677"/>
            <a:ext cx="5786846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8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F9F0603-7C9B-4435-B762-AFA4F398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9D46BBD1-F96E-4F88-B816-E8B61F8F6084}"/>
              </a:ext>
            </a:extLst>
          </p:cNvPr>
          <p:cNvSpPr/>
          <p:nvPr/>
        </p:nvSpPr>
        <p:spPr>
          <a:xfrm>
            <a:off x="8744520" y="916922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744520" y="3066025"/>
            <a:ext cx="2792361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Completa los datos que se te solicitan y LISTO ya puedes ingresar y disfrutar de PLAY WEB.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="" xmlns:a16="http://schemas.microsoft.com/office/drawing/2014/main" id="{9C7F74CF-FBD5-4300-BE56-266F05B66A06}"/>
              </a:ext>
            </a:extLst>
          </p:cNvPr>
          <p:cNvSpPr/>
          <p:nvPr/>
        </p:nvSpPr>
        <p:spPr>
          <a:xfrm>
            <a:off x="7906320" y="1825625"/>
            <a:ext cx="766916" cy="3793510"/>
          </a:xfrm>
          <a:prstGeom prst="rightBrace">
            <a:avLst/>
          </a:prstGeom>
          <a:ln w="381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1" y="2797092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22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A0436B4-9B1F-448D-B703-BE3A277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E1457C3D-61FA-49FD-AF6F-EA67EEA74276}"/>
              </a:ext>
            </a:extLst>
          </p:cNvPr>
          <p:cNvSpPr/>
          <p:nvPr/>
        </p:nvSpPr>
        <p:spPr>
          <a:xfrm>
            <a:off x="8475859" y="2523966"/>
            <a:ext cx="3002838" cy="1477328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ingresas completa la información o la ingresas de forma errada, la casilla o casillas faltantes se bordearán de rojo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72818E13-AF1A-427E-B3C6-AF8D70002212}"/>
              </a:ext>
            </a:extLst>
          </p:cNvPr>
          <p:cNvSpPr/>
          <p:nvPr/>
        </p:nvSpPr>
        <p:spPr>
          <a:xfrm>
            <a:off x="8475859" y="916922"/>
            <a:ext cx="2972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 Soluciones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0CBB14D7-2A5A-42EB-858E-22A559096119}"/>
              </a:ext>
            </a:extLst>
          </p:cNvPr>
          <p:cNvSpPr/>
          <p:nvPr/>
        </p:nvSpPr>
        <p:spPr>
          <a:xfrm>
            <a:off x="0" y="5032922"/>
            <a:ext cx="3002838" cy="646331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No olvides aceptar los Términos y condiciones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="" xmlns:a16="http://schemas.microsoft.com/office/drawing/2014/main" id="{170ADD24-8020-44C3-B121-0ADF7A6DBA05}"/>
              </a:ext>
            </a:extLst>
          </p:cNvPr>
          <p:cNvSpPr/>
          <p:nvPr/>
        </p:nvSpPr>
        <p:spPr>
          <a:xfrm>
            <a:off x="3144960" y="5032922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8227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280063" y="1571053"/>
            <a:ext cx="350553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Dando click en la palabra USUARIO tienes dos opciones, en perfil puedes actualizar los datos de tu cuenta PLAY WEB y también puedes cerrar sesión.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8706421" y="12554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743" y="458689"/>
            <a:ext cx="4235827" cy="603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09767" y="2949475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Acá vas a poder modificar los datos  que habías ingresado al registrarte.</a:t>
            </a:r>
            <a:endParaRPr lang="es-CO" b="1" dirty="0"/>
          </a:p>
        </p:txBody>
      </p:sp>
      <p:sp>
        <p:nvSpPr>
          <p:cNvPr id="14" name="13 Elipse"/>
          <p:cNvSpPr/>
          <p:nvPr/>
        </p:nvSpPr>
        <p:spPr>
          <a:xfrm>
            <a:off x="600495" y="1719619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254" y="477672"/>
            <a:ext cx="4146649" cy="59640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10388640" y="5300919"/>
            <a:ext cx="18033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Le das guardar y ya quedaran actualizados tus datos.</a:t>
            </a:r>
            <a:endParaRPr lang="es-CO" b="1" dirty="0"/>
          </a:p>
        </p:txBody>
      </p:sp>
      <p:sp>
        <p:nvSpPr>
          <p:cNvPr id="21" name="20 Elipse"/>
          <p:cNvSpPr/>
          <p:nvPr/>
        </p:nvSpPr>
        <p:spPr>
          <a:xfrm>
            <a:off x="9066916" y="5324903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5473337" y="2991394"/>
            <a:ext cx="666206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6024" y="315191"/>
            <a:ext cx="4080680" cy="637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298626" y="3317964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quedaran tus datos, los puedes modificar y actualizar cuantas veces necesites.</a:t>
            </a:r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89354" y="2088108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luzgo\Desktop\PlayWeb-BICTIA\img\usuaria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631" y="1384660"/>
            <a:ext cx="1194693" cy="1267099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432292" y="1701681"/>
            <a:ext cx="350553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barra puedes escribir el nombre de tu canción favorita y aparecerá en segundos.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3437736" y="236716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</TotalTime>
  <Words>247</Words>
  <Application>Microsoft Office PowerPoint</Application>
  <PresentationFormat>Personalizado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MANUAL DE USUARIO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martinez</dc:creator>
  <cp:lastModifiedBy>luz ismenia gonzalez vivas</cp:lastModifiedBy>
  <cp:revision>35</cp:revision>
  <dcterms:created xsi:type="dcterms:W3CDTF">2020-03-04T04:06:57Z</dcterms:created>
  <dcterms:modified xsi:type="dcterms:W3CDTF">2020-03-05T22:06:45Z</dcterms:modified>
</cp:coreProperties>
</file>