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2" r:id="rId6"/>
    <p:sldId id="265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>
        <p:scale>
          <a:sx n="81" d="100"/>
          <a:sy n="81" d="100"/>
        </p:scale>
        <p:origin x="-21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t>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2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t>5/03/2020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t>5/03/2020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20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t>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393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t>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77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t>5/03/2020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578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t>5/03/2020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62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t>5/03/2020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06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t>5/03/2020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0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t>5/03/2020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38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t>5/03/2020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639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36525"/>
            <a:ext cx="1448655" cy="59533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199781" y="2336307"/>
            <a:ext cx="5848220" cy="144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136525"/>
            <a:ext cx="376136" cy="595337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5514" y="283029"/>
            <a:ext cx="9518954" cy="570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BAAE8E5-16A9-464B-BCE1-F7A704A33CC6}" type="datetimeFigureOut">
              <a:rPr lang="es-CO" smtClean="0"/>
              <a:t>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F0AB906-6586-4264-B25D-07D65DA200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151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6E4FB4-8B78-4F75-A84F-759DAB023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MANUAL DE DESAROLLO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8EBACEA-7670-4DCB-9273-883D81114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PLAY WEB VIDEO</a:t>
            </a:r>
          </a:p>
        </p:txBody>
      </p:sp>
    </p:spTree>
    <p:extLst>
      <p:ext uri="{BB962C8B-B14F-4D97-AF65-F5344CB8AC3E}">
        <p14:creationId xmlns:p14="http://schemas.microsoft.com/office/powerpoint/2010/main" val="93899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48487D-2BD6-4A8E-93BA-A223432C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 DE PÁGINAS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C05D5148-5B48-4CF4-AC34-236F99BB5951}"/>
              </a:ext>
            </a:extLst>
          </p:cNvPr>
          <p:cNvSpPr txBox="1"/>
          <p:nvPr/>
        </p:nvSpPr>
        <p:spPr>
          <a:xfrm>
            <a:off x="4880025" y="136524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INDEX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F3E87AC8-F303-47B9-A338-4CEF65EB7455}"/>
              </a:ext>
            </a:extLst>
          </p:cNvPr>
          <p:cNvSpPr txBox="1"/>
          <p:nvPr/>
        </p:nvSpPr>
        <p:spPr>
          <a:xfrm>
            <a:off x="2313467" y="1750151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REGISTRO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2722A138-884B-45EF-8E07-A4E9A95DB7DD}"/>
              </a:ext>
            </a:extLst>
          </p:cNvPr>
          <p:cNvSpPr txBox="1"/>
          <p:nvPr/>
        </p:nvSpPr>
        <p:spPr>
          <a:xfrm>
            <a:off x="8187805" y="1750150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LOGIN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36706FB5-CCBE-4615-AE44-62EB1C883BA1}"/>
              </a:ext>
            </a:extLst>
          </p:cNvPr>
          <p:cNvSpPr txBox="1"/>
          <p:nvPr/>
        </p:nvSpPr>
        <p:spPr>
          <a:xfrm>
            <a:off x="4949298" y="3396814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HOME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58D7C1BD-2D22-4253-862F-1FDA89EF0CEA}"/>
              </a:ext>
            </a:extLst>
          </p:cNvPr>
          <p:cNvSpPr txBox="1"/>
          <p:nvPr/>
        </p:nvSpPr>
        <p:spPr>
          <a:xfrm>
            <a:off x="1812247" y="4917879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PERFIL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8C6D7564-D6EF-4771-A96A-D9D1DE81060B}"/>
              </a:ext>
            </a:extLst>
          </p:cNvPr>
          <p:cNvSpPr txBox="1"/>
          <p:nvPr/>
        </p:nvSpPr>
        <p:spPr>
          <a:xfrm>
            <a:off x="8103721" y="4907527"/>
            <a:ext cx="316576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VIDEO 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xmlns="" id="{43779723-173C-4031-8177-43D4997094A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4277275" y="-47554"/>
            <a:ext cx="1028852" cy="2566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xmlns="" id="{8848A6F6-05D5-4547-BEFA-65B12DA0D10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7214445" y="-418166"/>
            <a:ext cx="1028851" cy="3307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7C1E8F0C-A4AC-41B7-9199-F70CA5088904}"/>
              </a:ext>
            </a:extLst>
          </p:cNvPr>
          <p:cNvSpPr txBox="1"/>
          <p:nvPr/>
        </p:nvSpPr>
        <p:spPr>
          <a:xfrm>
            <a:off x="4202156" y="970750"/>
            <a:ext cx="43032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Botones con funciones que redirigen página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xmlns="" id="{B18E40F4-6192-45ED-A489-3E0FD7189F6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703376" y="2042538"/>
            <a:ext cx="3484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xmlns="" id="{03D444AC-CC8F-44BA-AE8A-B3ED1CB5342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7232563" y="1246616"/>
            <a:ext cx="1061889" cy="3238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xmlns="" id="{7A379AF7-3855-4CB0-9064-724E66D336E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107583" y="2881209"/>
            <a:ext cx="936290" cy="3137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xmlns="" id="{96EE0B64-39F9-456C-8B30-E2D6B78EB372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7452459" y="2673383"/>
            <a:ext cx="925938" cy="3542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DDCF2E22-9C27-432D-BC16-0F236E2C1D41}"/>
              </a:ext>
            </a:extLst>
          </p:cNvPr>
          <p:cNvSpPr txBox="1"/>
          <p:nvPr/>
        </p:nvSpPr>
        <p:spPr>
          <a:xfrm>
            <a:off x="4880025" y="1602986"/>
            <a:ext cx="3023755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Una vez registrado, redirige a </a:t>
            </a:r>
            <a:r>
              <a:rPr lang="es-CO" dirty="0" err="1">
                <a:solidFill>
                  <a:schemeClr val="bg1"/>
                </a:solidFill>
              </a:rPr>
              <a:t>login</a:t>
            </a:r>
            <a:r>
              <a:rPr lang="es-CO" dirty="0">
                <a:solidFill>
                  <a:schemeClr val="bg1"/>
                </a:solidFill>
              </a:rPr>
              <a:t> y guardar información del usuario  en el local </a:t>
            </a:r>
            <a:r>
              <a:rPr lang="es-CO" dirty="0" err="1">
                <a:solidFill>
                  <a:schemeClr val="bg1"/>
                </a:solidFill>
              </a:rPr>
              <a:t>storage</a:t>
            </a:r>
            <a:r>
              <a:rPr lang="es-CO" dirty="0">
                <a:solidFill>
                  <a:schemeClr val="bg1"/>
                </a:solidFill>
              </a:rPr>
              <a:t> como el </a:t>
            </a:r>
            <a:r>
              <a:rPr lang="es-CO" dirty="0" err="1">
                <a:solidFill>
                  <a:schemeClr val="bg1"/>
                </a:solidFill>
              </a:rPr>
              <a:t>string</a:t>
            </a:r>
            <a:r>
              <a:rPr lang="es-CO" dirty="0">
                <a:solidFill>
                  <a:schemeClr val="bg1"/>
                </a:solidFill>
              </a:rPr>
              <a:t>/</a:t>
            </a:r>
            <a:r>
              <a:rPr lang="es-CO" dirty="0" err="1">
                <a:solidFill>
                  <a:schemeClr val="bg1"/>
                </a:solidFill>
              </a:rPr>
              <a:t>object</a:t>
            </a:r>
            <a:r>
              <a:rPr lang="es-CO" dirty="0">
                <a:solidFill>
                  <a:schemeClr val="bg1"/>
                </a:solidFill>
              </a:rPr>
              <a:t> “</a:t>
            </a:r>
            <a:r>
              <a:rPr lang="es-CO" dirty="0" err="1">
                <a:solidFill>
                  <a:schemeClr val="bg1"/>
                </a:solidFill>
              </a:rPr>
              <a:t>user</a:t>
            </a:r>
            <a:r>
              <a:rPr lang="es-CO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4E28FE32-2CCE-4689-91FB-9B79231947C2}"/>
              </a:ext>
            </a:extLst>
          </p:cNvPr>
          <p:cNvSpPr txBox="1"/>
          <p:nvPr/>
        </p:nvSpPr>
        <p:spPr>
          <a:xfrm>
            <a:off x="8080429" y="2542704"/>
            <a:ext cx="302375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Solo puede accederse al home a través del </a:t>
            </a:r>
            <a:r>
              <a:rPr lang="es-CO" dirty="0" err="1">
                <a:solidFill>
                  <a:schemeClr val="bg1"/>
                </a:solidFill>
              </a:rPr>
              <a:t>login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DE6739DC-A219-4F9C-8097-EF39E7461CD6}"/>
              </a:ext>
            </a:extLst>
          </p:cNvPr>
          <p:cNvSpPr txBox="1"/>
          <p:nvPr/>
        </p:nvSpPr>
        <p:spPr>
          <a:xfrm>
            <a:off x="7204132" y="4053417"/>
            <a:ext cx="435725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Guarda el número del video en el local </a:t>
            </a:r>
            <a:r>
              <a:rPr lang="es-CO" dirty="0" err="1">
                <a:solidFill>
                  <a:schemeClr val="bg1"/>
                </a:solidFill>
              </a:rPr>
              <a:t>storage</a:t>
            </a:r>
            <a:r>
              <a:rPr lang="es-CO" dirty="0">
                <a:solidFill>
                  <a:schemeClr val="bg1"/>
                </a:solidFill>
              </a:rPr>
              <a:t> como “</a:t>
            </a:r>
            <a:r>
              <a:rPr lang="es-CO" dirty="0" err="1">
                <a:solidFill>
                  <a:schemeClr val="bg1"/>
                </a:solidFill>
              </a:rPr>
              <a:t>noVideo</a:t>
            </a:r>
            <a:r>
              <a:rPr lang="es-CO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1" name="Bocadillo: rectángulo con esquinas redondeadas 40">
            <a:extLst>
              <a:ext uri="{FF2B5EF4-FFF2-40B4-BE49-F238E27FC236}">
                <a16:creationId xmlns:a16="http://schemas.microsoft.com/office/drawing/2014/main" xmlns="" id="{4B0B5BCA-0042-4B5D-989A-98F164008743}"/>
              </a:ext>
            </a:extLst>
          </p:cNvPr>
          <p:cNvSpPr/>
          <p:nvPr/>
        </p:nvSpPr>
        <p:spPr>
          <a:xfrm rot="21318027">
            <a:off x="4688515" y="4980669"/>
            <a:ext cx="3165764" cy="1603184"/>
          </a:xfrm>
          <a:prstGeom prst="wedgeRoundRectCallout">
            <a:avLst>
              <a:gd name="adj1" fmla="val 50611"/>
              <a:gd name="adj2" fmla="val 747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Los </a:t>
            </a:r>
            <a:r>
              <a:rPr lang="es-CO" sz="1400" dirty="0" err="1"/>
              <a:t>javascript</a:t>
            </a:r>
            <a:r>
              <a:rPr lang="es-CO" sz="1400" dirty="0"/>
              <a:t> vinculados a las páginas  HOME y VIDEO contienen un objeto que  se construyó la información de 66  videos con las propiedades: </a:t>
            </a:r>
            <a:r>
              <a:rPr lang="es-CO" sz="1400" dirty="0" err="1"/>
              <a:t>num</a:t>
            </a:r>
            <a:r>
              <a:rPr lang="es-CO" sz="1400" dirty="0"/>
              <a:t> (número), </a:t>
            </a:r>
            <a:r>
              <a:rPr lang="es-CO" sz="1400" dirty="0" err="1"/>
              <a:t>iframe</a:t>
            </a:r>
            <a:r>
              <a:rPr lang="es-CO" sz="1400" dirty="0"/>
              <a:t> (link),  </a:t>
            </a:r>
            <a:r>
              <a:rPr lang="es-CO" sz="1400" dirty="0" err="1"/>
              <a:t>tittle</a:t>
            </a:r>
            <a:r>
              <a:rPr lang="es-CO" sz="1400" dirty="0"/>
              <a:t> (video), </a:t>
            </a:r>
            <a:r>
              <a:rPr lang="es-CO" sz="1400" dirty="0" err="1"/>
              <a:t>category</a:t>
            </a:r>
            <a:r>
              <a:rPr lang="es-CO" sz="1400" dirty="0"/>
              <a:t> (categoría), </a:t>
            </a:r>
            <a:r>
              <a:rPr lang="es-CO" sz="1400" dirty="0" err="1"/>
              <a:t>info</a:t>
            </a:r>
            <a:r>
              <a:rPr lang="es-CO" sz="1400" dirty="0"/>
              <a:t> (descripción), </a:t>
            </a:r>
            <a:r>
              <a:rPr lang="es-CO" sz="1400" dirty="0" err="1"/>
              <a:t>view</a:t>
            </a:r>
            <a:r>
              <a:rPr lang="es-CO" sz="1400" dirty="0"/>
              <a:t> (vistas)</a:t>
            </a:r>
          </a:p>
        </p:txBody>
      </p:sp>
      <p:sp>
        <p:nvSpPr>
          <p:cNvPr id="46" name="Bocadillo: rectángulo con esquinas redondeadas 45">
            <a:extLst>
              <a:ext uri="{FF2B5EF4-FFF2-40B4-BE49-F238E27FC236}">
                <a16:creationId xmlns:a16="http://schemas.microsoft.com/office/drawing/2014/main" xmlns="" id="{6F140C4C-F90E-44B3-8872-5218667F544C}"/>
              </a:ext>
            </a:extLst>
          </p:cNvPr>
          <p:cNvSpPr/>
          <p:nvPr/>
        </p:nvSpPr>
        <p:spPr>
          <a:xfrm rot="568038">
            <a:off x="9048773" y="155963"/>
            <a:ext cx="2659003" cy="1367209"/>
          </a:xfrm>
          <a:prstGeom prst="wedgeRoundRectCallout">
            <a:avLst>
              <a:gd name="adj1" fmla="val 65222"/>
              <a:gd name="adj2" fmla="val -5060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 tanto en LOGIN, PERFIL y el </a:t>
            </a:r>
            <a:r>
              <a:rPr lang="es-CO" sz="1400" dirty="0" err="1"/>
              <a:t>navbar</a:t>
            </a:r>
            <a:r>
              <a:rPr lang="es-CO" sz="1400" dirty="0"/>
              <a:t> de las páginas HOME y VIDEO  utilizan o modifican los valores de “</a:t>
            </a:r>
            <a:r>
              <a:rPr lang="es-CO" sz="1400" dirty="0" err="1"/>
              <a:t>user</a:t>
            </a:r>
            <a:r>
              <a:rPr lang="es-CO" sz="1400" dirty="0"/>
              <a:t>” en el local </a:t>
            </a:r>
            <a:r>
              <a:rPr lang="es-CO" sz="1400" dirty="0" err="1"/>
              <a:t>storage</a:t>
            </a:r>
            <a:r>
              <a:rPr lang="es-CO" sz="1400" dirty="0"/>
              <a:t>. Estos son </a:t>
            </a:r>
            <a:r>
              <a:rPr lang="es-CO" sz="1400" dirty="0" err="1"/>
              <a:t>llamadados</a:t>
            </a:r>
            <a:r>
              <a:rPr lang="es-CO" sz="1400" dirty="0"/>
              <a:t> con el método </a:t>
            </a:r>
            <a:r>
              <a:rPr lang="es-CO" sz="1400" dirty="0" err="1"/>
              <a:t>JSON.parse</a:t>
            </a:r>
            <a:r>
              <a:rPr lang="es-CO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754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858" y="242401"/>
            <a:ext cx="1217818" cy="50293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021467" y="1779620"/>
            <a:ext cx="253319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s-419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contenedor principal div,</a:t>
            </a:r>
          </a:p>
          <a:p>
            <a:r>
              <a:rPr lang="es-CO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H</a:t>
            </a:r>
            <a:r>
              <a:rPr lang="es-419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1, input, </a:t>
            </a: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42" y="3868613"/>
            <a:ext cx="6919050" cy="224716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85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INDEX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72" y="152400"/>
            <a:ext cx="4336806" cy="3144991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13" y="2880941"/>
            <a:ext cx="3681046" cy="339677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747472" y="4272117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contenedor </a:t>
            </a:r>
            <a:r>
              <a:rPr lang="es-419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principal div,</a:t>
            </a:r>
          </a:p>
          <a:p>
            <a:r>
              <a:rPr lang="es-CO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H</a:t>
            </a:r>
            <a:r>
              <a:rPr lang="es-419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1, input, ademas contiene un evento </a:t>
            </a:r>
          </a:p>
          <a:p>
            <a:r>
              <a:rPr lang="es-CO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s-419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nclick para recordar al usuario el ingreso </a:t>
            </a:r>
          </a:p>
          <a:p>
            <a:r>
              <a:rPr lang="es-CO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s-419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e los datos obligatorios.</a:t>
            </a:r>
            <a:endParaRPr lang="es-CO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3 Flecha derecha"/>
          <p:cNvSpPr/>
          <p:nvPr/>
        </p:nvSpPr>
        <p:spPr>
          <a:xfrm>
            <a:off x="6870431" y="4314092"/>
            <a:ext cx="771112" cy="18317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31" y="4723058"/>
            <a:ext cx="7921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31" y="152400"/>
            <a:ext cx="4512677" cy="267286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58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82" y="219929"/>
            <a:ext cx="18780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2041442" y="1934305"/>
            <a:ext cx="412776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Contenedor div principal</a:t>
            </a:r>
          </a:p>
          <a:p>
            <a:r>
              <a:rPr lang="es-CO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on varias etiquetas como  a, b, icon </a:t>
            </a:r>
          </a:p>
          <a:p>
            <a:r>
              <a:rPr lang="es-CO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ontiene  una animacion hover de forma horizontal  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22" y="4021013"/>
            <a:ext cx="7304490" cy="1644301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76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20" y="283064"/>
            <a:ext cx="18780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71" y="2244791"/>
            <a:ext cx="5297196" cy="2338931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6576028" y="293932"/>
            <a:ext cx="4338157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419" dirty="0" smtClean="0">
                <a:solidFill>
                  <a:schemeClr val="bg2">
                    <a:lumMod val="75000"/>
                  </a:schemeClr>
                </a:solidFill>
              </a:rPr>
              <a:t>contenedor div principal</a:t>
            </a:r>
          </a:p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s-419" dirty="0" smtClean="0">
                <a:solidFill>
                  <a:schemeClr val="bg2">
                    <a:lumMod val="75000"/>
                  </a:schemeClr>
                </a:solidFill>
              </a:rPr>
              <a:t>nput, span, contiene una metodo</a:t>
            </a:r>
          </a:p>
          <a:p>
            <a:r>
              <a:rPr lang="es-419" dirty="0" smtClean="0">
                <a:solidFill>
                  <a:schemeClr val="bg2">
                    <a:lumMod val="75000"/>
                  </a:schemeClr>
                </a:solidFill>
              </a:rPr>
              <a:t>placeholder  para cambiar de mayusculas  a </a:t>
            </a:r>
          </a:p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s-419" dirty="0" smtClean="0">
                <a:solidFill>
                  <a:schemeClr val="bg2">
                    <a:lumMod val="75000"/>
                  </a:schemeClr>
                </a:solidFill>
              </a:rPr>
              <a:t>inusculas, tambien un evento p</a:t>
            </a:r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s-419" dirty="0" smtClean="0">
                <a:solidFill>
                  <a:schemeClr val="bg2">
                    <a:lumMod val="75000"/>
                  </a:schemeClr>
                </a:solidFill>
              </a:rPr>
              <a:t>ra recordarle al  </a:t>
            </a:r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U</a:t>
            </a:r>
            <a:r>
              <a:rPr lang="es-419" dirty="0" smtClean="0">
                <a:solidFill>
                  <a:schemeClr val="bg2">
                    <a:lumMod val="75000"/>
                  </a:schemeClr>
                </a:solidFill>
              </a:rPr>
              <a:t>suario los datos importantes a ingresar </a:t>
            </a:r>
            <a:endParaRPr lang="es-CO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19" y="1653063"/>
            <a:ext cx="3630207" cy="459977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81264">
            <a:off x="5072728" y="2996714"/>
            <a:ext cx="7921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89372">
            <a:off x="5050391" y="3403306"/>
            <a:ext cx="7921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25768">
            <a:off x="5068606" y="3843411"/>
            <a:ext cx="7921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02684">
            <a:off x="5097345" y="4295037"/>
            <a:ext cx="7921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21" y="4797086"/>
            <a:ext cx="5297196" cy="130923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0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INDEX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38" y="57515"/>
            <a:ext cx="9163050" cy="96202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59" y="3312863"/>
            <a:ext cx="4012286" cy="176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573" y="4822391"/>
            <a:ext cx="4171945" cy="171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320690" y="2112534"/>
            <a:ext cx="4083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ontenedor  principal y secundario</a:t>
            </a:r>
          </a:p>
          <a:p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con hijos internos el cual contiene varias </a:t>
            </a:r>
          </a:p>
          <a:p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etiquetas  e iconos de las principales </a:t>
            </a:r>
          </a:p>
          <a:p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redes sociales de PLAYWEB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3 Flecha curvada hacia arriba"/>
          <p:cNvSpPr/>
          <p:nvPr/>
        </p:nvSpPr>
        <p:spPr>
          <a:xfrm rot="2600793">
            <a:off x="5658565" y="5544419"/>
            <a:ext cx="1428560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9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013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001B83-251D-4800-8661-78E2B6F5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INDEX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74FB35-EEB8-45D7-A915-EEE5E34F4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1250" y="306191"/>
            <a:ext cx="3474720" cy="807720"/>
          </a:xfrm>
        </p:spPr>
        <p:txBody>
          <a:bodyPr/>
          <a:lstStyle/>
          <a:p>
            <a:r>
              <a:rPr lang="es-CO" dirty="0"/>
              <a:t>OBJETIVO DE LA PÁGINA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C9E1561-B5CC-4A7A-AEB7-4867662BB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5126" y="1184516"/>
            <a:ext cx="3474720" cy="2420532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3EDB16F-13C6-45AB-8480-B11D4218A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18309" y="163325"/>
            <a:ext cx="2695981" cy="813171"/>
          </a:xfrm>
        </p:spPr>
        <p:txBody>
          <a:bodyPr/>
          <a:lstStyle/>
          <a:p>
            <a:r>
              <a:rPr lang="es-CO" dirty="0"/>
              <a:t>FRONTEND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D2680E99-37A0-432B-80F8-03969D53C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18308" y="1184515"/>
            <a:ext cx="3126906" cy="51742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CO" dirty="0"/>
              <a:t>Partes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4A254E8-92D7-48EF-BF0F-8CF51C437E3B}"/>
              </a:ext>
            </a:extLst>
          </p:cNvPr>
          <p:cNvSpPr txBox="1"/>
          <p:nvPr/>
        </p:nvSpPr>
        <p:spPr>
          <a:xfrm>
            <a:off x="1545126" y="3909848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Describa el objetivo de la página</a:t>
            </a:r>
          </a:p>
        </p:txBody>
      </p: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xmlns="" id="{6507433C-0CB8-41D3-AC4B-78280CF87A73}"/>
              </a:ext>
            </a:extLst>
          </p:cNvPr>
          <p:cNvSpPr txBox="1">
            <a:spLocks/>
          </p:cNvSpPr>
          <p:nvPr/>
        </p:nvSpPr>
        <p:spPr>
          <a:xfrm>
            <a:off x="8543676" y="1184516"/>
            <a:ext cx="2812753" cy="51742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Partes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xmlns="" id="{521544FE-EBE9-4789-81AA-E2F71DB341D9}"/>
              </a:ext>
            </a:extLst>
          </p:cNvPr>
          <p:cNvSpPr txBox="1">
            <a:spLocks/>
          </p:cNvSpPr>
          <p:nvPr/>
        </p:nvSpPr>
        <p:spPr>
          <a:xfrm>
            <a:off x="8543676" y="181193"/>
            <a:ext cx="2138934" cy="8131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405512860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rco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836</TotalTime>
  <Words>283</Words>
  <Application>Microsoft Office PowerPoint</Application>
  <PresentationFormat>Personalizado</PresentationFormat>
  <Paragraphs>45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Marco</vt:lpstr>
      <vt:lpstr>MANUAL DE DESAROLLO</vt:lpstr>
      <vt:lpstr>FLUJO DE PÁGINAS</vt:lpstr>
      <vt:lpstr>INDEX</vt:lpstr>
      <vt:lpstr>INDEX</vt:lpstr>
      <vt:lpstr>INDEX</vt:lpstr>
      <vt:lpstr>INDEX</vt:lpstr>
      <vt:lpstr>INDEX</vt:lpstr>
      <vt:lpstr>INDEX</vt:lpstr>
      <vt:lpstr>INDEX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DESAROLLO</dc:title>
  <dc:creator>Acer</dc:creator>
  <cp:lastModifiedBy>Usuario de Windows</cp:lastModifiedBy>
  <cp:revision>20</cp:revision>
  <dcterms:created xsi:type="dcterms:W3CDTF">2020-03-05T03:01:15Z</dcterms:created>
  <dcterms:modified xsi:type="dcterms:W3CDTF">2020-03-05T17:15:15Z</dcterms:modified>
</cp:coreProperties>
</file>