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56467F8-7694-491F-A120-14EC92DBD86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76EB9D5-7E1A-4433-8B21-2237CC26FA2C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8A19-B9D6-4696-A74D-9FEF900C8B6A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5100-39B0-4914-BBD6-34F267582565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F837-FEDB-44F2-8FB5-4F56FC548A33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EC2AB55-62C0-407E-B706-C907B44B0BFC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B33F-FEF5-4E73-A5F9-307689FE77C6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FA4-F0B8-4D71-BC92-932E3A1502F8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9F80-C2CE-4D6A-80E4-D3515AD92BC6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20E-EF40-477E-B84C-637FC7CE78DB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D63-E026-4E54-B301-C824E1BD14F3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C423185-9573-406A-8068-0AB4F2335019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C5516DA-9D86-4E1E-A623-C11F9F74EB59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CA189B-D2C1-4655-A236-7846677DFD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Открытие кофейни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82CF34-3C28-4D8C-B396-C05D242E29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Г. Москва 2023</a:t>
            </a:r>
          </a:p>
        </p:txBody>
      </p:sp>
    </p:spTree>
    <p:extLst>
      <p:ext uri="{BB962C8B-B14F-4D97-AF65-F5344CB8AC3E}">
        <p14:creationId xmlns:p14="http://schemas.microsoft.com/office/powerpoint/2010/main" val="395218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D4EE7-7452-4B03-B92E-B6616DAF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выводы по исследованию.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6F10DE-B742-46A6-9356-F17E39C8D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В городе Москва открыто 1396 кофейня.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Центральный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 административный округ является наиболее популярным районом для открытия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/>
              </a:rPr>
              <a:t>кофейнь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 в Москве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Рейтинг практически не зависит от расположения, кроме западного административного округа. 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В 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преобладающей доли районов наблюдается паритет сетевых и не сетевых заведений 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Рейтинг в не сетевых кофейнях выше чем в сетевых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В городе 58 круглосуточных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/>
              </a:rPr>
              <a:t>кофейнь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 25 из них находится в Центральном административном округе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617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120B4210-8977-458F-9850-8125E9ED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Расположение </a:t>
            </a:r>
            <a:r>
              <a:rPr lang="ru-RU" sz="4000" dirty="0" err="1"/>
              <a:t>кофейнь</a:t>
            </a:r>
            <a:r>
              <a:rPr lang="ru-RU" sz="4000" dirty="0"/>
              <a:t> по районам г. Москвы</a:t>
            </a:r>
          </a:p>
        </p:txBody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581C792A-7BA5-4196-B0CA-062DD1CC3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911897"/>
            <a:ext cx="4427393" cy="4475171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7055241-FB7C-4EDD-B7FF-4D1E36EB636C}"/>
              </a:ext>
            </a:extLst>
          </p:cNvPr>
          <p:cNvSpPr txBox="1"/>
          <p:nvPr/>
        </p:nvSpPr>
        <p:spPr>
          <a:xfrm>
            <a:off x="5812910" y="1835156"/>
            <a:ext cx="49935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Вывод: Центральный административный округ является наиболее популярным районом для открытия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/>
              </a:rPr>
              <a:t>кофейнь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 в Москве. Возможно, это связано с тем, что в ЦАО сосредоточено большое количество офисов, магазинов, культурных и развлекательных центров, которые привлекают большое количество посетителей и покупателей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92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709464-CFD6-4FE8-8F69-AB8B6D170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Рейтинг </a:t>
            </a:r>
            <a:r>
              <a:rPr lang="ru-RU" sz="3600" dirty="0" err="1"/>
              <a:t>кофейнь</a:t>
            </a:r>
            <a:r>
              <a:rPr lang="ru-RU" sz="3600" dirty="0"/>
              <a:t> по районам г. Москвы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8C3D589-887E-4102-A066-29C1EA422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799" y="2014194"/>
            <a:ext cx="4253345" cy="445514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1023D7-D713-4515-90E4-0C58ADA638B6}"/>
              </a:ext>
            </a:extLst>
          </p:cNvPr>
          <p:cNvSpPr txBox="1"/>
          <p:nvPr/>
        </p:nvSpPr>
        <p:spPr>
          <a:xfrm>
            <a:off x="5792190" y="2709047"/>
            <a:ext cx="60979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Выводы: </a:t>
            </a:r>
            <a:r>
              <a:rPr lang="ru-RU" dirty="0"/>
              <a:t>Рейтинг практически не зависит от расположения, кроме западного административного округа. (Причина большее количество сетевых заведений)</a:t>
            </a:r>
          </a:p>
        </p:txBody>
      </p:sp>
    </p:spTree>
    <p:extLst>
      <p:ext uri="{BB962C8B-B14F-4D97-AF65-F5344CB8AC3E}">
        <p14:creationId xmlns:p14="http://schemas.microsoft.com/office/powerpoint/2010/main" val="323487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DA220E7-002E-40AF-845B-B15C92E6E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0249" y="190006"/>
            <a:ext cx="2606931" cy="1543792"/>
          </a:xfrm>
        </p:spPr>
        <p:txBody>
          <a:bodyPr>
            <a:noAutofit/>
          </a:bodyPr>
          <a:lstStyle/>
          <a:p>
            <a:r>
              <a:rPr lang="ru-RU" sz="2400" dirty="0"/>
              <a:t>Соотношение сетевых заведений к не сетевым в г. Москве по округам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0A0D725-14E8-4387-863C-A7DDE5798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375" y="785812"/>
            <a:ext cx="7754486" cy="5555611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E838C740-838B-4DA2-84B6-0CB851B6C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0249" y="2286000"/>
            <a:ext cx="2606931" cy="4150426"/>
          </a:xfrm>
        </p:spPr>
        <p:txBody>
          <a:bodyPr/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Helvetica Neue"/>
              </a:rPr>
              <a:t>Выводы: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 В Западном административном округе действительно наблюдается большее количество сетевых заведений по сравнению с другими районами. Это может быть связано с высокими ценами на недвижимость и наемными платежами в этом районе, что может оказывать давление на предпринимателей и стимулировать выбор сетевой модели бизнеса вместо создания уникального бренда.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445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A2327D5-4FDC-45AF-9A66-87AD4E92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Рейтинг в зависимости от принадлежности сети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A2516867-36EA-4936-BDAB-11905D8DB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9111" y="2568192"/>
            <a:ext cx="4591067" cy="306071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B210BA-3D29-46CE-8E1C-875B50071940}"/>
              </a:ext>
            </a:extLst>
          </p:cNvPr>
          <p:cNvSpPr txBox="1"/>
          <p:nvPr/>
        </p:nvSpPr>
        <p:spPr>
          <a:xfrm>
            <a:off x="7006441" y="3108804"/>
            <a:ext cx="33464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Вывод: </a:t>
            </a:r>
            <a:r>
              <a:rPr lang="ru-RU" sz="2400" dirty="0"/>
              <a:t>Рейтинг в не сетевых кофейнях выше чем в сетевых </a:t>
            </a:r>
          </a:p>
        </p:txBody>
      </p:sp>
    </p:spTree>
    <p:extLst>
      <p:ext uri="{BB962C8B-B14F-4D97-AF65-F5344CB8AC3E}">
        <p14:creationId xmlns:p14="http://schemas.microsoft.com/office/powerpoint/2010/main" val="2428735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38759B-BBDA-4B5B-B6DF-E787B958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99318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Расположение круглосуточных </a:t>
            </a:r>
            <a:r>
              <a:rPr lang="ru-RU" sz="3200" dirty="0" err="1"/>
              <a:t>кофейнь</a:t>
            </a:r>
            <a:r>
              <a:rPr lang="ru-RU" sz="3200" dirty="0"/>
              <a:t> по районам г. Москвы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1426F31-8EA0-4666-8505-68DE99B31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235034"/>
            <a:ext cx="4762594" cy="495899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0A41FF-6DB4-42F7-9A71-80BEA7007E4C}"/>
              </a:ext>
            </a:extLst>
          </p:cNvPr>
          <p:cNvSpPr txBox="1"/>
          <p:nvPr/>
        </p:nvSpPr>
        <p:spPr>
          <a:xfrm>
            <a:off x="6362608" y="2277807"/>
            <a:ext cx="47625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Helvetica Neue"/>
              </a:rPr>
              <a:t>Выводы: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 Из предоставленной информации можно сделать вывод, что в Москве имеется 58 круглосуточных кофеен. Более половины из них расположены в Центральном административном округе (25 кофеен), а 9 кофеен находятся в Западном административном округе. Таким образом, эти два района являются лидерами по количеству круглосуточных кофеен в Москве.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674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A88BA0-A26E-4951-9A31-DE99EBEA2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87442"/>
          </a:xfrm>
        </p:spPr>
        <p:txBody>
          <a:bodyPr>
            <a:normAutofit fontScale="90000"/>
          </a:bodyPr>
          <a:lstStyle/>
          <a:p>
            <a:r>
              <a:rPr lang="ru-RU" dirty="0"/>
              <a:t>Выводы: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F1FEC3-7A20-468E-8679-91485A9E2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591293"/>
            <a:ext cx="11376561" cy="4868883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Перспективные округа для открытия новой кофейни по медианной цене чашки кофе - это Юго-Западный административный округ, Центральный административный округ и Западный административный округ.</a:t>
            </a:r>
          </a:p>
          <a:p>
            <a:pPr algn="l">
              <a:buFont typeface="+mj-lt"/>
              <a:buAutoNum type="arabicPeriod"/>
            </a:pP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Стартовая цена за медианную кружку кофе будет различаться в зависимости от выбранного округа: в Юго-Западном административном округе - 175 рублей, в Западном административном округе - 165 рублей, в Центральном административном округе - 170 рублей.</a:t>
            </a:r>
          </a:p>
          <a:p>
            <a:pPr algn="l">
              <a:buFont typeface="+mj-lt"/>
              <a:buAutoNum type="arabicPeriod"/>
            </a:pP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В зависимости от выбранного округа можно выбрать тип заведения. В Западном административном округе лучше открыть не сетевое заведение, в Юго-Западном административном округе - сетевое или не сетевое, а в Центральном административном округе - также сетевое или не сетевое.</a:t>
            </a:r>
          </a:p>
          <a:p>
            <a:pPr algn="l">
              <a:buFont typeface="+mj-lt"/>
              <a:buAutoNum type="arabicPeriod"/>
            </a:pP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График работы заведения также будет зависеть от выбранного округа. В Западном административном округе заведение может работать 7 дней в неделю, 24 часа в сутки. В Юго-Западном административном округе и Центральном административном округе заведение может работать 7 дней в неделю, 24 часа в сутки, либо 7 дней в неделю, в рабочие дни.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800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96C420-59FF-4C78-8DD3-1E58E28C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9810997" cy="758694"/>
          </a:xfrm>
        </p:spPr>
        <p:txBody>
          <a:bodyPr>
            <a:normAutofit/>
          </a:bodyPr>
          <a:lstStyle/>
          <a:p>
            <a:r>
              <a:rPr lang="ru-RU" sz="2400" b="1" i="0" dirty="0">
                <a:solidFill>
                  <a:srgbClr val="000000"/>
                </a:solidFill>
                <a:effectLst/>
                <a:latin typeface="Helvetica Neue"/>
              </a:rPr>
              <a:t>Рекомендации при открытии кофейни.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762D77-2A59-49B9-AADC-C78B56378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4847508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Рассмотрите возможность открытия новой кофейни по медианной цене чашки кофе в перспективном округе.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   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- Юго-Западный административный округ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    - Центральный административный округ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    - Западный административный округ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Стартовая цена за медианную кружку кофе должна составлять: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    - Юго-Западный административный округ – 175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    - Западный административный округ – 165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    - Центральный административный округ – 170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Лучше выбрать не сетевое заведение в Западном административном округе и сетевое или не сетевое заведение в Юго-Западном и Центральном административных округах.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 График работы: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    - Западный административный округ – 7/24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    - Юго-Западный административный округ – 7/24 или 7/рабочий день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    - Центральный административный округ – 7/24 или 7/рабочий день.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38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57</TotalTime>
  <Words>584</Words>
  <Application>Microsoft Office PowerPoint</Application>
  <PresentationFormat>Широкоэкранный</PresentationFormat>
  <Paragraphs>38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Garamond</vt:lpstr>
      <vt:lpstr>Helvetica Neue</vt:lpstr>
      <vt:lpstr>Söhne</vt:lpstr>
      <vt:lpstr>Савон</vt:lpstr>
      <vt:lpstr>Открытие кофейни</vt:lpstr>
      <vt:lpstr>Общие выводы по исследованию.</vt:lpstr>
      <vt:lpstr>Расположение кофейнь по районам г. Москвы</vt:lpstr>
      <vt:lpstr>Рейтинг кофейнь по районам г. Москвы</vt:lpstr>
      <vt:lpstr>Соотношение сетевых заведений к не сетевым в г. Москве по округам</vt:lpstr>
      <vt:lpstr>Рейтинг в зависимости от принадлежности сети</vt:lpstr>
      <vt:lpstr>Расположение круглосуточных кофейнь по районам г. Москвы</vt:lpstr>
      <vt:lpstr>Выводы:</vt:lpstr>
      <vt:lpstr>Рекомендации при открытии кофейни.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Открытие кофейни</dc:title>
  <dc:creator>Roberto</dc:creator>
  <cp:lastModifiedBy>Roberto</cp:lastModifiedBy>
  <cp:revision>6</cp:revision>
  <dcterms:created xsi:type="dcterms:W3CDTF">2023-04-04T12:18:25Z</dcterms:created>
  <dcterms:modified xsi:type="dcterms:W3CDTF">2023-05-04T09:11:20Z</dcterms:modified>
</cp:coreProperties>
</file>