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_16825773667860/TED-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7F13A9D-0709-4917-B8E6-5F351E9391E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Отчетный проект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D61C4F9-AE7C-4250-A59D-A08291B78BA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5/15/2023 2:32:20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стория  TED-выступлений 1" id="2" name="slide2">
            <a:extLst>
              <a:ext uri="{FF2B5EF4-FFF2-40B4-BE49-F238E27FC236}">
                <a16:creationId xmlns:a16="http://schemas.microsoft.com/office/drawing/2014/main" id="{4539F261-CAF3-44F2-82E0-E99E63623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09" y="0"/>
            <a:ext cx="9146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стория  TED-выступлений 2" id="3" name="slide3">
            <a:extLst>
              <a:ext uri="{FF2B5EF4-FFF2-40B4-BE49-F238E27FC236}">
                <a16:creationId xmlns:a16="http://schemas.microsoft.com/office/drawing/2014/main" id="{04712C35-D08D-4AAA-B89E-403BEC1173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09" y="0"/>
            <a:ext cx="9146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стория  TED-выступлений 3" id="4" name="slide4">
            <a:extLst>
              <a:ext uri="{FF2B5EF4-FFF2-40B4-BE49-F238E27FC236}">
                <a16:creationId xmlns:a16="http://schemas.microsoft.com/office/drawing/2014/main" id="{C091675E-43E1-48E3-B073-8E5EF160DF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09" y="0"/>
            <a:ext cx="9146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стория  TED-выступлений 4" id="5" name="slide5">
            <a:extLst>
              <a:ext uri="{FF2B5EF4-FFF2-40B4-BE49-F238E27FC236}">
                <a16:creationId xmlns:a16="http://schemas.microsoft.com/office/drawing/2014/main" id="{56278E27-6069-441A-9698-E0C52AC2ED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09" y="0"/>
            <a:ext cx="9146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2023-05-15T02:32:24Z</dcterms:created>
  <dcterms:modified xsi:type="dcterms:W3CDTF">2023-05-15T02:32:24Z</dcterms:modified>
</cp:coreProperties>
</file>