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a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6-11T14:12:47.892" idx="1">
    <p:pos x="5089" y="192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562E126-4D7F-4956-8E35-4BF5AE32FE45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1D5E0AE-358F-43C5-B1FF-5D3F512562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br>
              <a:rPr lang="en-US" dirty="0" smtClean="0"/>
            </a:br>
            <a:r>
              <a:rPr lang="en-US" dirty="0" smtClean="0"/>
              <a:t>Double 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Java Project</a:t>
            </a:r>
          </a:p>
          <a:p>
            <a:r>
              <a:rPr lang="en-US" sz="1600" dirty="0" smtClean="0"/>
              <a:t>Team:</a:t>
            </a:r>
          </a:p>
          <a:p>
            <a:r>
              <a:rPr lang="en-US" sz="1600" dirty="0" smtClean="0"/>
              <a:t>4_Tan </a:t>
            </a:r>
            <a:r>
              <a:rPr lang="en-US" sz="1600" dirty="0" err="1" smtClean="0"/>
              <a:t>bunsoon</a:t>
            </a:r>
            <a:endParaRPr lang="en-US" sz="1600" dirty="0" smtClean="0"/>
          </a:p>
          <a:p>
            <a:r>
              <a:rPr lang="en-US" sz="1600" dirty="0" smtClean="0"/>
              <a:t>22_Leang </a:t>
            </a:r>
            <a:r>
              <a:rPr lang="en-US" sz="1600" dirty="0" err="1" smtClean="0"/>
              <a:t>Khunchheang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80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va\Desktop\process game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735888" cy="660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va\Desktop\process gam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308850" cy="624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6600" y="2667000"/>
            <a:ext cx="381000" cy="423729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0" fmla="*/ 0 w 381000"/>
              <a:gd name="connsiteY0" fmla="*/ 0 h 418096"/>
              <a:gd name="connsiteX1" fmla="*/ 381000 w 381000"/>
              <a:gd name="connsiteY1" fmla="*/ 0 h 418096"/>
              <a:gd name="connsiteX2" fmla="*/ 381000 w 381000"/>
              <a:gd name="connsiteY2" fmla="*/ 381000 h 418096"/>
              <a:gd name="connsiteX3" fmla="*/ 30622 w 381000"/>
              <a:gd name="connsiteY3" fmla="*/ 418032 h 418096"/>
              <a:gd name="connsiteX4" fmla="*/ 0 w 381000"/>
              <a:gd name="connsiteY4" fmla="*/ 381000 h 418096"/>
              <a:gd name="connsiteX5" fmla="*/ 0 w 381000"/>
              <a:gd name="connsiteY5" fmla="*/ 0 h 418096"/>
              <a:gd name="connsiteX0" fmla="*/ 0 w 381000"/>
              <a:gd name="connsiteY0" fmla="*/ 0 h 423729"/>
              <a:gd name="connsiteX1" fmla="*/ 381000 w 381000"/>
              <a:gd name="connsiteY1" fmla="*/ 0 h 423729"/>
              <a:gd name="connsiteX2" fmla="*/ 381000 w 381000"/>
              <a:gd name="connsiteY2" fmla="*/ 423729 h 423729"/>
              <a:gd name="connsiteX3" fmla="*/ 30622 w 381000"/>
              <a:gd name="connsiteY3" fmla="*/ 418032 h 423729"/>
              <a:gd name="connsiteX4" fmla="*/ 0 w 381000"/>
              <a:gd name="connsiteY4" fmla="*/ 381000 h 423729"/>
              <a:gd name="connsiteX5" fmla="*/ 0 w 381000"/>
              <a:gd name="connsiteY5" fmla="*/ 0 h 423729"/>
              <a:gd name="connsiteX0" fmla="*/ 0 w 381000"/>
              <a:gd name="connsiteY0" fmla="*/ 0 h 423729"/>
              <a:gd name="connsiteX1" fmla="*/ 381000 w 381000"/>
              <a:gd name="connsiteY1" fmla="*/ 0 h 423729"/>
              <a:gd name="connsiteX2" fmla="*/ 381000 w 381000"/>
              <a:gd name="connsiteY2" fmla="*/ 423729 h 423729"/>
              <a:gd name="connsiteX3" fmla="*/ 30622 w 381000"/>
              <a:gd name="connsiteY3" fmla="*/ 418032 h 423729"/>
              <a:gd name="connsiteX4" fmla="*/ 8546 w 381000"/>
              <a:gd name="connsiteY4" fmla="*/ 415183 h 423729"/>
              <a:gd name="connsiteX5" fmla="*/ 0 w 381000"/>
              <a:gd name="connsiteY5" fmla="*/ 0 h 42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0" h="423729">
                <a:moveTo>
                  <a:pt x="0" y="0"/>
                </a:moveTo>
                <a:lnTo>
                  <a:pt x="381000" y="0"/>
                </a:lnTo>
                <a:lnTo>
                  <a:pt x="381000" y="423729"/>
                </a:lnTo>
                <a:lnTo>
                  <a:pt x="30622" y="418032"/>
                </a:lnTo>
                <a:lnTo>
                  <a:pt x="8546" y="41518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276600" y="2209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va\Desktop\process gam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7086600" cy="60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va\Desktop\process gam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308850" cy="624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638800" y="4343400"/>
            <a:ext cx="685800" cy="685800"/>
          </a:xfrm>
          <a:prstGeom prst="rightArrow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276600" y="2667000"/>
            <a:ext cx="381000" cy="423729"/>
          </a:xfrm>
          <a:custGeom>
            <a:avLst/>
            <a:gdLst>
              <a:gd name="connsiteX0" fmla="*/ 0 w 381000"/>
              <a:gd name="connsiteY0" fmla="*/ 0 h 381000"/>
              <a:gd name="connsiteX1" fmla="*/ 381000 w 381000"/>
              <a:gd name="connsiteY1" fmla="*/ 0 h 381000"/>
              <a:gd name="connsiteX2" fmla="*/ 381000 w 381000"/>
              <a:gd name="connsiteY2" fmla="*/ 381000 h 381000"/>
              <a:gd name="connsiteX3" fmla="*/ 0 w 381000"/>
              <a:gd name="connsiteY3" fmla="*/ 381000 h 381000"/>
              <a:gd name="connsiteX4" fmla="*/ 0 w 381000"/>
              <a:gd name="connsiteY4" fmla="*/ 0 h 381000"/>
              <a:gd name="connsiteX0" fmla="*/ 0 w 381000"/>
              <a:gd name="connsiteY0" fmla="*/ 0 h 418096"/>
              <a:gd name="connsiteX1" fmla="*/ 381000 w 381000"/>
              <a:gd name="connsiteY1" fmla="*/ 0 h 418096"/>
              <a:gd name="connsiteX2" fmla="*/ 381000 w 381000"/>
              <a:gd name="connsiteY2" fmla="*/ 381000 h 418096"/>
              <a:gd name="connsiteX3" fmla="*/ 30622 w 381000"/>
              <a:gd name="connsiteY3" fmla="*/ 418032 h 418096"/>
              <a:gd name="connsiteX4" fmla="*/ 0 w 381000"/>
              <a:gd name="connsiteY4" fmla="*/ 381000 h 418096"/>
              <a:gd name="connsiteX5" fmla="*/ 0 w 381000"/>
              <a:gd name="connsiteY5" fmla="*/ 0 h 418096"/>
              <a:gd name="connsiteX0" fmla="*/ 0 w 381000"/>
              <a:gd name="connsiteY0" fmla="*/ 0 h 423729"/>
              <a:gd name="connsiteX1" fmla="*/ 381000 w 381000"/>
              <a:gd name="connsiteY1" fmla="*/ 0 h 423729"/>
              <a:gd name="connsiteX2" fmla="*/ 381000 w 381000"/>
              <a:gd name="connsiteY2" fmla="*/ 423729 h 423729"/>
              <a:gd name="connsiteX3" fmla="*/ 30622 w 381000"/>
              <a:gd name="connsiteY3" fmla="*/ 418032 h 423729"/>
              <a:gd name="connsiteX4" fmla="*/ 0 w 381000"/>
              <a:gd name="connsiteY4" fmla="*/ 381000 h 423729"/>
              <a:gd name="connsiteX5" fmla="*/ 0 w 381000"/>
              <a:gd name="connsiteY5" fmla="*/ 0 h 423729"/>
              <a:gd name="connsiteX0" fmla="*/ 0 w 381000"/>
              <a:gd name="connsiteY0" fmla="*/ 0 h 423729"/>
              <a:gd name="connsiteX1" fmla="*/ 381000 w 381000"/>
              <a:gd name="connsiteY1" fmla="*/ 0 h 423729"/>
              <a:gd name="connsiteX2" fmla="*/ 381000 w 381000"/>
              <a:gd name="connsiteY2" fmla="*/ 423729 h 423729"/>
              <a:gd name="connsiteX3" fmla="*/ 30622 w 381000"/>
              <a:gd name="connsiteY3" fmla="*/ 418032 h 423729"/>
              <a:gd name="connsiteX4" fmla="*/ 8546 w 381000"/>
              <a:gd name="connsiteY4" fmla="*/ 415183 h 423729"/>
              <a:gd name="connsiteX5" fmla="*/ 0 w 381000"/>
              <a:gd name="connsiteY5" fmla="*/ 0 h 42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0" h="423729">
                <a:moveTo>
                  <a:pt x="0" y="0"/>
                </a:moveTo>
                <a:lnTo>
                  <a:pt x="381000" y="0"/>
                </a:lnTo>
                <a:lnTo>
                  <a:pt x="381000" y="423729"/>
                </a:lnTo>
                <a:lnTo>
                  <a:pt x="30622" y="418032"/>
                </a:lnTo>
                <a:lnTo>
                  <a:pt x="8546" y="41518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rocess gam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4" y="0"/>
            <a:ext cx="7652516" cy="6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1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va\Desktop\process game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-25400"/>
            <a:ext cx="749270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0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va\Desktop\process gam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308850" cy="624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715000" y="1905000"/>
            <a:ext cx="304800" cy="304800"/>
          </a:xfrm>
          <a:prstGeom prst="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ava\Desktop\process game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396070" cy="631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0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va\Desktop\process gam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308850" cy="624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2286000" y="454351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123</TotalTime>
  <Words>9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Couture</vt:lpstr>
      <vt:lpstr>Game Double win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</dc:creator>
  <cp:lastModifiedBy>Java</cp:lastModifiedBy>
  <cp:revision>5</cp:revision>
  <dcterms:created xsi:type="dcterms:W3CDTF">2016-06-11T02:31:40Z</dcterms:created>
  <dcterms:modified xsi:type="dcterms:W3CDTF">2016-06-11T07:32:23Z</dcterms:modified>
</cp:coreProperties>
</file>