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12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алиновский" userId="989277dadd3646cd" providerId="LiveId" clId="{CACF659A-43C2-4174-B499-8D308EF289A4}"/>
    <pc:docChg chg="delSld modSld">
      <pc:chgData name="максим малиновский" userId="989277dadd3646cd" providerId="LiveId" clId="{CACF659A-43C2-4174-B499-8D308EF289A4}" dt="2021-11-18T13:07:04.217" v="72" actId="20577"/>
      <pc:docMkLst>
        <pc:docMk/>
      </pc:docMkLst>
      <pc:sldChg chg="modSp mod">
        <pc:chgData name="максим малиновский" userId="989277dadd3646cd" providerId="LiveId" clId="{CACF659A-43C2-4174-B499-8D308EF289A4}" dt="2021-11-05T19:44:19.980" v="32" actId="20577"/>
        <pc:sldMkLst>
          <pc:docMk/>
          <pc:sldMk cId="0" sldId="256"/>
        </pc:sldMkLst>
        <pc:spChg chg="mod">
          <ac:chgData name="максим малиновский" userId="989277dadd3646cd" providerId="LiveId" clId="{CACF659A-43C2-4174-B499-8D308EF289A4}" dt="2021-11-05T19:44:19.980" v="32" actId="20577"/>
          <ac:spMkLst>
            <pc:docMk/>
            <pc:sldMk cId="0" sldId="256"/>
            <ac:spMk id="60" creationId="{00000000-0000-0000-0000-000000000000}"/>
          </ac:spMkLst>
        </pc:spChg>
      </pc:sldChg>
      <pc:sldChg chg="del">
        <pc:chgData name="максим малиновский" userId="989277dadd3646cd" providerId="LiveId" clId="{CACF659A-43C2-4174-B499-8D308EF289A4}" dt="2021-11-05T19:43:33.821" v="0" actId="47"/>
        <pc:sldMkLst>
          <pc:docMk/>
          <pc:sldMk cId="0" sldId="258"/>
        </pc:sldMkLst>
      </pc:sldChg>
      <pc:sldChg chg="del">
        <pc:chgData name="максим малиновский" userId="989277dadd3646cd" providerId="LiveId" clId="{CACF659A-43C2-4174-B499-8D308EF289A4}" dt="2021-11-18T13:02:42.860" v="33" actId="47"/>
        <pc:sldMkLst>
          <pc:docMk/>
          <pc:sldMk cId="0" sldId="259"/>
        </pc:sldMkLst>
      </pc:sldChg>
      <pc:sldChg chg="modSp mod">
        <pc:chgData name="максим малиновский" userId="989277dadd3646cd" providerId="LiveId" clId="{CACF659A-43C2-4174-B499-8D308EF289A4}" dt="2021-11-18T13:07:04.217" v="72" actId="20577"/>
        <pc:sldMkLst>
          <pc:docMk/>
          <pc:sldMk cId="0" sldId="263"/>
        </pc:sldMkLst>
        <pc:spChg chg="mod">
          <ac:chgData name="максим малиновский" userId="989277dadd3646cd" providerId="LiveId" clId="{CACF659A-43C2-4174-B499-8D308EF289A4}" dt="2021-11-18T13:07:04.217" v="72" actId="20577"/>
          <ac:spMkLst>
            <pc:docMk/>
            <pc:sldMk cId="0" sldId="263"/>
            <ac:spMk id="105" creationId="{00000000-0000-0000-0000-000000000000}"/>
          </ac:spMkLst>
        </pc:spChg>
      </pc:sldChg>
      <pc:sldChg chg="del">
        <pc:chgData name="максим малиновский" userId="989277dadd3646cd" providerId="LiveId" clId="{CACF659A-43C2-4174-B499-8D308EF289A4}" dt="2021-11-05T19:43:44.083" v="1" actId="47"/>
        <pc:sldMkLst>
          <pc:docMk/>
          <pc:sldMk cId="0" sldId="265"/>
        </pc:sldMkLst>
      </pc:sldChg>
      <pc:sldChg chg="del">
        <pc:chgData name="максим малиновский" userId="989277dadd3646cd" providerId="LiveId" clId="{CACF659A-43C2-4174-B499-8D308EF289A4}" dt="2021-11-05T19:43:45.497" v="2" actId="47"/>
        <pc:sldMkLst>
          <pc:docMk/>
          <pc:sldMk cId="0" sldId="266"/>
        </pc:sldMkLst>
      </pc:sldChg>
      <pc:sldMasterChg chg="delSldLayout">
        <pc:chgData name="максим малиновский" userId="989277dadd3646cd" providerId="LiveId" clId="{CACF659A-43C2-4174-B499-8D308EF289A4}" dt="2021-11-05T19:43:44.083" v="1" actId="47"/>
        <pc:sldMasterMkLst>
          <pc:docMk/>
          <pc:sldMasterMk cId="0" sldId="2147483659"/>
        </pc:sldMasterMkLst>
        <pc:sldLayoutChg chg="del">
          <pc:chgData name="максим малиновский" userId="989277dadd3646cd" providerId="LiveId" clId="{CACF659A-43C2-4174-B499-8D308EF289A4}" dt="2021-11-05T19:43:44.083" v="1" actId="47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aa4629e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aa4629e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61cd0c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61cd0c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spent the last year completing qualifications and working with academics at City on research projects.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aa4629e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aa4629e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aa4629e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aa4629e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aa4629e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aa4629e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6031170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6031170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aa4629e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aa4629e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aa4629e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aa4629e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ackoverflow.blog/2017/09/06/incredible-growth-pyth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ociety.c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pyter.org/tr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 for Data Science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195200" y="3696475"/>
            <a:ext cx="67536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Developed by (Benjamin Frost in 2019) for City Data Science Society 2021</a:t>
            </a:r>
            <a:endParaRPr sz="1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5" y="192425"/>
            <a:ext cx="532849" cy="532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473950" y="3083150"/>
            <a:ext cx="419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Session 1 - Coding in Python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691700"/>
            <a:ext cx="8520600" cy="17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Formatting data using Pandas dataframes.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Cleaning and why this is necessary.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Quantitative Vs Qualitative data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Weighting data.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Matplotlib and types of graphs.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Who are we?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Structure of the course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1: Coding in Python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2: Working with Data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3: Machine Learning Algorithms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4: Advanced Libraries &amp; Class Project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 idx="4294967295"/>
          </p:nvPr>
        </p:nvSpPr>
        <p:spPr>
          <a:xfrm>
            <a:off x="535775" y="5400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294967295"/>
          </p:nvPr>
        </p:nvSpPr>
        <p:spPr>
          <a:xfrm>
            <a:off x="535775" y="1308025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is a scripting language, used frequently for analytics.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1.0 released in 1991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2.0 released in 2000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3.0 released in 2008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backwards compatible</a:t>
            </a:r>
            <a:endParaRPr sz="18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25" y="2885500"/>
            <a:ext cx="1880026" cy="188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Python’s Applications 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is a highly </a:t>
            </a: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modular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programming language, meaning it can be used in a variety of applications. Such applications include: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Web development (Django)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Software development control and testing (Buildbot/Apache Gump)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■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scripts to test newly created software to find bugs and edge cases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Desktop GUI applications (TkInter)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has a highly active online community, developing libraries and maintaining source code.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6" y="248600"/>
            <a:ext cx="5094615" cy="43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329650" y="4616850"/>
            <a:ext cx="44847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https://stackoverflow.blog/2017/09/06/incredible-growth-python/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53725"/>
            <a:ext cx="878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Used for learning Python as well as research and consepts.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Used for cleaning data and automating scripts.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Provides structure and clarity to code.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Code written in notebooks can be downloaded as a .py file for further development.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6950"/>
            <a:ext cx="8520600" cy="2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Download the project file from: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https://datasciencesociety.city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Upload it to: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/>
              </a:rPr>
              <a:t>https://jupyter.org/try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Concepts 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Machine learning is an application of artificial intelligence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It is the concept of having a computer teach itself how to solve a problem.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Some types of machine learning algorithms include: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Neural networks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Polynomial Regression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Classification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Predicting financial trends given the trends from previous years.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l="4214" b="4516"/>
          <a:stretch/>
        </p:blipFill>
        <p:spPr>
          <a:xfrm>
            <a:off x="2691175" y="1640175"/>
            <a:ext cx="3272425" cy="325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345</Words>
  <Application>Microsoft Office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Average</vt:lpstr>
      <vt:lpstr>Arial</vt:lpstr>
      <vt:lpstr>Oswald</vt:lpstr>
      <vt:lpstr>Slate</vt:lpstr>
      <vt:lpstr>Introduction to Python for Data Science</vt:lpstr>
      <vt:lpstr>Introduction</vt:lpstr>
      <vt:lpstr>What is Python?</vt:lpstr>
      <vt:lpstr>Python’s Applications </vt:lpstr>
      <vt:lpstr>PowerPoint Presentation</vt:lpstr>
      <vt:lpstr>Jupyter Notebooks</vt:lpstr>
      <vt:lpstr>PowerPoint Presentation</vt:lpstr>
      <vt:lpstr>Machine Learning Concepts </vt:lpstr>
      <vt:lpstr>Example Application</vt:lpstr>
      <vt:lpstr>Next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Data Science</dc:title>
  <cp:lastModifiedBy>максим малиновский</cp:lastModifiedBy>
  <cp:revision>1</cp:revision>
  <dcterms:modified xsi:type="dcterms:W3CDTF">2021-11-18T13:07:23Z</dcterms:modified>
</cp:coreProperties>
</file>