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7" r:id="rId11"/>
  </p:sldIdLst>
  <p:sldSz cx="9144000" cy="5143500" type="screen16x9"/>
  <p:notesSz cx="6858000" cy="9144000"/>
  <p:embeddedFontLst>
    <p:embeddedFont>
      <p:font typeface="Average" panose="020B0604020202020204" charset="0"/>
      <p:regular r:id="rId13"/>
    </p:embeddedFont>
    <p:embeddedFont>
      <p:font typeface="Oswald" panose="00000500000000000000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F4FFA1-AD3A-4472-B331-06CCAC5BE086}">
  <a:tblStyle styleId="{B2F4FFA1-AD3A-4472-B331-06CCAC5BE0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42" y="10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алиновский" userId="989277dadd3646cd" providerId="LiveId" clId="{0827A7EA-9EDB-4360-A028-27194FCDBF4E}"/>
    <pc:docChg chg="modSld sldOrd">
      <pc:chgData name="максим малиновский" userId="989277dadd3646cd" providerId="LiveId" clId="{0827A7EA-9EDB-4360-A028-27194FCDBF4E}" dt="2021-11-18T13:19:24.292" v="25"/>
      <pc:docMkLst>
        <pc:docMk/>
      </pc:docMkLst>
      <pc:sldChg chg="modSp mod">
        <pc:chgData name="максим малиновский" userId="989277dadd3646cd" providerId="LiveId" clId="{0827A7EA-9EDB-4360-A028-27194FCDBF4E}" dt="2021-11-11T15:50:18.044" v="19" actId="20577"/>
        <pc:sldMkLst>
          <pc:docMk/>
          <pc:sldMk cId="0" sldId="256"/>
        </pc:sldMkLst>
        <pc:spChg chg="mod">
          <ac:chgData name="максим малиновский" userId="989277dadd3646cd" providerId="LiveId" clId="{0827A7EA-9EDB-4360-A028-27194FCDBF4E}" dt="2021-11-11T15:50:18.044" v="19" actId="20577"/>
          <ac:spMkLst>
            <pc:docMk/>
            <pc:sldMk cId="0" sldId="256"/>
            <ac:spMk id="60" creationId="{00000000-0000-0000-0000-000000000000}"/>
          </ac:spMkLst>
        </pc:spChg>
      </pc:sldChg>
      <pc:sldChg chg="modSp mod">
        <pc:chgData name="максим малиновский" userId="989277dadd3646cd" providerId="LiveId" clId="{0827A7EA-9EDB-4360-A028-27194FCDBF4E}" dt="2021-11-11T15:50:25.618" v="23" actId="20577"/>
        <pc:sldMkLst>
          <pc:docMk/>
          <pc:sldMk cId="0" sldId="258"/>
        </pc:sldMkLst>
        <pc:spChg chg="mod">
          <ac:chgData name="максим малиновский" userId="989277dadd3646cd" providerId="LiveId" clId="{0827A7EA-9EDB-4360-A028-27194FCDBF4E}" dt="2021-11-11T15:50:25.618" v="23" actId="20577"/>
          <ac:spMkLst>
            <pc:docMk/>
            <pc:sldMk cId="0" sldId="258"/>
            <ac:spMk id="73" creationId="{00000000-0000-0000-0000-000000000000}"/>
          </ac:spMkLst>
        </pc:spChg>
      </pc:sldChg>
      <pc:sldChg chg="ord modNotes">
        <pc:chgData name="максим малиновский" userId="989277dadd3646cd" providerId="LiveId" clId="{0827A7EA-9EDB-4360-A028-27194FCDBF4E}" dt="2021-11-18T13:19:24.292" v="25"/>
        <pc:sldMkLst>
          <pc:docMk/>
          <pc:sldMk cId="0" sldId="263"/>
        </pc:sldMkLst>
      </pc:sldChg>
    </pc:docChg>
  </pc:docChgLst>
  <pc:docChgLst>
    <pc:chgData name="Benjamin Frost" userId="59a0f87c476338fa" providerId="LiveId" clId="{0BC4948E-FD0C-40E1-8EC5-FFD2A5936DEA}"/>
    <pc:docChg chg="delSld">
      <pc:chgData name="Benjamin Frost" userId="59a0f87c476338fa" providerId="LiveId" clId="{0BC4948E-FD0C-40E1-8EC5-FFD2A5936DEA}" dt="2019-12-05T18:29:47.396" v="4" actId="2696"/>
      <pc:docMkLst>
        <pc:docMk/>
      </pc:docMkLst>
      <pc:sldChg chg="del">
        <pc:chgData name="Benjamin Frost" userId="59a0f87c476338fa" providerId="LiveId" clId="{0BC4948E-FD0C-40E1-8EC5-FFD2A5936DEA}" dt="2019-12-05T18:29:46.737" v="2" actId="2696"/>
        <pc:sldMkLst>
          <pc:docMk/>
          <pc:sldMk cId="0" sldId="265"/>
        </pc:sldMkLst>
      </pc:sldChg>
      <pc:sldChg chg="del">
        <pc:chgData name="Benjamin Frost" userId="59a0f87c476338fa" providerId="LiveId" clId="{0BC4948E-FD0C-40E1-8EC5-FFD2A5936DEA}" dt="2019-12-05T18:29:47.396" v="4" actId="2696"/>
        <pc:sldMkLst>
          <pc:docMk/>
          <pc:sldMk cId="0" sldId="266"/>
        </pc:sldMkLst>
      </pc:sldChg>
      <pc:sldChg chg="del">
        <pc:chgData name="Benjamin Frost" userId="59a0f87c476338fa" providerId="LiveId" clId="{0BC4948E-FD0C-40E1-8EC5-FFD2A5936DEA}" dt="2019-12-05T18:29:44.742" v="0" actId="2696"/>
        <pc:sldMkLst>
          <pc:docMk/>
          <pc:sldMk cId="0" sldId="268"/>
        </pc:sldMkLst>
      </pc:sldChg>
      <pc:sldChg chg="del">
        <pc:chgData name="Benjamin Frost" userId="59a0f87c476338fa" providerId="LiveId" clId="{0BC4948E-FD0C-40E1-8EC5-FFD2A5936DEA}" dt="2019-12-05T18:29:45.064" v="1" actId="2696"/>
        <pc:sldMkLst>
          <pc:docMk/>
          <pc:sldMk cId="0" sldId="269"/>
        </pc:sldMkLst>
      </pc:sldChg>
      <pc:sldMasterChg chg="delSldLayout">
        <pc:chgData name="Benjamin Frost" userId="59a0f87c476338fa" providerId="LiveId" clId="{0BC4948E-FD0C-40E1-8EC5-FFD2A5936DEA}" dt="2019-12-05T18:29:46.738" v="3" actId="2696"/>
        <pc:sldMasterMkLst>
          <pc:docMk/>
          <pc:sldMasterMk cId="0" sldId="2147483659"/>
        </pc:sldMasterMkLst>
        <pc:sldLayoutChg chg="del">
          <pc:chgData name="Benjamin Frost" userId="59a0f87c476338fa" providerId="LiveId" clId="{0BC4948E-FD0C-40E1-8EC5-FFD2A5936DEA}" dt="2019-12-05T18:29:46.738" v="3" actId="2696"/>
          <pc:sldLayoutMkLst>
            <pc:docMk/>
            <pc:sldMasterMk cId="0" sldId="2147483659"/>
            <pc:sldLayoutMk cId="0" sldId="214748365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5aa4629e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5aa4629e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561cd0c7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561cd0c7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I’ve spent the last year completing qualifications and working with academics at City on research projects.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0c3a5211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0c3a5211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0c3a5211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0c3a5211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c3a5211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0c3a5211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0c3a5211e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0c3a5211e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c3a5211e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0c3a5211e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56031170d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56031170d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society.cit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pyter.org/t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 for Data Science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195200" y="3696475"/>
            <a:ext cx="6753600" cy="4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Created by (Benjamin Frost) for City Data Science Society 2021</a:t>
            </a:r>
            <a:endParaRPr sz="14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25" y="192425"/>
            <a:ext cx="532849" cy="5328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2473950" y="3083150"/>
            <a:ext cx="41961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Session 2 - Working with data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Week: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395675"/>
            <a:ext cx="8520600" cy="17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Machine learning algorithms &amp; what makes a good model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Structure of today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Structure of the course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Week 1: Coding in Python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Week 2: Working with Data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Week 3: Machine Learning Algorithms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Week 4: Advanced Libraries &amp; Class Project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Last week’s work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 idx="4294967295"/>
          </p:nvPr>
        </p:nvSpPr>
        <p:spPr>
          <a:xfrm>
            <a:off x="535775" y="540025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is Pandas?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294967295"/>
          </p:nvPr>
        </p:nvSpPr>
        <p:spPr>
          <a:xfrm>
            <a:off x="535775" y="1308025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Pandas is a library in Python used to store and format data.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be used to clean and manipulate data quickly.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Works well with other Python libraries such as MatplotLib.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025" y="2885500"/>
            <a:ext cx="1880026" cy="188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Matplotlib?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Graphing package in Python, provides an easy way to visualise data.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12826"/>
            <a:ext cx="2811251" cy="17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4734" y="2212825"/>
            <a:ext cx="2519916" cy="17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8212" y="2212826"/>
            <a:ext cx="2811251" cy="175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data cleaning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en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Raw data is rarely perfectly formatted and ready to use. Some values may be missing and need to be replaced or have the row dropped entirely.</a:t>
            </a: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en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 example consider the following list: </a:t>
            </a: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[4, 6, 32, NaN, 55, 2]</a:t>
            </a: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en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This will cause issues for us later down the line when we create our models</a:t>
            </a: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continued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Having values as ‘NaN’ can throw off machine learning models and produce erroneous results.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Another example of cleaning is selecting only the columns of data that correspond to the analysis you would like to perform.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98" name="Google Shape;98;p19"/>
          <p:cNvGraphicFramePr/>
          <p:nvPr/>
        </p:nvGraphicFramePr>
        <p:xfrm>
          <a:off x="878500" y="3112275"/>
          <a:ext cx="7239000" cy="1584840"/>
        </p:xfrm>
        <a:graphic>
          <a:graphicData uri="http://schemas.openxmlformats.org/drawingml/2006/table">
            <a:tbl>
              <a:tblPr>
                <a:noFill/>
                <a:tableStyleId>{B2F4FFA1-AD3A-4472-B331-06CCAC5BE086}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Dog’s 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Ben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Tilly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Jacob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Jeremy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Nick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Foxy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6950"/>
            <a:ext cx="8520600" cy="2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Download the project file from: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3"/>
              </a:rPr>
              <a:t>https://datasciencesociety.city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Upload it to: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4"/>
              </a:rPr>
              <a:t>https://jupyter.org/try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287</Words>
  <Application>Microsoft Office PowerPoint</Application>
  <PresentationFormat>On-screen Show (16:9)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Average</vt:lpstr>
      <vt:lpstr>Arial</vt:lpstr>
      <vt:lpstr>Oswald</vt:lpstr>
      <vt:lpstr>Slate</vt:lpstr>
      <vt:lpstr>Introduction to Python for Data Science</vt:lpstr>
      <vt:lpstr>Introduction</vt:lpstr>
      <vt:lpstr>Last week’s work</vt:lpstr>
      <vt:lpstr>What is Pandas?</vt:lpstr>
      <vt:lpstr>What is Matplotlib?</vt:lpstr>
      <vt:lpstr>PowerPoint Presentation</vt:lpstr>
      <vt:lpstr>Overview of data cleaning</vt:lpstr>
      <vt:lpstr>Cleaning continued</vt:lpstr>
      <vt:lpstr>PowerPoint Presentation</vt:lpstr>
      <vt:lpstr>Next Week: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for Data Science</dc:title>
  <cp:lastModifiedBy>максим малиновский</cp:lastModifiedBy>
  <cp:revision>1</cp:revision>
  <dcterms:modified xsi:type="dcterms:W3CDTF">2021-11-18T13:19:57Z</dcterms:modified>
</cp:coreProperties>
</file>