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CABBD-0A14-4941-AB19-F809323B0C05}" v="1" dt="2021-09-29T15:45:51.505"/>
  </p1510:revLst>
</p1510:revInfo>
</file>

<file path=ppt/tableStyles.xml><?xml version="1.0" encoding="utf-8"?>
<a:tblStyleLst xmlns:a="http://schemas.openxmlformats.org/drawingml/2006/main" def="{A543D089-6C0E-4113-91F1-1FCD25637F20}">
  <a:tblStyle styleId="{A543D089-6C0E-4113-91F1-1FCD25637F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алиновский" userId="989277dadd3646cd" providerId="LiveId" clId="{092CABBD-0A14-4941-AB19-F809323B0C05}"/>
    <pc:docChg chg="custSel modSld">
      <pc:chgData name="максим малиновский" userId="989277dadd3646cd" providerId="LiveId" clId="{092CABBD-0A14-4941-AB19-F809323B0C05}" dt="2021-09-29T15:45:53.787" v="2" actId="21"/>
      <pc:docMkLst>
        <pc:docMk/>
      </pc:docMkLst>
      <pc:sldChg chg="addSp delSp modSp mod modNotes">
        <pc:chgData name="максим малиновский" userId="989277dadd3646cd" providerId="LiveId" clId="{092CABBD-0A14-4941-AB19-F809323B0C05}" dt="2021-09-29T15:45:53.787" v="2" actId="21"/>
        <pc:sldMkLst>
          <pc:docMk/>
          <pc:sldMk cId="0" sldId="264"/>
        </pc:sldMkLst>
        <pc:picChg chg="add del mod">
          <ac:chgData name="максим малиновский" userId="989277dadd3646cd" providerId="LiveId" clId="{092CABBD-0A14-4941-AB19-F809323B0C05}" dt="2021-09-29T15:45:53.787" v="2" actId="21"/>
          <ac:picMkLst>
            <pc:docMk/>
            <pc:sldMk cId="0" sldId="264"/>
            <ac:picMk id="4" creationId="{A98CCDE4-00DC-4528-9186-57D145460D03}"/>
          </ac:picMkLst>
        </pc:picChg>
      </pc:sldChg>
    </pc:docChg>
  </pc:docChgLst>
  <pc:docChgLst>
    <pc:chgData name="Benjamin Frost" userId="59a0f87c476338fa" providerId="LiveId" clId="{830BEC8E-D365-4845-91DD-226DCEF0B745}"/>
    <pc:docChg chg="delSld">
      <pc:chgData name="Benjamin Frost" userId="59a0f87c476338fa" providerId="LiveId" clId="{830BEC8E-D365-4845-91DD-226DCEF0B745}" dt="2019-12-05T18:30:46.058" v="2" actId="2696"/>
      <pc:docMkLst>
        <pc:docMk/>
      </pc:docMkLst>
      <pc:sldChg chg="del">
        <pc:chgData name="Benjamin Frost" userId="59a0f87c476338fa" providerId="LiveId" clId="{830BEC8E-D365-4845-91DD-226DCEF0B745}" dt="2019-12-05T18:30:46.057" v="1" actId="2696"/>
        <pc:sldMkLst>
          <pc:docMk/>
          <pc:sldMk cId="0" sldId="271"/>
        </pc:sldMkLst>
      </pc:sldChg>
      <pc:sldChg chg="del">
        <pc:chgData name="Benjamin Frost" userId="59a0f87c476338fa" providerId="LiveId" clId="{830BEC8E-D365-4845-91DD-226DCEF0B745}" dt="2019-12-05T18:30:43.238" v="0" actId="2696"/>
        <pc:sldMkLst>
          <pc:docMk/>
          <pc:sldMk cId="0" sldId="272"/>
        </pc:sldMkLst>
      </pc:sldChg>
      <pc:sldMasterChg chg="delSldLayout">
        <pc:chgData name="Benjamin Frost" userId="59a0f87c476338fa" providerId="LiveId" clId="{830BEC8E-D365-4845-91DD-226DCEF0B745}" dt="2019-12-05T18:30:46.058" v="2" actId="2696"/>
        <pc:sldMasterMkLst>
          <pc:docMk/>
          <pc:sldMasterMk cId="0" sldId="2147483659"/>
        </pc:sldMasterMkLst>
        <pc:sldLayoutChg chg="del">
          <pc:chgData name="Benjamin Frost" userId="59a0f87c476338fa" providerId="LiveId" clId="{830BEC8E-D365-4845-91DD-226DCEF0B745}" dt="2019-12-05T18:30:46.058" v="2" actId="2696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54e9f3a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54e9f3a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54e9f3a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54e9f3a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54e9f3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54e9f3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54e9f3a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54e9f3a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54e9f3a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54e9f3a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6031170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6031170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5aa4629e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5aa4629e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61cd0c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61cd0c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spent the last year completing qualifications and working with academics at City on research projects.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c3a521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c3a521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54e9f3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54e9f3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54e9f3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54e9f3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54e9f3a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54e9f3a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54e9f3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54e9f3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54e9f3a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54e9f3a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54e9f3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54e9f3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ociety.cit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pyter.org/tr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 for Data Science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195200" y="3696475"/>
            <a:ext cx="6753600" cy="4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Benjamin Frost for City Data Science Society 2019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5" y="192425"/>
            <a:ext cx="532849" cy="532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834650" y="3097950"/>
            <a:ext cx="54747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Session 3 - Machine Learning Algorithms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4044725"/>
            <a:ext cx="85206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Classification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013" y="302575"/>
            <a:ext cx="3515981" cy="35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Topic: Linear Regression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Society members example.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model?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model is a way of saving an algorithm.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 = mx + c     →     LinearRegression()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LinearRegression().fit(X, Y)     →     Y = 3.23x + 4.211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LinearRegression().predict(X)     →     3.23(X) + 4.211 = Y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 row of data maps on to one predicted Y value.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77625"/>
            <a:ext cx="8520600" cy="46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Today we are just going to look at one type of linear regression - </a:t>
            </a:r>
            <a:r>
              <a:rPr lang="en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univariate linear regression.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One variable in X determines Y							   Y = mx + c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may be of interest to look into how </a:t>
            </a:r>
            <a:r>
              <a:rPr lang="en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multivariate linear regression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works.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More than one variable in X determines Y						    Y = m1x1 + m2x2 + m3x3 +c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3770550" y="75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{A543D089-6C0E-4113-91F1-1FCD25637F20}</a:tableStyleId>
              </a:tblPr>
              <a:tblGrid>
                <a:gridCol w="8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5" name="Google Shape;135;p25"/>
          <p:cNvGraphicFramePr/>
          <p:nvPr/>
        </p:nvGraphicFramePr>
        <p:xfrm>
          <a:off x="3770550" y="319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{A543D089-6C0E-4113-91F1-1FCD25637F20}</a:tableStyleId>
              </a:tblPr>
              <a:tblGrid>
                <a:gridCol w="40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Regression Algorithms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Predictive analysis - Given the past trends in our business what can we expect in the next few years?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Informing business decisions - Analysing data to back up an expansion plan.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Market research - Is our prediction the same as what the data suggests?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6950"/>
            <a:ext cx="8520600" cy="2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Download the project file from: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https://datasciencesociety.city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Upload it to: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/>
              </a:rPr>
              <a:t>https://jupyter.org/try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1395675"/>
            <a:ext cx="8520600" cy="17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Class project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Structure of today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Structure of the course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1: Coding in Python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2: Working with Data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3: Machine Learning Algorithms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Week 4: Advanced Libraries &amp; Class Project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classwork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Machine learning is a subset of artificial intelligence.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is a way of implementing AI.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Based on the principle that the machine will learn through past experiences.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vs Unsupervised Machine Learning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5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Datasets fall into one of two categories: Labelled or unlabelled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Labelled data: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dataset contains X values and also Y values. The variables that determine the result and the results themselves.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Unlabelled data: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dataset contains just the X values and no Y values.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7069175" y="30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{A543D089-6C0E-4113-91F1-1FCD25637F20}</a:tableStyleId>
              </a:tblPr>
              <a:tblGrid>
                <a:gridCol w="100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" name="Google Shape;87;p17"/>
          <p:cNvGraphicFramePr/>
          <p:nvPr/>
        </p:nvGraphicFramePr>
        <p:xfrm>
          <a:off x="7069175" y="137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{A543D089-6C0E-4113-91F1-1FCD25637F20}</a:tableStyleId>
              </a:tblPr>
              <a:tblGrid>
                <a:gridCol w="50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596750"/>
            <a:ext cx="8520600" cy="19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Labelled data → Supervised algorithms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Unlabelled data → Unsupervised algorithms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48700" y="1344900"/>
            <a:ext cx="8520600" cy="29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Regression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Supervised.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Plotting a line of best fit through data. This can be a linear line or polynomial.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Classification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Supervised.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Calculating the category that data may fall into given its properties.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Unsupervised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Finding groups of rows given their similarities of properties to other rows.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4044725"/>
            <a:ext cx="85206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388" y="310500"/>
            <a:ext cx="4363234" cy="32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4044725"/>
            <a:ext cx="85206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Linear Regression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38" y="436975"/>
            <a:ext cx="42005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495</Words>
  <Application>Microsoft Office PowerPoint</Application>
  <PresentationFormat>On-screen Show (16:9)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Oswald</vt:lpstr>
      <vt:lpstr>Average</vt:lpstr>
      <vt:lpstr>Slate</vt:lpstr>
      <vt:lpstr>Introduction to Python for Data Science</vt:lpstr>
      <vt:lpstr>Introduction</vt:lpstr>
      <vt:lpstr>Last week’s classwork</vt:lpstr>
      <vt:lpstr>What is Machine Learning?</vt:lpstr>
      <vt:lpstr>Supervised vs Unsupervised Machine Learning</vt:lpstr>
      <vt:lpstr>PowerPoint Presentation</vt:lpstr>
      <vt:lpstr>Machine Learning Algorithms</vt:lpstr>
      <vt:lpstr>PowerPoint Presentation</vt:lpstr>
      <vt:lpstr>PowerPoint Presentation</vt:lpstr>
      <vt:lpstr>PowerPoint Presentation</vt:lpstr>
      <vt:lpstr>Today’s Topic: Linear Regression</vt:lpstr>
      <vt:lpstr>What is a model?</vt:lpstr>
      <vt:lpstr>PowerPoint Presentation</vt:lpstr>
      <vt:lpstr>Applications of Regression Algorithms</vt:lpstr>
      <vt:lpstr>PowerPoint Presentation</vt:lpstr>
      <vt:lpstr>Next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Data Science</dc:title>
  <cp:lastModifiedBy>максим малиновский</cp:lastModifiedBy>
  <cp:revision>1</cp:revision>
  <dcterms:modified xsi:type="dcterms:W3CDTF">2021-09-29T15:46:17Z</dcterms:modified>
</cp:coreProperties>
</file>