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49A25-17E3-49AF-8148-DDC316022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D96A67-291F-4529-8E38-4B6ACBA9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7357E-9301-4114-9937-CD5916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421A1-2157-41AE-B625-7D916EF4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66C46-0B4E-40C1-ABA9-2B09E5AC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6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58758-227C-48C2-B066-A4D58B09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755046-21D1-4789-A5AD-9582EBB6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9C403-134F-4E0F-9E56-65F22979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12E73-501C-44A0-B23F-0DC7AD50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2C393-494C-49D5-AB64-4937702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6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40D23F-1B46-4922-B34E-D20B8772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8A9A5-28E4-4360-9023-6D50DB74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4A58B-2DC5-407B-8641-01E5A6A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0AB76-AEFE-49C8-95C8-BEE89486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D3EF4-3B62-477D-8C26-77CCCC00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3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42E0F-50D3-45C2-8E95-FE8012F1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C2902-41CF-4645-9F85-67E4E7EA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DF7DE-434F-4EAB-AC04-C04A29C8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636F9-DC23-440D-983E-AC613CA3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E2D38-05D8-4CBB-8F6A-D611F03F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380BD-FC68-4292-B259-7CF26B8B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556DF-1987-4335-97B5-56FC9926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1A75A-509E-4EFC-830C-A3140338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FD253-1B8F-48B0-91FC-F098A1D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742DD-BA01-4A8A-9802-FD585A95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14960-98AF-46E7-B18B-EB000C97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9D8F2-CA12-417A-83C9-0070137D3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16B5D-D766-4E14-AD85-760E9E7F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BECEF-D9DC-479B-8BEE-6F491BFB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7352D-8F08-407B-9E91-9FE8F94F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127657-9D49-4CDF-A1BF-5A1B1956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9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0EE0B-2A7F-42F7-A316-23E7F131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4BC7B-01CB-459F-BA0D-D9BA2BE6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AFA993-0E4B-4BF3-B425-CE8D7336C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8600D3-B97D-43E3-8AFF-EA9AC319F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CB130C-2E66-4B45-B000-54F2E5C6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6EFCE9-5D10-4034-A060-8FAD07AC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5E8392-582D-4E0F-9951-9F51CB4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FA7A01-E2C3-45C2-9F7E-EC0E17A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9E454-AB18-4D22-82D8-FDCD9C73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20FF7B-2440-49F8-A73F-2895D28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D1D751-9722-4F4C-963A-A5B7F71C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B08E6A-AED1-4C38-AF6E-DE00CE6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3E280B-44DD-4A15-AE36-1B679D74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47097B-7117-47A1-99B9-5D8C2019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0917F5-2A6D-4594-8937-E575A32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4036F-3C7C-482F-9504-A4C2B0FF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2BD16-5836-46EE-A354-354CB7B7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B7C654-157C-4502-976C-ADE9EE03A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1FE254-A8D3-4BDA-84C2-9557886E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189E2-6B42-4A2B-90FD-2624B4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0719C-EEC1-4870-83CC-BC177F8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6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2195F-6A1C-4929-8D2F-E069EB90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938A26-F5F9-462B-9072-0EFEDB8E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8E9C7-AC18-4C15-B806-B07FF55A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B53DF-8883-47AB-A404-2B1957D5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C09D47-2BCA-4739-A40C-D1813921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B14391-5E30-402F-A74E-40A8280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F80E0-0A34-4FDB-B33C-FC1C6690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087E70-574C-4845-81C6-8F59F690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86425-FECC-445A-A804-C550225C1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20EB-C9A9-4BA7-9E81-31CF25499EC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352A1-1C89-4C75-8210-D49105065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55898-E23B-4723-B6D5-5EAC30D40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7489-8B58-42A9-BFFC-65E6D29FF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7AFF5-8A10-424D-9ABB-B060747B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0FE6-6662-44F0-BDC1-60D4B66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и его проблема.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52875-32E2-4E6F-AC84-092E0FF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Пользователи – все, кто любит ходить в лес на дальние расстояния. И те, кто занимается альпинизмом. </a:t>
            </a:r>
          </a:p>
          <a:p>
            <a:pPr marL="0" indent="0">
              <a:buNone/>
            </a:pPr>
            <a:r>
              <a:rPr lang="ru-RU" dirty="0"/>
              <a:t>Проблема – вероятность заблудиться есть всегда. Либо произошёл несчастный случай.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0FE6-6662-44F0-BDC1-60D4B66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 уже решается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52875-32E2-4E6F-AC84-092E0FF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любителей альпинизма, охотников, любящих прогулки в лесу. Существует минимальные наборы</a:t>
            </a:r>
            <a:r>
              <a:rPr lang="en-US" dirty="0"/>
              <a:t>: </a:t>
            </a:r>
            <a:r>
              <a:rPr lang="ru-RU" dirty="0"/>
              <a:t>Сигнальные ракеты, </a:t>
            </a:r>
            <a:r>
              <a:rPr lang="en-US" dirty="0" err="1"/>
              <a:t>gps</a:t>
            </a:r>
            <a:r>
              <a:rPr lang="en-US" dirty="0"/>
              <a:t> </a:t>
            </a:r>
            <a:r>
              <a:rPr lang="ru-RU" dirty="0"/>
              <a:t>навигаторы, компасы, и пр.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03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0FE6-6662-44F0-BDC1-60D4B66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52875-32E2-4E6F-AC84-092E0FF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Дрон спасатель компактная</a:t>
            </a:r>
            <a:r>
              <a:rPr lang="en-US" dirty="0"/>
              <a:t>, </a:t>
            </a:r>
            <a:r>
              <a:rPr lang="ru-RU" dirty="0"/>
              <a:t>недорогая</a:t>
            </a:r>
            <a:r>
              <a:rPr lang="en-US" dirty="0"/>
              <a:t>,</a:t>
            </a:r>
            <a:r>
              <a:rPr lang="ru-RU" dirty="0"/>
              <a:t> одноразовая</a:t>
            </a:r>
            <a:r>
              <a:rPr lang="en-US" dirty="0"/>
              <a:t> </a:t>
            </a:r>
            <a:r>
              <a:rPr lang="ru-RU" dirty="0"/>
              <a:t>оборудования.</a:t>
            </a:r>
            <a:r>
              <a:rPr lang="en-US" dirty="0"/>
              <a:t> </a:t>
            </a:r>
            <a:r>
              <a:rPr lang="ru-RU" dirty="0"/>
              <a:t>На котором попавшим в беду человек фиксирует свои координаты по отношению ближайшему населённому пункту, и сам возвращается в зону сети. Отправляет запрос службам спасения.</a:t>
            </a:r>
          </a:p>
        </p:txBody>
      </p:sp>
    </p:spTree>
    <p:extLst>
      <p:ext uri="{BB962C8B-B14F-4D97-AF65-F5344CB8AC3E}">
        <p14:creationId xmlns:p14="http://schemas.microsoft.com/office/powerpoint/2010/main" val="181371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0FE6-6662-44F0-BDC1-60D4B66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Рынок.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52875-32E2-4E6F-AC84-092E0FF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любители и лица </a:t>
            </a:r>
            <a:r>
              <a:rPr lang="en-US" dirty="0"/>
              <a:t>- </a:t>
            </a:r>
            <a:r>
              <a:rPr lang="ru-RU" dirty="0"/>
              <a:t>обязанные выезжающие на дикую природу и глухие места. </a:t>
            </a:r>
          </a:p>
        </p:txBody>
      </p:sp>
    </p:spTree>
    <p:extLst>
      <p:ext uri="{BB962C8B-B14F-4D97-AF65-F5344CB8AC3E}">
        <p14:creationId xmlns:p14="http://schemas.microsoft.com/office/powerpoint/2010/main" val="227594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0FE6-6662-44F0-BDC1-60D4B66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52875-32E2-4E6F-AC84-092E0FF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Малышев Владислав тимлид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Гоголев Александр разработчик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Романов Василий разработчик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Слепцов Антон Аналитик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Егорова Алена дизайнер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Мнацаканян Роза дизайнер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16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147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Пользователь и его проблема.</vt:lpstr>
      <vt:lpstr>Как уже решается проблема</vt:lpstr>
      <vt:lpstr>Решение.</vt:lpstr>
      <vt:lpstr>Рынок.</vt:lpstr>
      <vt:lpstr>Команда.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Дрон - спасатель</dc:title>
  <dc:creator>Vladislav</dc:creator>
  <cp:lastModifiedBy>Vladislav</cp:lastModifiedBy>
  <cp:revision>11</cp:revision>
  <dcterms:created xsi:type="dcterms:W3CDTF">2024-04-09T05:05:45Z</dcterms:created>
  <dcterms:modified xsi:type="dcterms:W3CDTF">2024-04-09T07:54:24Z</dcterms:modified>
</cp:coreProperties>
</file>