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65" r:id="rId6"/>
    <p:sldId id="266" r:id="rId7"/>
    <p:sldId id="257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1F09-9EA0-489A-8D76-B59F07375393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E18EA-7D5C-48B5-91F8-CC48F8FC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Evangelist,</a:t>
            </a:r>
            <a:r>
              <a:rPr lang="en-US" baseline="0" dirty="0" smtClean="0"/>
              <a:t> call myself a “</a:t>
            </a:r>
            <a:r>
              <a:rPr lang="en-US" dirty="0" smtClean="0"/>
              <a:t>Game Evangelist” at Microsoft.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8B1D0-D9AA-4E71-A9C3-B01C1754FF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Evangelist,</a:t>
            </a:r>
            <a:r>
              <a:rPr lang="en-US" baseline="0" dirty="0" smtClean="0"/>
              <a:t> call myself a “</a:t>
            </a:r>
            <a:r>
              <a:rPr lang="en-US" dirty="0" smtClean="0"/>
              <a:t>Game Evangelist” at Microsoft.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8B1D0-D9AA-4E71-A9C3-B01C1754FF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8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32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0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8445-34BE-4BF5-A508-7025F092D0C9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64B91F-DC2E-47C9-A9ED-457746294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tVHarris/Unity5-KinectGestures" TargetMode="External"/><Relationship Id="rId2" Type="http://schemas.openxmlformats.org/officeDocument/2006/relationships/hyperlink" Target="https://www.microsoft.com/en-us/kinectforwindows/develop/downloads-docs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UnityKine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k4wdev/Custom-Gestures-End-to-End-with-Kinect-and-Visual-Gesture-Builder" TargetMode="External"/><Relationship Id="rId2" Type="http://schemas.openxmlformats.org/officeDocument/2006/relationships/hyperlink" Target="https://github.com/carmines/workshop/tree/master/Unit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Your </a:t>
            </a:r>
            <a:r>
              <a:rPr lang="en-US" dirty="0"/>
              <a:t>B</a:t>
            </a:r>
            <a:r>
              <a:rPr lang="en-US" dirty="0" smtClean="0"/>
              <a:t>ody the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6199" y="4246275"/>
            <a:ext cx="2888672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Kat Harris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KatVHarris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77890" y="4329402"/>
            <a:ext cx="34428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Tobiah Zarlez</a:t>
            </a:r>
          </a:p>
          <a:p>
            <a:r>
              <a:rPr lang="en-US" sz="2800" dirty="0" smtClean="0"/>
              <a:t>@</a:t>
            </a:r>
            <a:r>
              <a:rPr lang="en-US" sz="2800" dirty="0" err="1" smtClean="0"/>
              <a:t>TobiahZarlez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3290" y="4246275"/>
            <a:ext cx="3498272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Adina Shanholtz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FeyTechnologist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5069" y="1361307"/>
            <a:ext cx="2438399" cy="42801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Tobiah Zarlez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TobiahZarlez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www.TobiahZ.com</a:t>
            </a:r>
          </a:p>
          <a:p>
            <a:pPr marL="0" indent="0" algn="ctr">
              <a:buNone/>
            </a:pPr>
            <a:r>
              <a:rPr lang="en-US" sz="1600" dirty="0"/>
              <a:t>Podcast:</a:t>
            </a:r>
            <a:br>
              <a:rPr lang="en-US" sz="1600" dirty="0"/>
            </a:br>
            <a:r>
              <a:rPr lang="en-US" sz="1600" dirty="0"/>
              <a:t>www.BeIndieNow.com</a:t>
            </a: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64" y="5487747"/>
            <a:ext cx="1371600" cy="790470"/>
          </a:xfrm>
          <a:prstGeom prst="rect">
            <a:avLst/>
          </a:prstGeom>
        </p:spPr>
      </p:pic>
      <p:pic>
        <p:nvPicPr>
          <p:cNvPr id="1026" name="Picture 2" descr="https://pbs.twimg.com/profile_images/673801916204384256/dh6SoGd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59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6608620" y="1361307"/>
            <a:ext cx="25907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Adina Shanholtz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FeyTechnologist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www.AdinaShanholtz.com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2"/>
          </p:nvPr>
        </p:nvSpPr>
        <p:spPr>
          <a:xfrm>
            <a:off x="3867227" y="1361307"/>
            <a:ext cx="24383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Katherine Harris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KatVHarris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 smtClean="0"/>
              <a:t>www.Kaharri.com</a:t>
            </a:r>
            <a:endParaRPr lang="en-US" sz="1600" dirty="0"/>
          </a:p>
        </p:txBody>
      </p:sp>
      <p:pic>
        <p:nvPicPr>
          <p:cNvPr id="1028" name="Picture 4" descr="https://pbs.twimg.com/profile_images/619163227297939456/ovqD1Hm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10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343" y="1793254"/>
            <a:ext cx="170815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You have a game… </a:t>
            </a:r>
            <a:r>
              <a:rPr lang="en-US" sz="4400" dirty="0"/>
              <a:t>N</a:t>
            </a:r>
            <a:r>
              <a:rPr lang="en-US" sz="4400" dirty="0" smtClean="0"/>
              <a:t>ow what?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</a:t>
            </a:r>
          </a:p>
          <a:p>
            <a:pPr lvl="1"/>
            <a:r>
              <a:rPr lang="en-US" sz="2200" dirty="0" smtClean="0"/>
              <a:t>Kinect SDK Browser</a:t>
            </a:r>
          </a:p>
          <a:p>
            <a:pPr lvl="1"/>
            <a:r>
              <a:rPr lang="en-US" sz="2200" dirty="0" smtClean="0"/>
              <a:t>Kinect Studio</a:t>
            </a:r>
          </a:p>
          <a:p>
            <a:pPr lvl="1"/>
            <a:r>
              <a:rPr lang="en-US" sz="2200" dirty="0" smtClean="0"/>
              <a:t>Kinect Gesture Builder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663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Kinect SDK Browser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Gives access to configure Kinect Sensor</a:t>
            </a:r>
          </a:p>
          <a:p>
            <a:r>
              <a:rPr lang="en-US" sz="2400" dirty="0" smtClean="0"/>
              <a:t>Tutorials on C# and C++</a:t>
            </a:r>
          </a:p>
          <a:p>
            <a:r>
              <a:rPr lang="en-US" sz="2400" dirty="0" smtClean="0"/>
              <a:t>Sample code for sensor manipulation and access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97" y="1605331"/>
            <a:ext cx="5994111" cy="4689669"/>
          </a:xfrm>
        </p:spPr>
      </p:pic>
    </p:spTree>
    <p:extLst>
      <p:ext uri="{BB962C8B-B14F-4D97-AF65-F5344CB8AC3E}">
        <p14:creationId xmlns:p14="http://schemas.microsoft.com/office/powerpoint/2010/main" val="33624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Kinect Studio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View specific sensor data</a:t>
            </a:r>
          </a:p>
          <a:p>
            <a:r>
              <a:rPr lang="en-US" sz="2000" dirty="0" smtClean="0"/>
              <a:t>Record movement and gestures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677" y="1684048"/>
            <a:ext cx="6826819" cy="4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Gesture Builder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Process </a:t>
            </a:r>
            <a:r>
              <a:rPr lang="en-US" sz="2000" dirty="0" smtClean="0"/>
              <a:t>recordings from Kinect Studio for testing or learning </a:t>
            </a:r>
          </a:p>
          <a:p>
            <a:r>
              <a:rPr lang="en-US" sz="2000" b="1" dirty="0" smtClean="0"/>
              <a:t>Train </a:t>
            </a:r>
            <a:r>
              <a:rPr lang="en-US" sz="2000" dirty="0" smtClean="0"/>
              <a:t>the Kinect to recognize specific movements for the entire body, specific side, upper or lower.</a:t>
            </a:r>
          </a:p>
          <a:p>
            <a:r>
              <a:rPr lang="en-US" sz="2000" b="1" dirty="0" smtClean="0"/>
              <a:t>Test</a:t>
            </a:r>
            <a:r>
              <a:rPr lang="en-US" sz="2000" dirty="0" smtClean="0"/>
              <a:t> the Kinect’s confidence and accuracy of detecting gestures. 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041" y="1579181"/>
            <a:ext cx="6546066" cy="4405983"/>
          </a:xfrm>
        </p:spPr>
      </p:pic>
    </p:spTree>
    <p:extLst>
      <p:ext uri="{BB962C8B-B14F-4D97-AF65-F5344CB8AC3E}">
        <p14:creationId xmlns:p14="http://schemas.microsoft.com/office/powerpoint/2010/main" val="335373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Kinect Prerequisites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USB 3 port</a:t>
            </a:r>
          </a:p>
          <a:p>
            <a:r>
              <a:rPr lang="en-US" sz="2800" dirty="0" smtClean="0"/>
              <a:t>Kinect SDK - </a:t>
            </a:r>
            <a:r>
              <a:rPr lang="en-US" sz="2400" dirty="0">
                <a:hlinkClick r:id="rId2"/>
              </a:rPr>
              <a:t>https://www.microsoft.com/en-us/kinectforwindows/develop/downloads-docs.aspx</a:t>
            </a:r>
            <a:endParaRPr lang="en-US" sz="2400" dirty="0" smtClean="0"/>
          </a:p>
          <a:p>
            <a:r>
              <a:rPr lang="en-US" sz="2800" dirty="0" smtClean="0"/>
              <a:t>Unity Plugins (which I provide in the </a:t>
            </a:r>
            <a:r>
              <a:rPr lang="en-US" sz="2800" dirty="0" err="1" smtClean="0"/>
              <a:t>git</a:t>
            </a:r>
            <a:r>
              <a:rPr lang="en-US" sz="2800" dirty="0" smtClean="0"/>
              <a:t> repo) </a:t>
            </a:r>
            <a:r>
              <a:rPr lang="en-US" sz="2800" dirty="0"/>
              <a:t>–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github.com/KatVHarris/Unity5-KinectGestures</a:t>
            </a:r>
            <a:endParaRPr lang="en-US" sz="2400" dirty="0" smtClean="0"/>
          </a:p>
          <a:p>
            <a:r>
              <a:rPr lang="en-US" sz="2800" dirty="0" smtClean="0"/>
              <a:t>Kinect </a:t>
            </a:r>
            <a:r>
              <a:rPr lang="en-US" sz="2800" dirty="0"/>
              <a:t>Setup Instructions -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bit.ly/UnityKinect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098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Plugins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github.com/carmines/workshop/tree/master/Unity</a:t>
            </a:r>
            <a:endParaRPr lang="en-US" dirty="0" smtClean="0"/>
          </a:p>
          <a:p>
            <a:r>
              <a:rPr lang="en-US" dirty="0"/>
              <a:t>Kinect Gestures Video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channel9.msdn.com/Blogs/k4wdev/Custom-Gestures-End-to-End-with-Kinect-and-Visual-Gesture-Builder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5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65069" y="1361307"/>
            <a:ext cx="2438399" cy="42801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Tobiah Zarlez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TobiahZarlez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www.TobiahZ.com</a:t>
            </a:r>
          </a:p>
          <a:p>
            <a:pPr marL="0" indent="0" algn="ctr">
              <a:buNone/>
            </a:pPr>
            <a:r>
              <a:rPr lang="en-US" sz="1600" dirty="0"/>
              <a:t>Podcast:</a:t>
            </a:r>
            <a:br>
              <a:rPr lang="en-US" sz="1600" dirty="0"/>
            </a:br>
            <a:r>
              <a:rPr lang="en-US" sz="1600" dirty="0"/>
              <a:t>www.BeIndieNow.com</a:t>
            </a: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64" y="5487747"/>
            <a:ext cx="1371600" cy="790470"/>
          </a:xfrm>
          <a:prstGeom prst="rect">
            <a:avLst/>
          </a:prstGeom>
        </p:spPr>
      </p:pic>
      <p:pic>
        <p:nvPicPr>
          <p:cNvPr id="1026" name="Picture 2" descr="https://pbs.twimg.com/profile_images/673801916204384256/dh6SoGd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59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>
            <a:spLocks noGrp="1"/>
          </p:cNvSpPr>
          <p:nvPr>
            <p:ph sz="half" idx="2"/>
          </p:nvPr>
        </p:nvSpPr>
        <p:spPr>
          <a:xfrm>
            <a:off x="6608620" y="1361307"/>
            <a:ext cx="25907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Adina Shanholtz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FeyTechnologist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/>
              <a:t>www.AdinaShanholtz.com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2"/>
          </p:nvPr>
        </p:nvSpPr>
        <p:spPr>
          <a:xfrm>
            <a:off x="3867227" y="1361307"/>
            <a:ext cx="2438399" cy="42801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Katherine Harris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Twitter:</a:t>
            </a:r>
            <a:br>
              <a:rPr lang="en-US" sz="1600" dirty="0"/>
            </a:br>
            <a:r>
              <a:rPr lang="en-US" sz="1600" dirty="0"/>
              <a:t>@</a:t>
            </a:r>
            <a:r>
              <a:rPr lang="en-US" sz="1600" dirty="0" err="1"/>
              <a:t>KatVHarris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Blog:</a:t>
            </a:r>
            <a:br>
              <a:rPr lang="en-US" sz="1600" dirty="0"/>
            </a:br>
            <a:r>
              <a:rPr lang="en-US" sz="1600" dirty="0" smtClean="0"/>
              <a:t>www.Kaharri.com</a:t>
            </a:r>
            <a:endParaRPr lang="en-US" sz="1600" dirty="0"/>
          </a:p>
        </p:txBody>
      </p:sp>
      <p:pic>
        <p:nvPicPr>
          <p:cNvPr id="1028" name="Picture 4" descr="https://pbs.twimg.com/profile_images/619163227297939456/ovqD1Hm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10" y="1795988"/>
            <a:ext cx="1705416" cy="170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343" y="1793254"/>
            <a:ext cx="1708150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9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1029</TotalTime>
  <Words>213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Make Your Body the Controller</vt:lpstr>
      <vt:lpstr>Who are we?</vt:lpstr>
      <vt:lpstr>You have a game… Now what?</vt:lpstr>
      <vt:lpstr>Kinect SDK Browser</vt:lpstr>
      <vt:lpstr>Kinect Studio</vt:lpstr>
      <vt:lpstr>Gesture Builder</vt:lpstr>
      <vt:lpstr>Kinect Prerequisites</vt:lpstr>
      <vt:lpstr>More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Harris</dc:creator>
  <cp:lastModifiedBy>Katherine Harris</cp:lastModifiedBy>
  <cp:revision>14</cp:revision>
  <dcterms:created xsi:type="dcterms:W3CDTF">2015-12-10T00:04:54Z</dcterms:created>
  <dcterms:modified xsi:type="dcterms:W3CDTF">2015-12-10T17:34:00Z</dcterms:modified>
</cp:coreProperties>
</file>