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C44B34A-65CA-428A-A11C-53B011680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11500" dirty="0"/>
              <a:t>MVP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10354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16080925-8433-44BF-B49F-1A295288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69" y="2541774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Some graph that show the difference between the data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ar-SA" sz="32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عنصر نائب للمحتوى 4">
            <a:extLst>
              <a:ext uri="{FF2B5EF4-FFF2-40B4-BE49-F238E27FC236}">
                <a16:creationId xmlns:a16="http://schemas.microsoft.com/office/drawing/2014/main" id="{07B54FA1-0B07-4094-8874-91278858B0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53" t="13263" r="17640" b="15646"/>
          <a:stretch/>
        </p:blipFill>
        <p:spPr>
          <a:xfrm>
            <a:off x="4711778" y="1288824"/>
            <a:ext cx="6844045" cy="427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28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09440B2A-3E04-4C37-AFB0-71E70F8F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050" y="2210017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Pairplot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endParaRPr lang="ar-SA" sz="32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عنصر نائب للمحتوى 4">
            <a:extLst>
              <a:ext uri="{FF2B5EF4-FFF2-40B4-BE49-F238E27FC236}">
                <a16:creationId xmlns:a16="http://schemas.microsoft.com/office/drawing/2014/main" id="{E3C3D1F7-AD0D-4ADF-B8DB-6F1D06394A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72" t="19969" r="26065" b="4469"/>
          <a:stretch/>
        </p:blipFill>
        <p:spPr>
          <a:xfrm>
            <a:off x="4979925" y="643467"/>
            <a:ext cx="6307751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33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FA21C156-651A-4DF3-9851-97110675E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69" y="2510533"/>
            <a:ext cx="2851417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There are some variables have high correlation and will need to be dealt with before building the model</a:t>
            </a:r>
            <a:endParaRPr lang="ar-SA" sz="32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عنصر نائب للمحتوى 4">
            <a:extLst>
              <a:ext uri="{FF2B5EF4-FFF2-40B4-BE49-F238E27FC236}">
                <a16:creationId xmlns:a16="http://schemas.microsoft.com/office/drawing/2014/main" id="{8E2DFB66-5B82-4A79-B91A-3B0C74B00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92" t="20864" r="26191" b="4246"/>
          <a:stretch/>
        </p:blipFill>
        <p:spPr>
          <a:xfrm>
            <a:off x="4901808" y="643467"/>
            <a:ext cx="6463985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74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EB32DF2-5194-49E2-BC55-9A3557C3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313" y="2092211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The next step is building a model for know the accuracy of model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767090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دارة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TM04033919[[fn=دارة]]</Template>
  <TotalTime>20</TotalTime>
  <Words>43</Words>
  <Application>Microsoft Office PowerPoint</Application>
  <PresentationFormat>شاشة عريضة</PresentationFormat>
  <Paragraphs>5</Paragraphs>
  <Slides>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8" baseType="lpstr">
      <vt:lpstr>Arial</vt:lpstr>
      <vt:lpstr>Tw Cen MT</vt:lpstr>
      <vt:lpstr>دارة</vt:lpstr>
      <vt:lpstr>MVP</vt:lpstr>
      <vt:lpstr>Some graph that show the difference between the data </vt:lpstr>
      <vt:lpstr>Pairplot </vt:lpstr>
      <vt:lpstr>There are some variables have high correlation and will need to be dealt with before building the model</vt:lpstr>
      <vt:lpstr>The next step is building a model for know the accuracy of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</dc:title>
  <dc:creator>عبدالله الحميدي</dc:creator>
  <cp:lastModifiedBy>عبدالله الحميدي</cp:lastModifiedBy>
  <cp:revision>2</cp:revision>
  <dcterms:created xsi:type="dcterms:W3CDTF">2021-12-07T20:39:47Z</dcterms:created>
  <dcterms:modified xsi:type="dcterms:W3CDTF">2021-12-07T21:00:39Z</dcterms:modified>
</cp:coreProperties>
</file>