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2" r:id="rId4"/>
    <p:sldId id="260" r:id="rId5"/>
    <p:sldId id="258" r:id="rId6"/>
    <p:sldId id="264" r:id="rId7"/>
    <p:sldId id="261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1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4T19:34:31.52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4E6AB-EC9F-416D-AE88-E2286DEFA338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8BCA2-6E87-4F8B-A6F6-1A670B942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3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começa a apresentação, dos apresentadores.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8BCA2-6E87-4F8B-A6F6-1A670B942A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3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74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8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9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7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15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1893-DAE3-4EEE-BEF4-6FBE062AD6E2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D72-0684-48C5-9861-9BB68BC93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D57A-CF00-32B9-587E-AAB57D7CE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latin typeface="OCR A Extended" panose="02010509020102010303" pitchFamily="50" charset="0"/>
              </a:rPr>
              <a:t>Pygame</a:t>
            </a:r>
            <a:br>
              <a:rPr lang="pt-BR" dirty="0">
                <a:latin typeface="OCR A Extended" panose="02010509020102010303" pitchFamily="50" charset="0"/>
              </a:rPr>
            </a:br>
            <a:r>
              <a:rPr lang="pt-BR" dirty="0">
                <a:latin typeface="OCR A Extended" panose="02010509020102010303" pitchFamily="50" charset="0"/>
              </a:rPr>
              <a:t>Combate-Tank(1974)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F1938-EC79-4C7F-A75C-FB1899097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3200" dirty="0">
                <a:latin typeface="OCR A Extended" panose="02010509020102010303" pitchFamily="50" charset="0"/>
              </a:rPr>
              <a:t>Equipe: </a:t>
            </a:r>
          </a:p>
          <a:p>
            <a:r>
              <a:rPr lang="pt-BR" sz="3200" dirty="0">
                <a:latin typeface="OCR A Extended" panose="02010509020102010303" pitchFamily="50" charset="0"/>
              </a:rPr>
              <a:t>Daniel Nazário</a:t>
            </a:r>
          </a:p>
          <a:p>
            <a:r>
              <a:rPr lang="pt-BR" sz="3200" dirty="0">
                <a:latin typeface="OCR A Extended" panose="02010509020102010303" pitchFamily="50" charset="0"/>
              </a:rPr>
              <a:t>Jorge Henrique</a:t>
            </a:r>
          </a:p>
          <a:p>
            <a:r>
              <a:rPr lang="pt-BR" sz="3200" dirty="0">
                <a:latin typeface="OCR A Extended" panose="02010509020102010303" pitchFamily="50" charset="0"/>
              </a:rPr>
              <a:t>Leonardo Castro</a:t>
            </a:r>
          </a:p>
          <a:p>
            <a:r>
              <a:rPr lang="pt-BR" sz="3200" dirty="0">
                <a:latin typeface="OCR A Extended" panose="02010509020102010303" pitchFamily="50" charset="0"/>
              </a:rPr>
              <a:t>Rayane Moraes</a:t>
            </a:r>
          </a:p>
        </p:txBody>
      </p:sp>
    </p:spTree>
    <p:extLst>
      <p:ext uri="{BB962C8B-B14F-4D97-AF65-F5344CB8AC3E}">
        <p14:creationId xmlns:p14="http://schemas.microsoft.com/office/powerpoint/2010/main" val="316263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BD93E-47CB-B877-391C-00AFEAC8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dirty="0">
                <a:latin typeface="Algerian" panose="04020705040A02060702" pitchFamily="82" charset="0"/>
              </a:rPr>
              <a:t>FIM</a:t>
            </a:r>
            <a:r>
              <a:rPr lang="pt-BR" sz="8000" dirty="0"/>
              <a:t>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321-6510-5E93-F5A0-51E3DF13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latin typeface="Algerian" panose="04020705040A02060702" pitchFamily="82" charset="0"/>
              </a:rPr>
              <a:t>OBRIGADO, GALERA VOCÊS TEM ALGUMA PERGUNTA?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1DE36C-5B94-08EB-8F28-F95FBC637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4" y="2939710"/>
            <a:ext cx="4515659" cy="32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F6BCA-C7F7-DC67-7AF3-DE2E653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Historia do Combate-Tank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3657-E184-0891-4C03-725CCC3B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Combate é um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videogame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Atari 2600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Foi um dos nove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títulos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 lançamento do VCS em setembro de 1977 e foi incluído na caixa com o sistema desde sua introdução até 1982. O combate é baseado em dois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videogames de fliperama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operados por moedas em preto e branco produzidos pela Atari: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Tank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(publicado sob 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nome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) em 1974 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Jet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Fighter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em 1975. Combate foi programado 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Joe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Decuir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 Larry Wagner.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BBD1-50F1-11F3-AD0D-E0E39FA5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F510B-E90E-CD19-2047-54C3FE16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objetivo do jogo 	Combate-Tank, que os jogadores tem o Tank, onde estão em lados oposto da arena, que podem movimentar o Tank para atirar, e acerta outro Tank, a bola pode rebater nas paredes e bordas, que possui ângulos de 90° e 180°, o vencedor é aquele que acerta o máximo de tiros no outro Tank.</a:t>
            </a:r>
          </a:p>
        </p:txBody>
      </p:sp>
    </p:spTree>
    <p:extLst>
      <p:ext uri="{BB962C8B-B14F-4D97-AF65-F5344CB8AC3E}">
        <p14:creationId xmlns:p14="http://schemas.microsoft.com/office/powerpoint/2010/main" val="2035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1C799-B2D0-EC1C-1198-65AFE9A0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75" y="152061"/>
            <a:ext cx="10515600" cy="1325563"/>
          </a:xfrm>
        </p:spPr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Tela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FF23B-1204-3306-AD21-4BE88C19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917"/>
            <a:ext cx="11217676" cy="4351338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combat-tank é composto por um retângulo com 1280 x 720 (base x altura);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labirinto é um conjunto de blocos em ângulos retos entre si, com uma área central quadrada vazia;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obstáculos, que pode ser usado para a defesa;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Acima das bordas há o placar, que serve para pontuar quantos pontos os jogadores fizeram, acertando outro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O ângulo reto possui 90° graus, a metade a direita é igual a metade a esquerda;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5DAEF7-DA57-0375-49D5-FC8EE3BA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75" y="3565738"/>
            <a:ext cx="3344661" cy="25084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D8F896-6FB8-9D3F-B61E-37E5B650E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24" r="58264"/>
          <a:stretch/>
        </p:blipFill>
        <p:spPr>
          <a:xfrm>
            <a:off x="4617778" y="3967730"/>
            <a:ext cx="2114882" cy="13346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4EA395-FA7D-A59D-1FAB-88D07879E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4" t="31658" r="12525" b="44369"/>
          <a:stretch/>
        </p:blipFill>
        <p:spPr>
          <a:xfrm>
            <a:off x="6732660" y="4058284"/>
            <a:ext cx="2308195" cy="8700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D82F86-5CB7-EF87-431D-CD91BF7BD8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2970" r="65722" b="55133"/>
          <a:stretch/>
        </p:blipFill>
        <p:spPr>
          <a:xfrm>
            <a:off x="6809172" y="4989013"/>
            <a:ext cx="1614996" cy="15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9A98A-F6C2-BDBA-858C-84D14EF7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Mecânica do jogo combate- Tank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7894C-12AA-0B86-355B-D8D548FC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58" y="1549680"/>
            <a:ext cx="1051560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Movimento do Tank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movimentação do Tank tem três mecanismo: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 Mover para frente do Tank: a chave é a seta para frente;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2° O Tank vai rotacionar para a esquerda;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3° O Tank vai rotacionar para a direita;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3578A60-4949-66A5-727C-7B2CF855E537}"/>
              </a:ext>
            </a:extLst>
          </p:cNvPr>
          <p:cNvGrpSpPr/>
          <p:nvPr/>
        </p:nvGrpSpPr>
        <p:grpSpPr>
          <a:xfrm>
            <a:off x="1054744" y="4841003"/>
            <a:ext cx="1653872" cy="842838"/>
            <a:chOff x="1081377" y="4842344"/>
            <a:chExt cx="1653872" cy="842838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6F94B02-6170-05B9-FBC9-ACD7FE432C9A}"/>
                </a:ext>
              </a:extLst>
            </p:cNvPr>
            <p:cNvSpPr/>
            <p:nvPr/>
          </p:nvSpPr>
          <p:spPr>
            <a:xfrm>
              <a:off x="1081377" y="4842344"/>
              <a:ext cx="1256306" cy="8428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372ACC4-6EFD-A091-A749-C27926151C52}"/>
                </a:ext>
              </a:extLst>
            </p:cNvPr>
            <p:cNvSpPr/>
            <p:nvPr/>
          </p:nvSpPr>
          <p:spPr>
            <a:xfrm>
              <a:off x="1940118" y="5057029"/>
              <a:ext cx="795131" cy="397566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5648300-1192-A8EF-F536-9C15AD874281}"/>
                </a:ext>
              </a:extLst>
            </p:cNvPr>
            <p:cNvSpPr/>
            <p:nvPr/>
          </p:nvSpPr>
          <p:spPr>
            <a:xfrm>
              <a:off x="1359673" y="4961614"/>
              <a:ext cx="795131" cy="580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2E2780B-379D-CBF8-AFA7-6DE76D04CE1C}"/>
              </a:ext>
            </a:extLst>
          </p:cNvPr>
          <p:cNvGrpSpPr/>
          <p:nvPr/>
        </p:nvGrpSpPr>
        <p:grpSpPr>
          <a:xfrm>
            <a:off x="3315694" y="4795785"/>
            <a:ext cx="2202449" cy="1092298"/>
            <a:chOff x="3695367" y="4830417"/>
            <a:chExt cx="2202449" cy="1092298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670FC9C-9BB8-69A8-828F-12380F84FEF8}"/>
                </a:ext>
              </a:extLst>
            </p:cNvPr>
            <p:cNvGrpSpPr/>
            <p:nvPr/>
          </p:nvGrpSpPr>
          <p:grpSpPr>
            <a:xfrm rot="20162807">
              <a:off x="3695367" y="4830417"/>
              <a:ext cx="1653872" cy="842838"/>
              <a:chOff x="1081377" y="4842344"/>
              <a:chExt cx="1653872" cy="842838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B17581E-218F-2CDC-E8F2-9E86D770D2D2}"/>
                  </a:ext>
                </a:extLst>
              </p:cNvPr>
              <p:cNvSpPr/>
              <p:nvPr/>
            </p:nvSpPr>
            <p:spPr>
              <a:xfrm>
                <a:off x="1081377" y="4842344"/>
                <a:ext cx="1256306" cy="8428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0237B504-D9A9-D03E-9A1B-3565B22F90CE}"/>
                  </a:ext>
                </a:extLst>
              </p:cNvPr>
              <p:cNvSpPr/>
              <p:nvPr/>
            </p:nvSpPr>
            <p:spPr>
              <a:xfrm>
                <a:off x="1940118" y="5057029"/>
                <a:ext cx="795131" cy="397566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215E87C6-1748-9282-1083-494057C817F3}"/>
                  </a:ext>
                </a:extLst>
              </p:cNvPr>
              <p:cNvSpPr/>
              <p:nvPr/>
            </p:nvSpPr>
            <p:spPr>
              <a:xfrm>
                <a:off x="1359673" y="4961614"/>
                <a:ext cx="795131" cy="580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Seta: Curva para Cima 36">
              <a:extLst>
                <a:ext uri="{FF2B5EF4-FFF2-40B4-BE49-F238E27FC236}">
                  <a16:creationId xmlns:a16="http://schemas.microsoft.com/office/drawing/2014/main" id="{29E245AB-DCC0-8C0B-7900-8E0CB325CCE3}"/>
                </a:ext>
              </a:extLst>
            </p:cNvPr>
            <p:cNvSpPr/>
            <p:nvPr/>
          </p:nvSpPr>
          <p:spPr>
            <a:xfrm rot="18870607">
              <a:off x="5238324" y="5263223"/>
              <a:ext cx="856391" cy="462593"/>
            </a:xfrm>
            <a:prstGeom prst="curved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915A138-FD04-3DEB-AA46-4978FB4694DC}"/>
              </a:ext>
            </a:extLst>
          </p:cNvPr>
          <p:cNvGrpSpPr/>
          <p:nvPr/>
        </p:nvGrpSpPr>
        <p:grpSpPr>
          <a:xfrm>
            <a:off x="5998382" y="4518450"/>
            <a:ext cx="2435592" cy="1077158"/>
            <a:chOff x="6466397" y="4608024"/>
            <a:chExt cx="2435592" cy="107715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5A1CC54-0FF4-C794-7561-0FA21E94EF88}"/>
                </a:ext>
              </a:extLst>
            </p:cNvPr>
            <p:cNvGrpSpPr/>
            <p:nvPr/>
          </p:nvGrpSpPr>
          <p:grpSpPr>
            <a:xfrm rot="2013816">
              <a:off x="6466397" y="4842344"/>
              <a:ext cx="1653872" cy="842838"/>
              <a:chOff x="1081377" y="4842344"/>
              <a:chExt cx="1653872" cy="842838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9B00A49-B7B7-954D-2570-8B02509E3F09}"/>
                  </a:ext>
                </a:extLst>
              </p:cNvPr>
              <p:cNvSpPr/>
              <p:nvPr/>
            </p:nvSpPr>
            <p:spPr>
              <a:xfrm>
                <a:off x="1081377" y="4842344"/>
                <a:ext cx="1256306" cy="8428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75C6CB51-A359-587E-9773-5A35A4EB8F6C}"/>
                  </a:ext>
                </a:extLst>
              </p:cNvPr>
              <p:cNvSpPr/>
              <p:nvPr/>
            </p:nvSpPr>
            <p:spPr>
              <a:xfrm>
                <a:off x="1940118" y="5057029"/>
                <a:ext cx="795131" cy="397566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E842E8A0-4646-114F-DE5B-1ACD07244DD3}"/>
                  </a:ext>
                </a:extLst>
              </p:cNvPr>
              <p:cNvSpPr/>
              <p:nvPr/>
            </p:nvSpPr>
            <p:spPr>
              <a:xfrm>
                <a:off x="1359673" y="4961614"/>
                <a:ext cx="795131" cy="580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Seta: Curva para Baixo 37">
              <a:extLst>
                <a:ext uri="{FF2B5EF4-FFF2-40B4-BE49-F238E27FC236}">
                  <a16:creationId xmlns:a16="http://schemas.microsoft.com/office/drawing/2014/main" id="{67148301-BAC9-EA15-5A87-941465483B80}"/>
                </a:ext>
              </a:extLst>
            </p:cNvPr>
            <p:cNvSpPr/>
            <p:nvPr/>
          </p:nvSpPr>
          <p:spPr>
            <a:xfrm rot="3358246">
              <a:off x="8096692" y="4875635"/>
              <a:ext cx="1072907" cy="537686"/>
            </a:xfrm>
            <a:prstGeom prst="curved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793951A-A27A-B0F8-873A-EC2BD0564679}"/>
              </a:ext>
            </a:extLst>
          </p:cNvPr>
          <p:cNvGrpSpPr/>
          <p:nvPr/>
        </p:nvGrpSpPr>
        <p:grpSpPr>
          <a:xfrm>
            <a:off x="9555295" y="2716183"/>
            <a:ext cx="1686763" cy="1976362"/>
            <a:chOff x="9778779" y="2716028"/>
            <a:chExt cx="1686763" cy="1976362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529E0BFA-E076-9171-5509-F4B7F0719784}"/>
                </a:ext>
              </a:extLst>
            </p:cNvPr>
            <p:cNvGrpSpPr/>
            <p:nvPr/>
          </p:nvGrpSpPr>
          <p:grpSpPr>
            <a:xfrm>
              <a:off x="9778779" y="2716028"/>
              <a:ext cx="566429" cy="1976362"/>
              <a:chOff x="9905999" y="2713380"/>
              <a:chExt cx="566429" cy="1976362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9F58154-FCFD-2826-57D2-A8BA04CFFE3F}"/>
                  </a:ext>
                </a:extLst>
              </p:cNvPr>
              <p:cNvSpPr/>
              <p:nvPr/>
            </p:nvSpPr>
            <p:spPr>
              <a:xfrm>
                <a:off x="9905999" y="2713380"/>
                <a:ext cx="536713" cy="552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B9FF1B4-D139-C0CD-FA9A-43CA4D598951}"/>
                  </a:ext>
                </a:extLst>
              </p:cNvPr>
              <p:cNvSpPr/>
              <p:nvPr/>
            </p:nvSpPr>
            <p:spPr>
              <a:xfrm>
                <a:off x="9915606" y="3365059"/>
                <a:ext cx="536713" cy="552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B36A3903-F7A6-5921-BDC1-53A082D2D518}"/>
                  </a:ext>
                </a:extLst>
              </p:cNvPr>
              <p:cNvSpPr/>
              <p:nvPr/>
            </p:nvSpPr>
            <p:spPr>
              <a:xfrm>
                <a:off x="9935715" y="4137127"/>
                <a:ext cx="536713" cy="552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Seta: para Cima 38">
                <a:extLst>
                  <a:ext uri="{FF2B5EF4-FFF2-40B4-BE49-F238E27FC236}">
                    <a16:creationId xmlns:a16="http://schemas.microsoft.com/office/drawing/2014/main" id="{D4D919B8-E1E4-0D45-1F6E-3CB2FEC8B5BC}"/>
                  </a:ext>
                </a:extLst>
              </p:cNvPr>
              <p:cNvSpPr/>
              <p:nvPr/>
            </p:nvSpPr>
            <p:spPr>
              <a:xfrm>
                <a:off x="10087219" y="2775682"/>
                <a:ext cx="186195" cy="238539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Seta: para Cima 39">
                <a:extLst>
                  <a:ext uri="{FF2B5EF4-FFF2-40B4-BE49-F238E27FC236}">
                    <a16:creationId xmlns:a16="http://schemas.microsoft.com/office/drawing/2014/main" id="{8FAD3277-70F6-1ABD-CE31-4A0C7DCF7E71}"/>
                  </a:ext>
                </a:extLst>
              </p:cNvPr>
              <p:cNvSpPr/>
              <p:nvPr/>
            </p:nvSpPr>
            <p:spPr>
              <a:xfrm rot="16200000">
                <a:off x="10122173" y="3525076"/>
                <a:ext cx="162671" cy="232578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Seta: para Cima 40">
                <a:extLst>
                  <a:ext uri="{FF2B5EF4-FFF2-40B4-BE49-F238E27FC236}">
                    <a16:creationId xmlns:a16="http://schemas.microsoft.com/office/drawing/2014/main" id="{99DA2DD6-4621-3670-7BBF-38E1371ABEF6}"/>
                  </a:ext>
                </a:extLst>
              </p:cNvPr>
              <p:cNvSpPr/>
              <p:nvPr/>
            </p:nvSpPr>
            <p:spPr>
              <a:xfrm rot="5400000">
                <a:off x="10159013" y="4287336"/>
                <a:ext cx="186195" cy="238539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6666C83A-7218-23DC-2955-FA23FDD9C4BE}"/>
                </a:ext>
              </a:extLst>
            </p:cNvPr>
            <p:cNvGrpSpPr/>
            <p:nvPr/>
          </p:nvGrpSpPr>
          <p:grpSpPr>
            <a:xfrm>
              <a:off x="10899113" y="2716028"/>
              <a:ext cx="566429" cy="1976362"/>
              <a:chOff x="10542379" y="2737168"/>
              <a:chExt cx="566429" cy="1976362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C22FA13-920C-CA9A-1730-8A3CABCD2352}"/>
                  </a:ext>
                </a:extLst>
              </p:cNvPr>
              <p:cNvSpPr/>
              <p:nvPr/>
            </p:nvSpPr>
            <p:spPr>
              <a:xfrm>
                <a:off x="10542379" y="2737168"/>
                <a:ext cx="536713" cy="552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D23FCC9-4C39-22E0-6B13-EEE1AE3A7A09}"/>
                  </a:ext>
                </a:extLst>
              </p:cNvPr>
              <p:cNvSpPr/>
              <p:nvPr/>
            </p:nvSpPr>
            <p:spPr>
              <a:xfrm>
                <a:off x="10551986" y="3388847"/>
                <a:ext cx="536713" cy="552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36C8E366-8C2C-AA4C-E36F-484245BBDD6A}"/>
                  </a:ext>
                </a:extLst>
              </p:cNvPr>
              <p:cNvSpPr/>
              <p:nvPr/>
            </p:nvSpPr>
            <p:spPr>
              <a:xfrm>
                <a:off x="10572095" y="4160915"/>
                <a:ext cx="536713" cy="552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180E1F4-220D-CC58-F780-C03190524031}"/>
                  </a:ext>
                </a:extLst>
              </p:cNvPr>
              <p:cNvSpPr txBox="1"/>
              <p:nvPr/>
            </p:nvSpPr>
            <p:spPr>
              <a:xfrm>
                <a:off x="10692488" y="2834007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W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829B619-0C92-A2B8-F1B4-C4FBC1D1D921}"/>
                  </a:ext>
                </a:extLst>
              </p:cNvPr>
              <p:cNvSpPr txBox="1"/>
              <p:nvPr/>
            </p:nvSpPr>
            <p:spPr>
              <a:xfrm>
                <a:off x="10715000" y="349719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7A8CD490-7E43-3553-F539-8B2EF44DC837}"/>
                  </a:ext>
                </a:extLst>
              </p:cNvPr>
              <p:cNvSpPr txBox="1"/>
              <p:nvPr/>
            </p:nvSpPr>
            <p:spPr>
              <a:xfrm>
                <a:off x="10720293" y="4252556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A5EA032-4633-56D9-4A44-3F0666B4210D}"/>
                </a:ext>
              </a:extLst>
            </p:cNvPr>
            <p:cNvSpPr txBox="1"/>
            <p:nvPr/>
          </p:nvSpPr>
          <p:spPr>
            <a:xfrm>
              <a:off x="10345208" y="273520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ou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CBD1B3B-95D5-3407-7C50-0C3469651E00}"/>
                </a:ext>
              </a:extLst>
            </p:cNvPr>
            <p:cNvSpPr txBox="1"/>
            <p:nvPr/>
          </p:nvSpPr>
          <p:spPr>
            <a:xfrm>
              <a:off x="10346674" y="349248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ou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E3B6B8E-704F-58F8-A561-547D528AD8E5}"/>
                </a:ext>
              </a:extLst>
            </p:cNvPr>
            <p:cNvSpPr txBox="1"/>
            <p:nvPr/>
          </p:nvSpPr>
          <p:spPr>
            <a:xfrm>
              <a:off x="10306739" y="422458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87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167AE-71F3-E820-C56A-D8AABE16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Tank acerta outro Tank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B84F5-EFBE-710B-61BC-5FAD2D9E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Tank acerta outro Tank, o próprio vai fazer uma animação de giratório, e o lugar que o canhão apontar é naquele lugar que o Tank vai aparecer;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46AA631-2B6E-EFB9-057A-9D90864FE71A}"/>
              </a:ext>
            </a:extLst>
          </p:cNvPr>
          <p:cNvGrpSpPr/>
          <p:nvPr/>
        </p:nvGrpSpPr>
        <p:grpSpPr>
          <a:xfrm>
            <a:off x="1054745" y="4098948"/>
            <a:ext cx="1653872" cy="842838"/>
            <a:chOff x="1081377" y="4842344"/>
            <a:chExt cx="1653872" cy="8428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06333A4-D7D5-236D-BA98-072ED7B1C221}"/>
                </a:ext>
              </a:extLst>
            </p:cNvPr>
            <p:cNvSpPr/>
            <p:nvPr/>
          </p:nvSpPr>
          <p:spPr>
            <a:xfrm>
              <a:off x="1081377" y="4842344"/>
              <a:ext cx="1256306" cy="8428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23843BF-DEBA-4EFB-A8D4-935DAA0D3C6F}"/>
                </a:ext>
              </a:extLst>
            </p:cNvPr>
            <p:cNvSpPr/>
            <p:nvPr/>
          </p:nvSpPr>
          <p:spPr>
            <a:xfrm>
              <a:off x="1940118" y="5057029"/>
              <a:ext cx="795131" cy="397566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2334B3F-A108-C1C4-C850-6691F6E136B8}"/>
                </a:ext>
              </a:extLst>
            </p:cNvPr>
            <p:cNvSpPr/>
            <p:nvPr/>
          </p:nvSpPr>
          <p:spPr>
            <a:xfrm>
              <a:off x="1359673" y="4961614"/>
              <a:ext cx="795131" cy="580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A8ACAE5-3FFD-8663-2060-8664915E5489}"/>
              </a:ext>
            </a:extLst>
          </p:cNvPr>
          <p:cNvGrpSpPr/>
          <p:nvPr/>
        </p:nvGrpSpPr>
        <p:grpSpPr>
          <a:xfrm rot="16200000">
            <a:off x="9451578" y="4098948"/>
            <a:ext cx="1653872" cy="842838"/>
            <a:chOff x="1081377" y="4842344"/>
            <a:chExt cx="1653872" cy="84283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32E2079-D833-B6B8-94B0-3302C45A2A2A}"/>
                </a:ext>
              </a:extLst>
            </p:cNvPr>
            <p:cNvSpPr/>
            <p:nvPr/>
          </p:nvSpPr>
          <p:spPr>
            <a:xfrm>
              <a:off x="1081377" y="4842344"/>
              <a:ext cx="1256306" cy="8428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4FAD9C-AD48-02A1-43EF-293069178D89}"/>
                </a:ext>
              </a:extLst>
            </p:cNvPr>
            <p:cNvSpPr/>
            <p:nvPr/>
          </p:nvSpPr>
          <p:spPr>
            <a:xfrm>
              <a:off x="1940118" y="5057029"/>
              <a:ext cx="795131" cy="397566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21B2AD2-D303-CD67-ED05-5F2D8FE79DC5}"/>
                </a:ext>
              </a:extLst>
            </p:cNvPr>
            <p:cNvSpPr/>
            <p:nvPr/>
          </p:nvSpPr>
          <p:spPr>
            <a:xfrm>
              <a:off x="1359673" y="4961614"/>
              <a:ext cx="795131" cy="580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496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2CCA-AC96-6625-25D6-DB27D7E0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A Mecânica do tiro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56F84-3C25-0556-9F60-04AB58AA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351"/>
            <a:ext cx="9722017" cy="3400705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mecânica do tiro funciona, em linha reta, a bola rebate nos blocos, existe blocos que tem recorte de 90° e também 180°;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comandos para atirar é a tecla T ou F, onde ambos os jogadores tem para acerta o outro jogador;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B63B4BB-F330-B3D5-97D7-80699C514CF4}"/>
              </a:ext>
            </a:extLst>
          </p:cNvPr>
          <p:cNvGrpSpPr/>
          <p:nvPr/>
        </p:nvGrpSpPr>
        <p:grpSpPr>
          <a:xfrm>
            <a:off x="991672" y="4026550"/>
            <a:ext cx="10362128" cy="2466325"/>
            <a:chOff x="988378" y="1243195"/>
            <a:chExt cx="10362128" cy="2466325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4515B5C-3E86-9F40-600E-884B7E330FE1}"/>
                </a:ext>
              </a:extLst>
            </p:cNvPr>
            <p:cNvGrpSpPr/>
            <p:nvPr/>
          </p:nvGrpSpPr>
          <p:grpSpPr>
            <a:xfrm>
              <a:off x="988378" y="1660625"/>
              <a:ext cx="1653872" cy="842838"/>
              <a:chOff x="1081377" y="4842344"/>
              <a:chExt cx="1653872" cy="842838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A107352-78D5-7102-871B-730F7AC87E83}"/>
                  </a:ext>
                </a:extLst>
              </p:cNvPr>
              <p:cNvSpPr/>
              <p:nvPr/>
            </p:nvSpPr>
            <p:spPr>
              <a:xfrm>
                <a:off x="1081377" y="4842344"/>
                <a:ext cx="1256306" cy="8428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F98AD8CE-F76C-33F5-C53C-0054DF8DBE39}"/>
                  </a:ext>
                </a:extLst>
              </p:cNvPr>
              <p:cNvSpPr/>
              <p:nvPr/>
            </p:nvSpPr>
            <p:spPr>
              <a:xfrm>
                <a:off x="1940118" y="5057029"/>
                <a:ext cx="795131" cy="397566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E2CE139B-0923-AB69-1ACE-E1B109A1A311}"/>
                  </a:ext>
                </a:extLst>
              </p:cNvPr>
              <p:cNvSpPr/>
              <p:nvPr/>
            </p:nvSpPr>
            <p:spPr>
              <a:xfrm>
                <a:off x="1359673" y="4961614"/>
                <a:ext cx="795131" cy="580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CA58EA7-0151-BD84-8516-74C49396788F}"/>
                </a:ext>
              </a:extLst>
            </p:cNvPr>
            <p:cNvCxnSpPr>
              <a:cxnSpLocks/>
            </p:cNvCxnSpPr>
            <p:nvPr/>
          </p:nvCxnSpPr>
          <p:spPr>
            <a:xfrm>
              <a:off x="2645544" y="1977979"/>
              <a:ext cx="74350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6BD3F3-DDEB-F8EE-2FBE-3C5E8101151B}"/>
                </a:ext>
              </a:extLst>
            </p:cNvPr>
            <p:cNvSpPr/>
            <p:nvPr/>
          </p:nvSpPr>
          <p:spPr>
            <a:xfrm>
              <a:off x="10273577" y="1765634"/>
              <a:ext cx="550415" cy="3975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5AD06C-1FFA-955D-4E1E-D9CBD7D0A4A3}"/>
                </a:ext>
              </a:extLst>
            </p:cNvPr>
            <p:cNvSpPr/>
            <p:nvPr/>
          </p:nvSpPr>
          <p:spPr>
            <a:xfrm>
              <a:off x="10946351" y="1243195"/>
              <a:ext cx="404155" cy="1949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B3962FE-C602-6C80-D9FE-8E34DFB4AEDC}"/>
                </a:ext>
              </a:extLst>
            </p:cNvPr>
            <p:cNvCxnSpPr/>
            <p:nvPr/>
          </p:nvCxnSpPr>
          <p:spPr>
            <a:xfrm flipH="1">
              <a:off x="9303798" y="2217863"/>
              <a:ext cx="1553592" cy="10940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E77F4AF-2D26-A330-FC03-20B426372B66}"/>
                </a:ext>
              </a:extLst>
            </p:cNvPr>
            <p:cNvSpPr/>
            <p:nvPr/>
          </p:nvSpPr>
          <p:spPr>
            <a:xfrm>
              <a:off x="8797586" y="3311954"/>
              <a:ext cx="417251" cy="3975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146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52627-AA25-B48E-780E-DA22732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Rebate da bola parte um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89AF191-B9E4-DB41-8620-833FA79F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881"/>
            <a:ext cx="10515600" cy="163535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bola bate na borda horizontal superior a esquerda, a bola bate e retorna para cima e rebate a direita com 45°, rebate na parede vertical e retorna a 120°, após cinco rebotes a bola desaparece, para que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possa atirar novamente;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20A0A-5AE7-DA69-1239-060CEED45E71}"/>
              </a:ext>
            </a:extLst>
          </p:cNvPr>
          <p:cNvSpPr/>
          <p:nvPr/>
        </p:nvSpPr>
        <p:spPr>
          <a:xfrm>
            <a:off x="2911358" y="3613983"/>
            <a:ext cx="1580225" cy="3730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64846E-2005-A962-AC2A-20FD60D5EA5A}"/>
              </a:ext>
            </a:extLst>
          </p:cNvPr>
          <p:cNvSpPr/>
          <p:nvPr/>
        </p:nvSpPr>
        <p:spPr>
          <a:xfrm rot="5400000">
            <a:off x="3426039" y="4359483"/>
            <a:ext cx="1811043" cy="3200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B67F66-E226-3B1A-80A5-4382A125B452}"/>
              </a:ext>
            </a:extLst>
          </p:cNvPr>
          <p:cNvSpPr/>
          <p:nvPr/>
        </p:nvSpPr>
        <p:spPr>
          <a:xfrm>
            <a:off x="3436678" y="4002914"/>
            <a:ext cx="148708" cy="196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2460505-1DA5-3E56-C70E-5BA2BEF4C624}"/>
              </a:ext>
            </a:extLst>
          </p:cNvPr>
          <p:cNvCxnSpPr>
            <a:cxnSpLocks/>
          </p:cNvCxnSpPr>
          <p:nvPr/>
        </p:nvCxnSpPr>
        <p:spPr>
          <a:xfrm flipV="1">
            <a:off x="2887679" y="4199276"/>
            <a:ext cx="459418" cy="35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8D354E6-C2B8-AEBA-BE0E-F968F4DC2210}"/>
              </a:ext>
            </a:extLst>
          </p:cNvPr>
          <p:cNvCxnSpPr/>
          <p:nvPr/>
        </p:nvCxnSpPr>
        <p:spPr>
          <a:xfrm>
            <a:off x="3665398" y="4199257"/>
            <a:ext cx="426127" cy="50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12D40A87-15C4-460B-E650-6CEC40F063C4}"/>
              </a:ext>
            </a:extLst>
          </p:cNvPr>
          <p:cNvSpPr/>
          <p:nvPr/>
        </p:nvSpPr>
        <p:spPr>
          <a:xfrm>
            <a:off x="4005102" y="4716897"/>
            <a:ext cx="148708" cy="1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97F2612-54DA-C3B9-37FA-4D53EABDB3FF}"/>
              </a:ext>
            </a:extLst>
          </p:cNvPr>
          <p:cNvCxnSpPr>
            <a:cxnSpLocks/>
          </p:cNvCxnSpPr>
          <p:nvPr/>
        </p:nvCxnSpPr>
        <p:spPr>
          <a:xfrm flipH="1">
            <a:off x="3426634" y="4957203"/>
            <a:ext cx="657059" cy="55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4E24E1D-CD5A-D726-C98E-D505859897D2}"/>
              </a:ext>
            </a:extLst>
          </p:cNvPr>
          <p:cNvCxnSpPr>
            <a:cxnSpLocks/>
          </p:cNvCxnSpPr>
          <p:nvPr/>
        </p:nvCxnSpPr>
        <p:spPr>
          <a:xfrm>
            <a:off x="7022237" y="3684233"/>
            <a:ext cx="2024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6665DF1-7E48-8368-D148-D56487EB21A1}"/>
              </a:ext>
            </a:extLst>
          </p:cNvPr>
          <p:cNvCxnSpPr>
            <a:cxnSpLocks/>
          </p:cNvCxnSpPr>
          <p:nvPr/>
        </p:nvCxnSpPr>
        <p:spPr>
          <a:xfrm>
            <a:off x="9046346" y="3684233"/>
            <a:ext cx="0" cy="1831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9F903F8-2616-08E2-E6D9-62793C4AAAB6}"/>
              </a:ext>
            </a:extLst>
          </p:cNvPr>
          <p:cNvCxnSpPr>
            <a:cxnSpLocks/>
          </p:cNvCxnSpPr>
          <p:nvPr/>
        </p:nvCxnSpPr>
        <p:spPr>
          <a:xfrm flipH="1">
            <a:off x="6310036" y="2996713"/>
            <a:ext cx="2110148" cy="22400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84281AFB-0649-21D5-8934-CC4B88863115}"/>
              </a:ext>
            </a:extLst>
          </p:cNvPr>
          <p:cNvSpPr/>
          <p:nvPr/>
        </p:nvSpPr>
        <p:spPr>
          <a:xfrm>
            <a:off x="7554329" y="3669128"/>
            <a:ext cx="239692" cy="28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32A8701-555D-9DEB-ADDB-4629D3245BAB}"/>
              </a:ext>
            </a:extLst>
          </p:cNvPr>
          <p:cNvCxnSpPr>
            <a:cxnSpLocks/>
          </p:cNvCxnSpPr>
          <p:nvPr/>
        </p:nvCxnSpPr>
        <p:spPr>
          <a:xfrm>
            <a:off x="7822022" y="3800528"/>
            <a:ext cx="1038859" cy="8150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4146C1F6-7813-2BCB-9277-64C8CD43741F}"/>
                  </a:ext>
                </a:extLst>
              </p14:cNvPr>
              <p14:cNvContentPartPr/>
              <p14:nvPr/>
            </p14:nvContentPartPr>
            <p14:xfrm>
              <a:off x="11469348" y="1304553"/>
              <a:ext cx="360" cy="3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4146C1F6-7813-2BCB-9277-64C8CD437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1708" y="1196913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Elipse 45">
            <a:extLst>
              <a:ext uri="{FF2B5EF4-FFF2-40B4-BE49-F238E27FC236}">
                <a16:creationId xmlns:a16="http://schemas.microsoft.com/office/drawing/2014/main" id="{7566AFF8-CC19-FEEA-E8C8-883271404C8E}"/>
              </a:ext>
            </a:extLst>
          </p:cNvPr>
          <p:cNvSpPr/>
          <p:nvPr/>
        </p:nvSpPr>
        <p:spPr>
          <a:xfrm>
            <a:off x="8797094" y="4615594"/>
            <a:ext cx="249025" cy="29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C70B752-D16A-4A48-5FA9-B33BAA358A25}"/>
              </a:ext>
            </a:extLst>
          </p:cNvPr>
          <p:cNvCxnSpPr>
            <a:cxnSpLocks/>
          </p:cNvCxnSpPr>
          <p:nvPr/>
        </p:nvCxnSpPr>
        <p:spPr>
          <a:xfrm flipH="1">
            <a:off x="7794021" y="3869689"/>
            <a:ext cx="2007994" cy="21750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0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423E0-D187-ED93-4A0C-E875D01A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263445"/>
            <a:ext cx="10515600" cy="1325563"/>
          </a:xfrm>
        </p:spPr>
        <p:txBody>
          <a:bodyPr/>
          <a:lstStyle/>
          <a:p>
            <a:r>
              <a:rPr lang="pt-BR" dirty="0">
                <a:latin typeface="OCR A Extended" panose="02010509020102010303" pitchFamily="50" charset="0"/>
              </a:rPr>
              <a:t>Rebote da bola parte dois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1F1AF-D7D9-E4DF-02E3-E6726737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9" y="1756911"/>
            <a:ext cx="8336052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bola bate na vertical superior, a bola rebate a direita 90° e retorna a superior a esquerda 45°, a bola pode rebater até cinco vezes, antes que a bola desaparece;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7D5905E-201A-9F5D-32DE-925BAA20049D}"/>
              </a:ext>
            </a:extLst>
          </p:cNvPr>
          <p:cNvGrpSpPr/>
          <p:nvPr/>
        </p:nvGrpSpPr>
        <p:grpSpPr>
          <a:xfrm>
            <a:off x="1112855" y="3769976"/>
            <a:ext cx="2690009" cy="2663301"/>
            <a:chOff x="8753308" y="2467992"/>
            <a:chExt cx="2690009" cy="2663301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7E9711C3-08B5-C87F-E071-6ED5C8959715}"/>
                </a:ext>
              </a:extLst>
            </p:cNvPr>
            <p:cNvGrpSpPr/>
            <p:nvPr/>
          </p:nvGrpSpPr>
          <p:grpSpPr>
            <a:xfrm>
              <a:off x="9383179" y="3028058"/>
              <a:ext cx="1580226" cy="1811044"/>
              <a:chOff x="2911358" y="3613983"/>
              <a:chExt cx="1580226" cy="1811044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9900179-ADA5-235E-62E2-5F2B15F8B352}"/>
                  </a:ext>
                </a:extLst>
              </p:cNvPr>
              <p:cNvSpPr/>
              <p:nvPr/>
            </p:nvSpPr>
            <p:spPr>
              <a:xfrm>
                <a:off x="2911358" y="3613983"/>
                <a:ext cx="1580225" cy="37309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3F779DA-E284-546C-6C86-809E202C8124}"/>
                  </a:ext>
                </a:extLst>
              </p:cNvPr>
              <p:cNvSpPr/>
              <p:nvPr/>
            </p:nvSpPr>
            <p:spPr>
              <a:xfrm rot="5400000">
                <a:off x="3426039" y="4359483"/>
                <a:ext cx="1811043" cy="32004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F767E31-0705-3393-3332-8512BAFCE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6716" y="4052110"/>
              <a:ext cx="158510" cy="20728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7C25FA6-BC1A-0C71-1BDE-8379E2C1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781" y="3401148"/>
              <a:ext cx="158510" cy="207282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2B759A3-8B0F-2BED-1EF0-987787064B7A}"/>
                </a:ext>
              </a:extLst>
            </p:cNvPr>
            <p:cNvSpPr/>
            <p:nvPr/>
          </p:nvSpPr>
          <p:spPr>
            <a:xfrm>
              <a:off x="10605226" y="3828939"/>
              <a:ext cx="158510" cy="20728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0EEB674-C6F8-4F06-1F52-2FD76AEFB6F1}"/>
                </a:ext>
              </a:extLst>
            </p:cNvPr>
            <p:cNvCxnSpPr/>
            <p:nvPr/>
          </p:nvCxnSpPr>
          <p:spPr>
            <a:xfrm flipV="1">
              <a:off x="9800948" y="3028058"/>
              <a:ext cx="1552852" cy="210323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CFC97D2C-F86F-E238-53F7-AC7B8F1319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53308" y="2467992"/>
              <a:ext cx="2690009" cy="2050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E8AD5F1-153B-162E-2D1A-BBD5FF775CC2}"/>
                </a:ext>
              </a:extLst>
            </p:cNvPr>
            <p:cNvCxnSpPr/>
            <p:nvPr/>
          </p:nvCxnSpPr>
          <p:spPr>
            <a:xfrm flipH="1">
              <a:off x="8837641" y="2467992"/>
              <a:ext cx="2125763" cy="253901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E513443-D9C9-648F-D6E0-EE6364DAAFC3}"/>
              </a:ext>
            </a:extLst>
          </p:cNvPr>
          <p:cNvCxnSpPr>
            <a:cxnSpLocks/>
          </p:cNvCxnSpPr>
          <p:nvPr/>
        </p:nvCxnSpPr>
        <p:spPr>
          <a:xfrm>
            <a:off x="5820673" y="4403324"/>
            <a:ext cx="2024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99AB6AF-7FA3-767B-6BC1-32C5261F6006}"/>
              </a:ext>
            </a:extLst>
          </p:cNvPr>
          <p:cNvCxnSpPr>
            <a:cxnSpLocks/>
          </p:cNvCxnSpPr>
          <p:nvPr/>
        </p:nvCxnSpPr>
        <p:spPr>
          <a:xfrm>
            <a:off x="7844782" y="4403324"/>
            <a:ext cx="0" cy="1831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0FD39A-9309-5403-52D7-FD9A1B39C109}"/>
              </a:ext>
            </a:extLst>
          </p:cNvPr>
          <p:cNvCxnSpPr>
            <a:cxnSpLocks/>
          </p:cNvCxnSpPr>
          <p:nvPr/>
        </p:nvCxnSpPr>
        <p:spPr>
          <a:xfrm flipH="1">
            <a:off x="5108472" y="3715804"/>
            <a:ext cx="2110148" cy="22400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5F3E2E3-769C-D05C-5C84-1A17BB888ED8}"/>
              </a:ext>
            </a:extLst>
          </p:cNvPr>
          <p:cNvSpPr/>
          <p:nvPr/>
        </p:nvSpPr>
        <p:spPr>
          <a:xfrm>
            <a:off x="6352765" y="4388219"/>
            <a:ext cx="239692" cy="28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5C6F638-02BB-0967-C55E-371EC0BEB09D}"/>
              </a:ext>
            </a:extLst>
          </p:cNvPr>
          <p:cNvSpPr/>
          <p:nvPr/>
        </p:nvSpPr>
        <p:spPr>
          <a:xfrm>
            <a:off x="7595530" y="5334685"/>
            <a:ext cx="249025" cy="29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435B9CD-4335-03AC-5F7E-371616DB130D}"/>
              </a:ext>
            </a:extLst>
          </p:cNvPr>
          <p:cNvCxnSpPr>
            <a:cxnSpLocks/>
          </p:cNvCxnSpPr>
          <p:nvPr/>
        </p:nvCxnSpPr>
        <p:spPr>
          <a:xfrm flipH="1">
            <a:off x="6592457" y="4588780"/>
            <a:ext cx="2007994" cy="21750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8BFF1B0-D3BF-4C45-CA01-705BE46922A3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6729274" y="4588780"/>
            <a:ext cx="902725" cy="78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2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523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OCR A Extended</vt:lpstr>
      <vt:lpstr>Times New Roman</vt:lpstr>
      <vt:lpstr>Office Theme</vt:lpstr>
      <vt:lpstr>Pygame Combate-Tank(1974)</vt:lpstr>
      <vt:lpstr>Historia do Combate-Tank</vt:lpstr>
      <vt:lpstr>Descrição</vt:lpstr>
      <vt:lpstr>Tela</vt:lpstr>
      <vt:lpstr>Mecânica do jogo combate- Tank</vt:lpstr>
      <vt:lpstr>Tank acerta outro Tank</vt:lpstr>
      <vt:lpstr>A Mecânica do tiro</vt:lpstr>
      <vt:lpstr>Rebate da bola parte um</vt:lpstr>
      <vt:lpstr>Rebote da bola parte dois</vt:lpstr>
      <vt:lpstr>FIM!!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Combate-Tank(1974)</dc:title>
  <dc:creator>Daniel Nazario</dc:creator>
  <cp:lastModifiedBy>Daniel Nazario</cp:lastModifiedBy>
  <cp:revision>11</cp:revision>
  <dcterms:created xsi:type="dcterms:W3CDTF">2023-01-13T00:31:03Z</dcterms:created>
  <dcterms:modified xsi:type="dcterms:W3CDTF">2023-01-16T01:42:32Z</dcterms:modified>
</cp:coreProperties>
</file>