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62"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2418"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3/30/2023</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211443758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3/30/2023</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1555718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3/30/2023</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811639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3/30/2023</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2833972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3/30/2023</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1230115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3/30/2023</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91405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3/30/2023</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64668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3/30/2023</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261868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3/30/2023</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37878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3/30/2023</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3079035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3/30/2023</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2584948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3/30/2023</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103046603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log.azure.moe/2015/03/25/azure-app-service/"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www.nitrix-reloaded.com/2015/03/28/azure-app-service-create-web-mobile-logic-api-apps-ease/"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AAE9D26-1D36-DF12-F8DF-D92AFF23272C}"/>
              </a:ext>
            </a:extLst>
          </p:cNvPr>
          <p:cNvSpPr>
            <a:spLocks noGrp="1"/>
          </p:cNvSpPr>
          <p:nvPr>
            <p:ph type="ctrTitle"/>
          </p:nvPr>
        </p:nvSpPr>
        <p:spPr>
          <a:xfrm>
            <a:off x="4703404" y="893935"/>
            <a:ext cx="6640448" cy="3339390"/>
          </a:xfrm>
        </p:spPr>
        <p:txBody>
          <a:bodyPr anchor="b">
            <a:normAutofit/>
          </a:bodyPr>
          <a:lstStyle/>
          <a:p>
            <a:endParaRPr lang="fr-CA"/>
          </a:p>
        </p:txBody>
      </p:sp>
      <p:sp>
        <p:nvSpPr>
          <p:cNvPr id="3" name="Sous-titre 2">
            <a:extLst>
              <a:ext uri="{FF2B5EF4-FFF2-40B4-BE49-F238E27FC236}">
                <a16:creationId xmlns:a16="http://schemas.microsoft.com/office/drawing/2014/main" id="{151C235B-74C3-08DC-0C33-19D52435BBE6}"/>
              </a:ext>
            </a:extLst>
          </p:cNvPr>
          <p:cNvSpPr>
            <a:spLocks noGrp="1"/>
          </p:cNvSpPr>
          <p:nvPr>
            <p:ph type="subTitle" idx="1"/>
          </p:nvPr>
        </p:nvSpPr>
        <p:spPr>
          <a:xfrm>
            <a:off x="4703403" y="4458488"/>
            <a:ext cx="6640448" cy="1328163"/>
          </a:xfrm>
        </p:spPr>
        <p:txBody>
          <a:bodyPr anchor="t">
            <a:normAutofit/>
          </a:bodyPr>
          <a:lstStyle/>
          <a:p>
            <a:endParaRPr lang="fr-CA"/>
          </a:p>
        </p:txBody>
      </p:sp>
      <p:pic>
        <p:nvPicPr>
          <p:cNvPr id="16" name="Image 15">
            <a:extLst>
              <a:ext uri="{FF2B5EF4-FFF2-40B4-BE49-F238E27FC236}">
                <a16:creationId xmlns:a16="http://schemas.microsoft.com/office/drawing/2014/main" id="{2F2EB5F1-AFB5-A9BE-C67D-5959E534C35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4113" r="2" b="1256"/>
          <a:stretch/>
        </p:blipFill>
        <p:spPr>
          <a:xfrm>
            <a:off x="0" y="-1096735"/>
            <a:ext cx="12279086" cy="7954735"/>
          </a:xfrm>
          <a:prstGeom prst="rect">
            <a:avLst/>
          </a:prstGeom>
        </p:spPr>
      </p:pic>
      <p:pic>
        <p:nvPicPr>
          <p:cNvPr id="6" name="Image 5">
            <a:extLst>
              <a:ext uri="{FF2B5EF4-FFF2-40B4-BE49-F238E27FC236}">
                <a16:creationId xmlns:a16="http://schemas.microsoft.com/office/drawing/2014/main" id="{779BE24E-EDD1-4B0A-CBD4-24EDBE86BAFB}"/>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1674" b="1237"/>
          <a:stretch/>
        </p:blipFill>
        <p:spPr>
          <a:xfrm flipV="1">
            <a:off x="0" y="5135667"/>
            <a:ext cx="4901270" cy="2258008"/>
          </a:xfrm>
          <a:prstGeom prst="rect">
            <a:avLst/>
          </a:prstGeom>
          <a:solidFill>
            <a:schemeClr val="accent1">
              <a:alpha val="98000"/>
            </a:schemeClr>
          </a:solidFill>
          <a:ln>
            <a:solidFill>
              <a:schemeClr val="accent1"/>
            </a:solidFill>
          </a:ln>
        </p:spPr>
      </p:pic>
      <p:sp>
        <p:nvSpPr>
          <p:cNvPr id="24"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18" name="ZoneTexte 17">
            <a:extLst>
              <a:ext uri="{FF2B5EF4-FFF2-40B4-BE49-F238E27FC236}">
                <a16:creationId xmlns:a16="http://schemas.microsoft.com/office/drawing/2014/main" id="{3A1E68CD-511C-813F-C0B4-A402070C3D68}"/>
              </a:ext>
            </a:extLst>
          </p:cNvPr>
          <p:cNvSpPr txBox="1"/>
          <p:nvPr/>
        </p:nvSpPr>
        <p:spPr>
          <a:xfrm>
            <a:off x="66276" y="-997340"/>
            <a:ext cx="4768717"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CA" dirty="0">
                <a:solidFill>
                  <a:schemeClr val="tx2">
                    <a:lumMod val="10000"/>
                  </a:schemeClr>
                </a:solidFill>
              </a:rPr>
              <a:t>PRÉSENTATION APP SERVICE DANS AZURE</a:t>
            </a:r>
          </a:p>
          <a:p>
            <a:r>
              <a:rPr lang="fr-CA" dirty="0">
                <a:solidFill>
                  <a:schemeClr val="tx2">
                    <a:lumMod val="10000"/>
                  </a:schemeClr>
                </a:solidFill>
              </a:rPr>
              <a:t>PAR BAH MAMADOU HOUDY COURS (INFONUAGE)</a:t>
            </a:r>
          </a:p>
        </p:txBody>
      </p:sp>
    </p:spTree>
    <p:extLst>
      <p:ext uri="{BB962C8B-B14F-4D97-AF65-F5344CB8AC3E}">
        <p14:creationId xmlns:p14="http://schemas.microsoft.com/office/powerpoint/2010/main" val="2415823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8A4C3E-9C33-D8DA-021A-26219D6BE88D}"/>
              </a:ext>
            </a:extLst>
          </p:cNvPr>
          <p:cNvSpPr>
            <a:spLocks noGrp="1"/>
          </p:cNvSpPr>
          <p:nvPr>
            <p:ph type="title"/>
          </p:nvPr>
        </p:nvSpPr>
        <p:spPr/>
        <p:txBody>
          <a:bodyPr/>
          <a:lstStyle/>
          <a:p>
            <a:r>
              <a:rPr lang="fr-CA" dirty="0">
                <a:solidFill>
                  <a:schemeClr val="accent4"/>
                </a:solidFill>
              </a:rPr>
              <a:t>INTRODUCTION</a:t>
            </a:r>
          </a:p>
        </p:txBody>
      </p:sp>
      <p:sp>
        <p:nvSpPr>
          <p:cNvPr id="3" name="Espace réservé du contenu 2">
            <a:extLst>
              <a:ext uri="{FF2B5EF4-FFF2-40B4-BE49-F238E27FC236}">
                <a16:creationId xmlns:a16="http://schemas.microsoft.com/office/drawing/2014/main" id="{1DAA4F6C-5F68-C8A1-67AC-C2D3B88B120E}"/>
              </a:ext>
            </a:extLst>
          </p:cNvPr>
          <p:cNvSpPr>
            <a:spLocks noGrp="1"/>
          </p:cNvSpPr>
          <p:nvPr>
            <p:ph idx="1"/>
          </p:nvPr>
        </p:nvSpPr>
        <p:spPr/>
        <p:txBody>
          <a:bodyPr>
            <a:normAutofit fontScale="85000" lnSpcReduction="10000"/>
          </a:bodyPr>
          <a:lstStyle/>
          <a:p>
            <a:pPr algn="l"/>
            <a:r>
              <a:rPr lang="fr-CA" b="0" i="0" dirty="0">
                <a:solidFill>
                  <a:srgbClr val="161616"/>
                </a:solidFill>
                <a:effectLst/>
                <a:latin typeface="Segoe UI" panose="020B0502040204020203" pitchFamily="34" charset="0"/>
              </a:rPr>
              <a:t>Imaginez que vous créez un site web pour une nouvelle entreprise ou que vous exécutez une application web existante sur un serveur local vieillissant. La configuration d’un nouveau serveur peut être difficile. Vous avez besoin d’un matériel approprié, probablement un système d’exploitation au niveau du serveur et une pile d’hébergement Web.</a:t>
            </a:r>
          </a:p>
          <a:p>
            <a:pPr algn="l"/>
            <a:r>
              <a:rPr lang="fr-CA" b="0" i="0" dirty="0">
                <a:solidFill>
                  <a:srgbClr val="161616"/>
                </a:solidFill>
                <a:effectLst/>
                <a:latin typeface="Segoe UI" panose="020B0502040204020203" pitchFamily="34" charset="0"/>
              </a:rPr>
              <a:t>Une fois qu’il est en cours d’exécution, vous devez maintenir le serveur. Et que se passe-t-il si le trafic de votre site Web augmente? Vous devrez peut-être investir dans du matériel supplémentaire.</a:t>
            </a:r>
          </a:p>
          <a:p>
            <a:pPr algn="l"/>
            <a:r>
              <a:rPr lang="fr-CA" b="0" i="0" dirty="0">
                <a:solidFill>
                  <a:srgbClr val="161616"/>
                </a:solidFill>
                <a:effectLst/>
                <a:latin typeface="Segoe UI" panose="020B0502040204020203" pitchFamily="34" charset="0"/>
              </a:rPr>
              <a:t>L’hébergement de votre application web à l’aide d’Azure App Service facilite grandement le déploiement et la gestion d’une application web par rapport à la gestion d’un serveur physique. Dans ce module, nous allons implémenter et déployer une application web sur App Service.</a:t>
            </a:r>
          </a:p>
          <a:p>
            <a:endParaRPr lang="fr-CA" dirty="0"/>
          </a:p>
        </p:txBody>
      </p:sp>
    </p:spTree>
    <p:extLst>
      <p:ext uri="{BB962C8B-B14F-4D97-AF65-F5344CB8AC3E}">
        <p14:creationId xmlns:p14="http://schemas.microsoft.com/office/powerpoint/2010/main" val="1410106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C41F4C-A67B-4098-AD70-047E3B0386ED}"/>
              </a:ext>
            </a:extLst>
          </p:cNvPr>
          <p:cNvSpPr>
            <a:spLocks noGrp="1"/>
          </p:cNvSpPr>
          <p:nvPr>
            <p:ph type="title"/>
          </p:nvPr>
        </p:nvSpPr>
        <p:spPr/>
        <p:txBody>
          <a:bodyPr>
            <a:normAutofit/>
          </a:bodyPr>
          <a:lstStyle/>
          <a:p>
            <a:r>
              <a:rPr lang="fr-CA" b="1" i="0" dirty="0">
                <a:solidFill>
                  <a:schemeClr val="accent4"/>
                </a:solidFill>
                <a:effectLst/>
                <a:latin typeface="Segoe UI" panose="020B0502040204020203" pitchFamily="34" charset="0"/>
              </a:rPr>
              <a:t>Qu’est-ce qu’Azure App Service ?</a:t>
            </a:r>
            <a:br>
              <a:rPr lang="fr-CA" sz="4000" b="1" i="0" dirty="0">
                <a:solidFill>
                  <a:srgbClr val="161616"/>
                </a:solidFill>
                <a:effectLst/>
                <a:latin typeface="Segoe UI" panose="020B0502040204020203" pitchFamily="34" charset="0"/>
              </a:rPr>
            </a:br>
            <a:endParaRPr lang="fr-CA" sz="4000" dirty="0"/>
          </a:p>
        </p:txBody>
      </p:sp>
      <p:sp>
        <p:nvSpPr>
          <p:cNvPr id="3" name="Espace réservé du contenu 2">
            <a:extLst>
              <a:ext uri="{FF2B5EF4-FFF2-40B4-BE49-F238E27FC236}">
                <a16:creationId xmlns:a16="http://schemas.microsoft.com/office/drawing/2014/main" id="{F3887473-C3FD-6246-D70B-64A5E79B9882}"/>
              </a:ext>
            </a:extLst>
          </p:cNvPr>
          <p:cNvSpPr>
            <a:spLocks noGrp="1"/>
          </p:cNvSpPr>
          <p:nvPr>
            <p:ph idx="1"/>
          </p:nvPr>
        </p:nvSpPr>
        <p:spPr/>
        <p:txBody>
          <a:bodyPr/>
          <a:lstStyle/>
          <a:p>
            <a:r>
              <a:rPr lang="fr-CA" b="0" i="0" dirty="0">
                <a:solidFill>
                  <a:srgbClr val="161616"/>
                </a:solidFill>
                <a:effectLst/>
                <a:latin typeface="Segoe UI" panose="020B0502040204020203" pitchFamily="34" charset="0"/>
              </a:rPr>
              <a:t>Azure App Service est une plateforme d’hébergement d’applications web entièrement managée. Cette plateforme en tant que service (PaaS) proposée par Azure vous permet de vous concentrer sur la conception et la création de votre application pendant qu’Azure prend en charge l’infrastructure pour exécuter et mettre à l’échelle vos applications.</a:t>
            </a:r>
            <a:endParaRPr lang="fr-CA" dirty="0"/>
          </a:p>
        </p:txBody>
      </p:sp>
    </p:spTree>
    <p:extLst>
      <p:ext uri="{BB962C8B-B14F-4D97-AF65-F5344CB8AC3E}">
        <p14:creationId xmlns:p14="http://schemas.microsoft.com/office/powerpoint/2010/main" val="3072753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B22DC8-B3C9-8761-BBD4-E665CEC8B672}"/>
              </a:ext>
            </a:extLst>
          </p:cNvPr>
          <p:cNvSpPr>
            <a:spLocks noGrp="1"/>
          </p:cNvSpPr>
          <p:nvPr>
            <p:ph type="title"/>
          </p:nvPr>
        </p:nvSpPr>
        <p:spPr/>
        <p:txBody>
          <a:bodyPr/>
          <a:lstStyle/>
          <a:p>
            <a:endParaRPr lang="fr-CA"/>
          </a:p>
        </p:txBody>
      </p:sp>
      <p:sp>
        <p:nvSpPr>
          <p:cNvPr id="3" name="Espace réservé du contenu 2">
            <a:extLst>
              <a:ext uri="{FF2B5EF4-FFF2-40B4-BE49-F238E27FC236}">
                <a16:creationId xmlns:a16="http://schemas.microsoft.com/office/drawing/2014/main" id="{09238BE6-0037-4149-B295-4BC81F345F76}"/>
              </a:ext>
            </a:extLst>
          </p:cNvPr>
          <p:cNvSpPr>
            <a:spLocks noGrp="1"/>
          </p:cNvSpPr>
          <p:nvPr>
            <p:ph idx="1"/>
          </p:nvPr>
        </p:nvSpPr>
        <p:spPr/>
        <p:txBody>
          <a:bodyPr/>
          <a:lstStyle/>
          <a:p>
            <a:endParaRPr lang="fr-CA"/>
          </a:p>
        </p:txBody>
      </p:sp>
    </p:spTree>
    <p:extLst>
      <p:ext uri="{BB962C8B-B14F-4D97-AF65-F5344CB8AC3E}">
        <p14:creationId xmlns:p14="http://schemas.microsoft.com/office/powerpoint/2010/main" val="195542716"/>
      </p:ext>
    </p:extLst>
  </p:cSld>
  <p:clrMapOvr>
    <a:masterClrMapping/>
  </p:clrMapOvr>
</p:sld>
</file>

<file path=ppt/theme/theme1.xml><?xml version="1.0" encoding="utf-8"?>
<a:theme xmlns:a="http://schemas.openxmlformats.org/drawingml/2006/main" name="Headlines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763</TotalTime>
  <Words>209</Words>
  <Application>Microsoft Office PowerPoint</Application>
  <PresentationFormat>Grand écran</PresentationFormat>
  <Paragraphs>8</Paragraphs>
  <Slides>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vt:i4>
      </vt:variant>
    </vt:vector>
  </HeadingPairs>
  <TitlesOfParts>
    <vt:vector size="9" baseType="lpstr">
      <vt:lpstr>Arial</vt:lpstr>
      <vt:lpstr>Avenir Next LT Pro</vt:lpstr>
      <vt:lpstr>Segoe UI</vt:lpstr>
      <vt:lpstr>Sitka Banner</vt:lpstr>
      <vt:lpstr>HeadlinesVTI</vt:lpstr>
      <vt:lpstr>Présentation PowerPoint</vt:lpstr>
      <vt:lpstr>INTRODUCTION</vt:lpstr>
      <vt:lpstr>Qu’est-ce qu’Azure App Service ? </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Mamadou Houdy bah</dc:creator>
  <cp:lastModifiedBy>Mamadou Houdy bah</cp:lastModifiedBy>
  <cp:revision>7</cp:revision>
  <dcterms:created xsi:type="dcterms:W3CDTF">2023-03-27T15:25:31Z</dcterms:created>
  <dcterms:modified xsi:type="dcterms:W3CDTF">2023-03-30T22:54:48Z</dcterms:modified>
</cp:coreProperties>
</file>