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B11B-59C3-3460-C673-A9901682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4D620-828C-5DC9-4DC9-48235943C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CC713-6A8B-8775-60BA-E47F0254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E42D-7C53-68D4-3608-F5F114D4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0D87-BDC7-5BF9-9B22-1EA9E170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04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67D5-FAD6-098B-1C25-3242E269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06CF7-3C76-AAED-CD74-E78C8290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105B-98C2-E17E-6410-88EFE96C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DA8B-2B29-3767-84B2-3C30D49E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CF8D-797B-417D-4613-D61BC48B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82F7-B618-299B-8255-21E2DA93C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33AD3-4432-5110-10BD-01C7C72A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F3AD-411D-AA58-72E2-838010C4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E25C-E925-FE4D-18B7-750C2ED3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C66F-636F-180F-0DF0-A217E902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07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C33-E96E-5B6E-1E07-7082424B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114D-D6B5-D056-1F9B-7B99EBB0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5523-1718-EDFD-6484-9FBE68BC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7EA7-0FCE-F40B-8CF9-CD5FD0D0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EE1C-E069-0A56-6423-9D7621C7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7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DCC-6039-FE83-CE43-DA523089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DEC0-D387-798F-2A28-B9CACBE2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7F56-C5B0-B274-EE18-2892174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9E31-E831-E7E2-36AB-A722A5F4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0640-02AE-8938-89CB-6D004ACF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2F7F-401A-11D8-8E6F-D2FE88E8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E4C4-264B-1924-8BA3-2DED075C6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D50D7-71EC-37BF-F0BD-214464265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BD19D-DBAF-22F5-54B1-68BFEE8D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D527D-D9B9-6F78-6883-50CBD330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D0000-3F43-A26E-C571-DC74060F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9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6F27-314C-F695-8F45-0A62C220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D337D-AAE7-FCAE-F3AC-0DDE3901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B5E0A-E7BD-E32C-4E59-9B7C57AB4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6BBB2-3EE4-B7F8-AE52-42083B04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7C6BE-D959-B25E-94DA-7E0FC4E78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171BD-18DA-A564-787F-2A7F4196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406E5-CEF0-2189-B1C6-D5B421A1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98043-7DC2-FBAA-631C-5BBBA265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3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A2C3-A4DF-1A82-35C6-FEC322FA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7E5E2-F4C4-D535-871C-598DDB07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E789-86D5-4CB5-7557-C198FC51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EF024-DD64-D935-8023-CF5DBB69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4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47521-1F21-B222-1BF3-F51433CE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6E95D-5C39-30CC-630B-C23F1F60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6B2A0-7C41-D9E2-0E71-1884C9EB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1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8102-FE7D-D6E9-66C0-7A9D4E95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DEB1-CB2C-65E6-115C-D19D4379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BB369-F53C-6EA0-8832-6B1E5830B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1B706-0AEC-36C4-0826-C781C1A3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4A4DD-1594-4436-6FE4-72064C26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A3DA8-7311-2136-A809-3B3B2519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8DF-2EE8-600C-AC78-45FE22A7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7F24F-CFCB-8B9F-A4DE-5EFA21DC0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427A4-6ECC-D8F7-ED3A-2CD4612E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03BAC-E9B9-5545-F7C7-90AFEF53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28E6D-64F6-2BD3-CEA1-9FFF63DA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CCAEF-B63D-D6C8-31F7-9550C823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2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71669-092A-0D01-FAB8-418435BC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0703C-F2E9-10EA-22E9-86FB3F72E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97B9-012E-2862-B8B4-EB6E65B30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A559-FAEE-47B0-BAEB-936D6B033A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16E83-62A6-A6F1-D0EC-C44831C6A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71B5-9B86-7D16-27BC-37FF51062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5D12-3F3E-4EBE-A1A5-FC501F7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0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9C2DE3-3387-93DD-B55F-2CCF706C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31"/>
            <a:ext cx="7406640" cy="487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A2AEB4-9EED-60D6-75D4-AC88C620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40" y="0"/>
            <a:ext cx="670560" cy="487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2DDBC6-2DE3-B21F-01E5-6D862BCF5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631"/>
            <a:ext cx="12209358" cy="687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3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MAMKESH GAUTAM</dc:creator>
  <cp:lastModifiedBy>MAMKESH GAUTAM</cp:lastModifiedBy>
  <cp:revision>1</cp:revision>
  <dcterms:created xsi:type="dcterms:W3CDTF">2024-08-19T10:35:31Z</dcterms:created>
  <dcterms:modified xsi:type="dcterms:W3CDTF">2024-08-19T11:20:59Z</dcterms:modified>
</cp:coreProperties>
</file>