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3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E1E9-2F20-AC45-9E0B-2B4267865D8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9471-168F-674D-833F-AF619457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otboo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212"/>
            <a:ext cx="2794000" cy="4619817"/>
          </a:xfrm>
          <a:prstGeom prst="rect">
            <a:avLst/>
          </a:prstGeom>
        </p:spPr>
      </p:pic>
      <p:pic>
        <p:nvPicPr>
          <p:cNvPr id="13" name="Picture 12" descr="spiderm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221212"/>
            <a:ext cx="3178812" cy="4705478"/>
          </a:xfrm>
          <a:prstGeom prst="rect">
            <a:avLst/>
          </a:prstGeom>
        </p:spPr>
      </p:pic>
      <p:pic>
        <p:nvPicPr>
          <p:cNvPr id="14" name="Picture 13" descr="tall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12" y="1221212"/>
            <a:ext cx="3179018" cy="47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4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Briaunna Guthrie</dc:creator>
  <cp:lastModifiedBy>Briaunna Guthrie</cp:lastModifiedBy>
  <cp:revision>1</cp:revision>
  <dcterms:created xsi:type="dcterms:W3CDTF">2019-04-04T16:12:50Z</dcterms:created>
  <dcterms:modified xsi:type="dcterms:W3CDTF">2019-04-04T16:22:33Z</dcterms:modified>
</cp:coreProperties>
</file>