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6" r:id="rId2"/>
    <p:sldMasterId id="2147483755" r:id="rId3"/>
    <p:sldMasterId id="2147483783" r:id="rId4"/>
  </p:sldMasterIdLst>
  <p:sldIdLst>
    <p:sldId id="256" r:id="rId5"/>
    <p:sldId id="257" r:id="rId6"/>
  </p:sldIdLst>
  <p:sldSz cx="9144000" cy="5143500" type="screen16x9"/>
  <p:notesSz cx="6858000" cy="9144000"/>
  <p:defaultTextStyle>
    <a:defPPr>
      <a:defRPr lang="en-US"/>
    </a:defPPr>
    <a:lvl1pPr marL="0" algn="l" defTabSz="3428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3428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3428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3428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3428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3428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3428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3428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342854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4FDB"/>
    <a:srgbClr val="FEDBC1"/>
    <a:srgbClr val="B3F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2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44E93-40C6-484F-B28C-BD27A76A1851}" type="doc">
      <dgm:prSet loTypeId="urn:microsoft.com/office/officeart/2005/8/layout/cycle5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5F01552B-02CB-43FD-A511-F65D23B37807}">
      <dgm:prSet phldrT="[Text]"/>
      <dgm:spPr>
        <a:solidFill>
          <a:srgbClr val="B3F2DD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Privacy</a:t>
          </a:r>
          <a:endParaRPr lang="fi-FI" dirty="0">
            <a:solidFill>
              <a:srgbClr val="7030A0"/>
            </a:solidFill>
          </a:endParaRPr>
        </a:p>
      </dgm:t>
    </dgm:pt>
    <dgm:pt modelId="{CD861FE7-5BC3-48D7-978D-BB30120239C0}" type="parTrans" cxnId="{5BBFC423-C3E6-4407-9352-12C08FD089BB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01EC854D-49E6-41C7-B651-8B6D95642B6A}" type="sibTrans" cxnId="{5BBFC423-C3E6-4407-9352-12C08FD089BB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F87CDD40-7A47-4786-94AF-347EBD8CB3B4}">
      <dgm:prSet phldrT="[Text]"/>
      <dgm:spPr>
        <a:solidFill>
          <a:srgbClr val="B3F2DD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Diversity</a:t>
          </a:r>
          <a:endParaRPr lang="fi-FI" dirty="0">
            <a:solidFill>
              <a:srgbClr val="7030A0"/>
            </a:solidFill>
          </a:endParaRPr>
        </a:p>
      </dgm:t>
    </dgm:pt>
    <dgm:pt modelId="{D90CF101-64F6-4E60-A5A4-B17710ACFF0E}" type="parTrans" cxnId="{169C6255-C88B-4DF8-9517-EA9E3C576FF0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6366B73D-BBF3-4D27-A0F9-83A2416FEE4A}" type="sibTrans" cxnId="{169C6255-C88B-4DF8-9517-EA9E3C576FF0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D0638C39-D348-4DC7-BD8C-CD3E7DABCA8E}">
      <dgm:prSet phldrT="[Text]"/>
      <dgm:spPr>
        <a:solidFill>
          <a:srgbClr val="B3F2DD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Accessibility</a:t>
          </a:r>
          <a:endParaRPr lang="fi-FI" dirty="0">
            <a:solidFill>
              <a:srgbClr val="7030A0"/>
            </a:solidFill>
          </a:endParaRPr>
        </a:p>
      </dgm:t>
    </dgm:pt>
    <dgm:pt modelId="{E36E6C49-C0CD-4074-867F-6B623FF911C6}" type="parTrans" cxnId="{B34D1817-8D06-4C2B-BD10-D343DCE22DED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F61263DB-9DCD-4A0E-B1D6-607EE658D429}" type="sibTrans" cxnId="{B34D1817-8D06-4C2B-BD10-D343DCE22DED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3BD419D5-B382-4B0B-9546-75B5586EDAD8}">
      <dgm:prSet phldrT="[Text]"/>
      <dgm:spPr>
        <a:solidFill>
          <a:srgbClr val="B3F2DD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Economy</a:t>
          </a:r>
          <a:endParaRPr lang="fi-FI" dirty="0">
            <a:solidFill>
              <a:srgbClr val="7030A0"/>
            </a:solidFill>
          </a:endParaRPr>
        </a:p>
      </dgm:t>
    </dgm:pt>
    <dgm:pt modelId="{3EDE1DB3-AF23-404D-A578-FBD17CE455A9}" type="parTrans" cxnId="{0CACB520-D1EB-4C75-99A8-0E4B2F2901CC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9C68C876-EA9D-4D67-97B8-FFF52A1B2AE0}" type="sibTrans" cxnId="{0CACB520-D1EB-4C75-99A8-0E4B2F2901CC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AD95ACE4-0A56-4B77-88D1-0094032A64E1}">
      <dgm:prSet phldrT="[Text]"/>
      <dgm:spPr>
        <a:solidFill>
          <a:srgbClr val="B3F2DD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Connectivity</a:t>
          </a:r>
          <a:endParaRPr lang="fi-FI" dirty="0">
            <a:solidFill>
              <a:srgbClr val="7030A0"/>
            </a:solidFill>
          </a:endParaRPr>
        </a:p>
      </dgm:t>
    </dgm:pt>
    <dgm:pt modelId="{6E149028-D87D-406A-8A61-3A9F3109C9E6}" type="parTrans" cxnId="{F1C8CF36-4756-430A-9293-65EB823BCE9D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FFABB8B0-4D3B-48C1-81F0-0D59F5D5073D}" type="sibTrans" cxnId="{F1C8CF36-4756-430A-9293-65EB823BCE9D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7D38D59A-E491-4180-9AFE-F78C2FCE42ED}">
      <dgm:prSet phldrT="[Text]"/>
      <dgm:spPr>
        <a:solidFill>
          <a:srgbClr val="B3F2DD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Individuality</a:t>
          </a:r>
          <a:endParaRPr lang="fi-FI" dirty="0">
            <a:solidFill>
              <a:srgbClr val="7030A0"/>
            </a:solidFill>
          </a:endParaRPr>
        </a:p>
      </dgm:t>
    </dgm:pt>
    <dgm:pt modelId="{7D9220D6-52FA-4F91-82E3-B11D2835A26B}" type="parTrans" cxnId="{0F6399EF-48A0-4E3B-A587-B82C488ABB5C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C66D24D7-AF64-4561-ADA6-A4C60FD57BF9}" type="sibTrans" cxnId="{0F6399EF-48A0-4E3B-A587-B82C488ABB5C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80FC8D66-9830-45D6-8ECF-A09578246988}">
      <dgm:prSet phldrT="[Text]"/>
      <dgm:spPr>
        <a:solidFill>
          <a:srgbClr val="B3F2DD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Reliability</a:t>
          </a:r>
          <a:endParaRPr lang="fi-FI" dirty="0">
            <a:solidFill>
              <a:srgbClr val="7030A0"/>
            </a:solidFill>
          </a:endParaRPr>
        </a:p>
      </dgm:t>
    </dgm:pt>
    <dgm:pt modelId="{96D20672-D2C4-4A6F-8D37-6F18EB4E0A40}" type="parTrans" cxnId="{53ECA75E-F4F4-4ED7-9ED0-20CF5CC1ECD8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E742209A-B9E9-43D5-AA60-45604BA9D04F}" type="sibTrans" cxnId="{53ECA75E-F4F4-4ED7-9ED0-20CF5CC1ECD8}">
      <dgm:prSet/>
      <dgm:spPr/>
      <dgm:t>
        <a:bodyPr/>
        <a:lstStyle/>
        <a:p>
          <a:endParaRPr lang="fi-FI">
            <a:solidFill>
              <a:srgbClr val="7030A0"/>
            </a:solidFill>
          </a:endParaRPr>
        </a:p>
      </dgm:t>
    </dgm:pt>
    <dgm:pt modelId="{2C7642DE-4F9F-4DC8-86FD-D3C9A8CCE173}" type="pres">
      <dgm:prSet presAssocID="{CA644E93-40C6-484F-B28C-BD27A76A1851}" presName="cycle" presStyleCnt="0">
        <dgm:presLayoutVars>
          <dgm:dir/>
          <dgm:resizeHandles val="exact"/>
        </dgm:presLayoutVars>
      </dgm:prSet>
      <dgm:spPr/>
    </dgm:pt>
    <dgm:pt modelId="{621E4547-6FCC-4DFF-9F14-4FC8A49667F0}" type="pres">
      <dgm:prSet presAssocID="{5F01552B-02CB-43FD-A511-F65D23B37807}" presName="node" presStyleLbl="node1" presStyleIdx="0" presStyleCnt="7">
        <dgm:presLayoutVars>
          <dgm:bulletEnabled val="1"/>
        </dgm:presLayoutVars>
      </dgm:prSet>
      <dgm:spPr/>
    </dgm:pt>
    <dgm:pt modelId="{EC1761B4-A074-4D48-9B72-1B6437E1813C}" type="pres">
      <dgm:prSet presAssocID="{5F01552B-02CB-43FD-A511-F65D23B37807}" presName="spNode" presStyleCnt="0"/>
      <dgm:spPr/>
    </dgm:pt>
    <dgm:pt modelId="{DF0CD95F-839C-4E22-B54D-4EDB021F2DFD}" type="pres">
      <dgm:prSet presAssocID="{01EC854D-49E6-41C7-B651-8B6D95642B6A}" presName="sibTrans" presStyleLbl="sibTrans1D1" presStyleIdx="0" presStyleCnt="7"/>
      <dgm:spPr/>
    </dgm:pt>
    <dgm:pt modelId="{2A28836A-6259-48C9-AA13-67562424455B}" type="pres">
      <dgm:prSet presAssocID="{7D38D59A-E491-4180-9AFE-F78C2FCE42ED}" presName="node" presStyleLbl="node1" presStyleIdx="1" presStyleCnt="7">
        <dgm:presLayoutVars>
          <dgm:bulletEnabled val="1"/>
        </dgm:presLayoutVars>
      </dgm:prSet>
      <dgm:spPr/>
    </dgm:pt>
    <dgm:pt modelId="{6EFC5F32-B023-4FB8-8C56-BC4CF38C1BE6}" type="pres">
      <dgm:prSet presAssocID="{7D38D59A-E491-4180-9AFE-F78C2FCE42ED}" presName="spNode" presStyleCnt="0"/>
      <dgm:spPr/>
    </dgm:pt>
    <dgm:pt modelId="{6B837391-B241-47AB-838E-694ACA8BB61B}" type="pres">
      <dgm:prSet presAssocID="{C66D24D7-AF64-4561-ADA6-A4C60FD57BF9}" presName="sibTrans" presStyleLbl="sibTrans1D1" presStyleIdx="1" presStyleCnt="7"/>
      <dgm:spPr/>
    </dgm:pt>
    <dgm:pt modelId="{B2072184-8468-4C39-A2B4-A0E85A33DF8F}" type="pres">
      <dgm:prSet presAssocID="{F87CDD40-7A47-4786-94AF-347EBD8CB3B4}" presName="node" presStyleLbl="node1" presStyleIdx="2" presStyleCnt="7">
        <dgm:presLayoutVars>
          <dgm:bulletEnabled val="1"/>
        </dgm:presLayoutVars>
      </dgm:prSet>
      <dgm:spPr/>
    </dgm:pt>
    <dgm:pt modelId="{0F22B6FF-BBA3-485D-B1B5-BAC67AC30531}" type="pres">
      <dgm:prSet presAssocID="{F87CDD40-7A47-4786-94AF-347EBD8CB3B4}" presName="spNode" presStyleCnt="0"/>
      <dgm:spPr/>
    </dgm:pt>
    <dgm:pt modelId="{DAC5619B-49CC-4260-BE8A-4316F95B9366}" type="pres">
      <dgm:prSet presAssocID="{6366B73D-BBF3-4D27-A0F9-83A2416FEE4A}" presName="sibTrans" presStyleLbl="sibTrans1D1" presStyleIdx="2" presStyleCnt="7"/>
      <dgm:spPr/>
    </dgm:pt>
    <dgm:pt modelId="{E83912B7-03B3-415C-BD9C-0F0487D9D00B}" type="pres">
      <dgm:prSet presAssocID="{D0638C39-D348-4DC7-BD8C-CD3E7DABCA8E}" presName="node" presStyleLbl="node1" presStyleIdx="3" presStyleCnt="7">
        <dgm:presLayoutVars>
          <dgm:bulletEnabled val="1"/>
        </dgm:presLayoutVars>
      </dgm:prSet>
      <dgm:spPr/>
    </dgm:pt>
    <dgm:pt modelId="{F3F24A49-9324-4960-9770-2483A93765AC}" type="pres">
      <dgm:prSet presAssocID="{D0638C39-D348-4DC7-BD8C-CD3E7DABCA8E}" presName="spNode" presStyleCnt="0"/>
      <dgm:spPr/>
    </dgm:pt>
    <dgm:pt modelId="{C5AE67F2-6D38-432D-90D7-B6123A5503FE}" type="pres">
      <dgm:prSet presAssocID="{F61263DB-9DCD-4A0E-B1D6-607EE658D429}" presName="sibTrans" presStyleLbl="sibTrans1D1" presStyleIdx="3" presStyleCnt="7"/>
      <dgm:spPr/>
    </dgm:pt>
    <dgm:pt modelId="{9EA8C922-C88A-45EF-9A08-DD0B93DA9180}" type="pres">
      <dgm:prSet presAssocID="{AD95ACE4-0A56-4B77-88D1-0094032A64E1}" presName="node" presStyleLbl="node1" presStyleIdx="4" presStyleCnt="7">
        <dgm:presLayoutVars>
          <dgm:bulletEnabled val="1"/>
        </dgm:presLayoutVars>
      </dgm:prSet>
      <dgm:spPr/>
    </dgm:pt>
    <dgm:pt modelId="{0A9DA020-C312-4877-BC30-0FBBE6217BC3}" type="pres">
      <dgm:prSet presAssocID="{AD95ACE4-0A56-4B77-88D1-0094032A64E1}" presName="spNode" presStyleCnt="0"/>
      <dgm:spPr/>
    </dgm:pt>
    <dgm:pt modelId="{0A80DD02-D8B1-4C46-9B15-09539BD8CA57}" type="pres">
      <dgm:prSet presAssocID="{FFABB8B0-4D3B-48C1-81F0-0D59F5D5073D}" presName="sibTrans" presStyleLbl="sibTrans1D1" presStyleIdx="4" presStyleCnt="7"/>
      <dgm:spPr/>
    </dgm:pt>
    <dgm:pt modelId="{A5B1904F-76DD-46F0-8EC9-443548BEEECB}" type="pres">
      <dgm:prSet presAssocID="{3BD419D5-B382-4B0B-9546-75B5586EDAD8}" presName="node" presStyleLbl="node1" presStyleIdx="5" presStyleCnt="7">
        <dgm:presLayoutVars>
          <dgm:bulletEnabled val="1"/>
        </dgm:presLayoutVars>
      </dgm:prSet>
      <dgm:spPr/>
    </dgm:pt>
    <dgm:pt modelId="{8E1AC085-D52C-4676-BF67-421DBDF1CB4E}" type="pres">
      <dgm:prSet presAssocID="{3BD419D5-B382-4B0B-9546-75B5586EDAD8}" presName="spNode" presStyleCnt="0"/>
      <dgm:spPr/>
    </dgm:pt>
    <dgm:pt modelId="{46DF1D7A-1CCB-49E7-A403-87C9B022D3BA}" type="pres">
      <dgm:prSet presAssocID="{9C68C876-EA9D-4D67-97B8-FFF52A1B2AE0}" presName="sibTrans" presStyleLbl="sibTrans1D1" presStyleIdx="5" presStyleCnt="7"/>
      <dgm:spPr/>
    </dgm:pt>
    <dgm:pt modelId="{9A01AC47-30A2-4D49-A6C0-B3FD3CCE1393}" type="pres">
      <dgm:prSet presAssocID="{80FC8D66-9830-45D6-8ECF-A09578246988}" presName="node" presStyleLbl="node1" presStyleIdx="6" presStyleCnt="7">
        <dgm:presLayoutVars>
          <dgm:bulletEnabled val="1"/>
        </dgm:presLayoutVars>
      </dgm:prSet>
      <dgm:spPr/>
    </dgm:pt>
    <dgm:pt modelId="{241BE713-5CD2-4CDF-A0D8-7DA7FBBFEDCD}" type="pres">
      <dgm:prSet presAssocID="{80FC8D66-9830-45D6-8ECF-A09578246988}" presName="spNode" presStyleCnt="0"/>
      <dgm:spPr/>
    </dgm:pt>
    <dgm:pt modelId="{FADBD4F7-279F-41D1-9075-4E810C69B95C}" type="pres">
      <dgm:prSet presAssocID="{E742209A-B9E9-43D5-AA60-45604BA9D04F}" presName="sibTrans" presStyleLbl="sibTrans1D1" presStyleIdx="6" presStyleCnt="7"/>
      <dgm:spPr/>
    </dgm:pt>
  </dgm:ptLst>
  <dgm:cxnLst>
    <dgm:cxn modelId="{B34D1817-8D06-4C2B-BD10-D343DCE22DED}" srcId="{CA644E93-40C6-484F-B28C-BD27A76A1851}" destId="{D0638C39-D348-4DC7-BD8C-CD3E7DABCA8E}" srcOrd="3" destOrd="0" parTransId="{E36E6C49-C0CD-4074-867F-6B623FF911C6}" sibTransId="{F61263DB-9DCD-4A0E-B1D6-607EE658D429}"/>
    <dgm:cxn modelId="{0CACB520-D1EB-4C75-99A8-0E4B2F2901CC}" srcId="{CA644E93-40C6-484F-B28C-BD27A76A1851}" destId="{3BD419D5-B382-4B0B-9546-75B5586EDAD8}" srcOrd="5" destOrd="0" parTransId="{3EDE1DB3-AF23-404D-A578-FBD17CE455A9}" sibTransId="{9C68C876-EA9D-4D67-97B8-FFF52A1B2AE0}"/>
    <dgm:cxn modelId="{5BBFC423-C3E6-4407-9352-12C08FD089BB}" srcId="{CA644E93-40C6-484F-B28C-BD27A76A1851}" destId="{5F01552B-02CB-43FD-A511-F65D23B37807}" srcOrd="0" destOrd="0" parTransId="{CD861FE7-5BC3-48D7-978D-BB30120239C0}" sibTransId="{01EC854D-49E6-41C7-B651-8B6D95642B6A}"/>
    <dgm:cxn modelId="{F1C8CF36-4756-430A-9293-65EB823BCE9D}" srcId="{CA644E93-40C6-484F-B28C-BD27A76A1851}" destId="{AD95ACE4-0A56-4B77-88D1-0094032A64E1}" srcOrd="4" destOrd="0" parTransId="{6E149028-D87D-406A-8A61-3A9F3109C9E6}" sibTransId="{FFABB8B0-4D3B-48C1-81F0-0D59F5D5073D}"/>
    <dgm:cxn modelId="{5A871538-0534-4D9C-84C3-39EFFF26AB7D}" type="presOf" srcId="{9C68C876-EA9D-4D67-97B8-FFF52A1B2AE0}" destId="{46DF1D7A-1CCB-49E7-A403-87C9B022D3BA}" srcOrd="0" destOrd="0" presId="urn:microsoft.com/office/officeart/2005/8/layout/cycle5"/>
    <dgm:cxn modelId="{EF390B5E-0100-4866-84B9-9645DBA3F3B5}" type="presOf" srcId="{6366B73D-BBF3-4D27-A0F9-83A2416FEE4A}" destId="{DAC5619B-49CC-4260-BE8A-4316F95B9366}" srcOrd="0" destOrd="0" presId="urn:microsoft.com/office/officeart/2005/8/layout/cycle5"/>
    <dgm:cxn modelId="{53ECA75E-F4F4-4ED7-9ED0-20CF5CC1ECD8}" srcId="{CA644E93-40C6-484F-B28C-BD27A76A1851}" destId="{80FC8D66-9830-45D6-8ECF-A09578246988}" srcOrd="6" destOrd="0" parTransId="{96D20672-D2C4-4A6F-8D37-6F18EB4E0A40}" sibTransId="{E742209A-B9E9-43D5-AA60-45604BA9D04F}"/>
    <dgm:cxn modelId="{44286C4F-3DB8-4622-820F-747ECA0B2F65}" type="presOf" srcId="{E742209A-B9E9-43D5-AA60-45604BA9D04F}" destId="{FADBD4F7-279F-41D1-9075-4E810C69B95C}" srcOrd="0" destOrd="0" presId="urn:microsoft.com/office/officeart/2005/8/layout/cycle5"/>
    <dgm:cxn modelId="{BA75F753-1201-40C9-B32E-F3320F3D1242}" type="presOf" srcId="{F87CDD40-7A47-4786-94AF-347EBD8CB3B4}" destId="{B2072184-8468-4C39-A2B4-A0E85A33DF8F}" srcOrd="0" destOrd="0" presId="urn:microsoft.com/office/officeart/2005/8/layout/cycle5"/>
    <dgm:cxn modelId="{169C6255-C88B-4DF8-9517-EA9E3C576FF0}" srcId="{CA644E93-40C6-484F-B28C-BD27A76A1851}" destId="{F87CDD40-7A47-4786-94AF-347EBD8CB3B4}" srcOrd="2" destOrd="0" parTransId="{D90CF101-64F6-4E60-A5A4-B17710ACFF0E}" sibTransId="{6366B73D-BBF3-4D27-A0F9-83A2416FEE4A}"/>
    <dgm:cxn modelId="{7BC4657F-BD39-4B31-814B-DAB6BD2E9289}" type="presOf" srcId="{FFABB8B0-4D3B-48C1-81F0-0D59F5D5073D}" destId="{0A80DD02-D8B1-4C46-9B15-09539BD8CA57}" srcOrd="0" destOrd="0" presId="urn:microsoft.com/office/officeart/2005/8/layout/cycle5"/>
    <dgm:cxn modelId="{38CA8C9D-99DF-4E03-B40F-6E58C879892A}" type="presOf" srcId="{C66D24D7-AF64-4561-ADA6-A4C60FD57BF9}" destId="{6B837391-B241-47AB-838E-694ACA8BB61B}" srcOrd="0" destOrd="0" presId="urn:microsoft.com/office/officeart/2005/8/layout/cycle5"/>
    <dgm:cxn modelId="{AD4943A0-E398-4663-AB09-C754778FDA9A}" type="presOf" srcId="{F61263DB-9DCD-4A0E-B1D6-607EE658D429}" destId="{C5AE67F2-6D38-432D-90D7-B6123A5503FE}" srcOrd="0" destOrd="0" presId="urn:microsoft.com/office/officeart/2005/8/layout/cycle5"/>
    <dgm:cxn modelId="{36747AA3-97EC-40FC-BC03-CDE5EC2C91AF}" type="presOf" srcId="{01EC854D-49E6-41C7-B651-8B6D95642B6A}" destId="{DF0CD95F-839C-4E22-B54D-4EDB021F2DFD}" srcOrd="0" destOrd="0" presId="urn:microsoft.com/office/officeart/2005/8/layout/cycle5"/>
    <dgm:cxn modelId="{36DC7AA8-9EB3-4DD5-B16C-AE440A3E29A0}" type="presOf" srcId="{AD95ACE4-0A56-4B77-88D1-0094032A64E1}" destId="{9EA8C922-C88A-45EF-9A08-DD0B93DA9180}" srcOrd="0" destOrd="0" presId="urn:microsoft.com/office/officeart/2005/8/layout/cycle5"/>
    <dgm:cxn modelId="{3DA79DAA-1622-46FA-9711-72F2B44DC7DF}" type="presOf" srcId="{5F01552B-02CB-43FD-A511-F65D23B37807}" destId="{621E4547-6FCC-4DFF-9F14-4FC8A49667F0}" srcOrd="0" destOrd="0" presId="urn:microsoft.com/office/officeart/2005/8/layout/cycle5"/>
    <dgm:cxn modelId="{3DE909B0-0D2D-4793-953F-1E5E265922F9}" type="presOf" srcId="{D0638C39-D348-4DC7-BD8C-CD3E7DABCA8E}" destId="{E83912B7-03B3-415C-BD9C-0F0487D9D00B}" srcOrd="0" destOrd="0" presId="urn:microsoft.com/office/officeart/2005/8/layout/cycle5"/>
    <dgm:cxn modelId="{74A742BE-E5CD-40A4-9B21-7546CAAE2EA7}" type="presOf" srcId="{80FC8D66-9830-45D6-8ECF-A09578246988}" destId="{9A01AC47-30A2-4D49-A6C0-B3FD3CCE1393}" srcOrd="0" destOrd="0" presId="urn:microsoft.com/office/officeart/2005/8/layout/cycle5"/>
    <dgm:cxn modelId="{52689BC2-15EE-4EFE-93CE-55481E103BCB}" type="presOf" srcId="{3BD419D5-B382-4B0B-9546-75B5586EDAD8}" destId="{A5B1904F-76DD-46F0-8EC9-443548BEEECB}" srcOrd="0" destOrd="0" presId="urn:microsoft.com/office/officeart/2005/8/layout/cycle5"/>
    <dgm:cxn modelId="{9D9E70C5-8887-4776-BC1C-85AE8A7226C8}" type="presOf" srcId="{7D38D59A-E491-4180-9AFE-F78C2FCE42ED}" destId="{2A28836A-6259-48C9-AA13-67562424455B}" srcOrd="0" destOrd="0" presId="urn:microsoft.com/office/officeart/2005/8/layout/cycle5"/>
    <dgm:cxn modelId="{0F6399EF-48A0-4E3B-A587-B82C488ABB5C}" srcId="{CA644E93-40C6-484F-B28C-BD27A76A1851}" destId="{7D38D59A-E491-4180-9AFE-F78C2FCE42ED}" srcOrd="1" destOrd="0" parTransId="{7D9220D6-52FA-4F91-82E3-B11D2835A26B}" sibTransId="{C66D24D7-AF64-4561-ADA6-A4C60FD57BF9}"/>
    <dgm:cxn modelId="{CB9215FB-2604-4302-BB6B-B4C9374AA77E}" type="presOf" srcId="{CA644E93-40C6-484F-B28C-BD27A76A1851}" destId="{2C7642DE-4F9F-4DC8-86FD-D3C9A8CCE173}" srcOrd="0" destOrd="0" presId="urn:microsoft.com/office/officeart/2005/8/layout/cycle5"/>
    <dgm:cxn modelId="{4E14FD4C-A29D-4B7B-B20F-2A3E770A0A5F}" type="presParOf" srcId="{2C7642DE-4F9F-4DC8-86FD-D3C9A8CCE173}" destId="{621E4547-6FCC-4DFF-9F14-4FC8A49667F0}" srcOrd="0" destOrd="0" presId="urn:microsoft.com/office/officeart/2005/8/layout/cycle5"/>
    <dgm:cxn modelId="{26AEA1D1-B428-4558-BB43-8A2656424C8D}" type="presParOf" srcId="{2C7642DE-4F9F-4DC8-86FD-D3C9A8CCE173}" destId="{EC1761B4-A074-4D48-9B72-1B6437E1813C}" srcOrd="1" destOrd="0" presId="urn:microsoft.com/office/officeart/2005/8/layout/cycle5"/>
    <dgm:cxn modelId="{4C8B7817-2732-44AD-94B9-72A3691DE858}" type="presParOf" srcId="{2C7642DE-4F9F-4DC8-86FD-D3C9A8CCE173}" destId="{DF0CD95F-839C-4E22-B54D-4EDB021F2DFD}" srcOrd="2" destOrd="0" presId="urn:microsoft.com/office/officeart/2005/8/layout/cycle5"/>
    <dgm:cxn modelId="{127A2AE8-8306-4FBA-850D-777D03076D37}" type="presParOf" srcId="{2C7642DE-4F9F-4DC8-86FD-D3C9A8CCE173}" destId="{2A28836A-6259-48C9-AA13-67562424455B}" srcOrd="3" destOrd="0" presId="urn:microsoft.com/office/officeart/2005/8/layout/cycle5"/>
    <dgm:cxn modelId="{9DEC6178-A649-4F23-B77A-CB9967E4DE2A}" type="presParOf" srcId="{2C7642DE-4F9F-4DC8-86FD-D3C9A8CCE173}" destId="{6EFC5F32-B023-4FB8-8C56-BC4CF38C1BE6}" srcOrd="4" destOrd="0" presId="urn:microsoft.com/office/officeart/2005/8/layout/cycle5"/>
    <dgm:cxn modelId="{55FA1CA0-9A2D-4D26-98DC-F4F22EC9B535}" type="presParOf" srcId="{2C7642DE-4F9F-4DC8-86FD-D3C9A8CCE173}" destId="{6B837391-B241-47AB-838E-694ACA8BB61B}" srcOrd="5" destOrd="0" presId="urn:microsoft.com/office/officeart/2005/8/layout/cycle5"/>
    <dgm:cxn modelId="{D436DB70-5AFB-419D-8549-E00C81B4F75A}" type="presParOf" srcId="{2C7642DE-4F9F-4DC8-86FD-D3C9A8CCE173}" destId="{B2072184-8468-4C39-A2B4-A0E85A33DF8F}" srcOrd="6" destOrd="0" presId="urn:microsoft.com/office/officeart/2005/8/layout/cycle5"/>
    <dgm:cxn modelId="{35D07022-58DE-4774-82A0-DF6AB0B2BBD4}" type="presParOf" srcId="{2C7642DE-4F9F-4DC8-86FD-D3C9A8CCE173}" destId="{0F22B6FF-BBA3-485D-B1B5-BAC67AC30531}" srcOrd="7" destOrd="0" presId="urn:microsoft.com/office/officeart/2005/8/layout/cycle5"/>
    <dgm:cxn modelId="{BD10BEB9-C620-4442-A7E9-DCB042D9CFE5}" type="presParOf" srcId="{2C7642DE-4F9F-4DC8-86FD-D3C9A8CCE173}" destId="{DAC5619B-49CC-4260-BE8A-4316F95B9366}" srcOrd="8" destOrd="0" presId="urn:microsoft.com/office/officeart/2005/8/layout/cycle5"/>
    <dgm:cxn modelId="{F71CF948-A5F0-4757-9034-6584C64D674F}" type="presParOf" srcId="{2C7642DE-4F9F-4DC8-86FD-D3C9A8CCE173}" destId="{E83912B7-03B3-415C-BD9C-0F0487D9D00B}" srcOrd="9" destOrd="0" presId="urn:microsoft.com/office/officeart/2005/8/layout/cycle5"/>
    <dgm:cxn modelId="{7A859D66-9BF9-46CC-9BC6-74150C7A3D20}" type="presParOf" srcId="{2C7642DE-4F9F-4DC8-86FD-D3C9A8CCE173}" destId="{F3F24A49-9324-4960-9770-2483A93765AC}" srcOrd="10" destOrd="0" presId="urn:microsoft.com/office/officeart/2005/8/layout/cycle5"/>
    <dgm:cxn modelId="{D3D4FBF4-74FA-44C2-8ACE-FDFE4511388A}" type="presParOf" srcId="{2C7642DE-4F9F-4DC8-86FD-D3C9A8CCE173}" destId="{C5AE67F2-6D38-432D-90D7-B6123A5503FE}" srcOrd="11" destOrd="0" presId="urn:microsoft.com/office/officeart/2005/8/layout/cycle5"/>
    <dgm:cxn modelId="{77A927BD-97D3-4D86-BECE-5CA789FC0A1D}" type="presParOf" srcId="{2C7642DE-4F9F-4DC8-86FD-D3C9A8CCE173}" destId="{9EA8C922-C88A-45EF-9A08-DD0B93DA9180}" srcOrd="12" destOrd="0" presId="urn:microsoft.com/office/officeart/2005/8/layout/cycle5"/>
    <dgm:cxn modelId="{B4FB8784-6E8C-4744-B2DD-FA8945D79634}" type="presParOf" srcId="{2C7642DE-4F9F-4DC8-86FD-D3C9A8CCE173}" destId="{0A9DA020-C312-4877-BC30-0FBBE6217BC3}" srcOrd="13" destOrd="0" presId="urn:microsoft.com/office/officeart/2005/8/layout/cycle5"/>
    <dgm:cxn modelId="{A2B02139-F433-4043-BB60-9D0F586B30BB}" type="presParOf" srcId="{2C7642DE-4F9F-4DC8-86FD-D3C9A8CCE173}" destId="{0A80DD02-D8B1-4C46-9B15-09539BD8CA57}" srcOrd="14" destOrd="0" presId="urn:microsoft.com/office/officeart/2005/8/layout/cycle5"/>
    <dgm:cxn modelId="{0343D853-A4D1-4339-A9EA-E33ED92145EA}" type="presParOf" srcId="{2C7642DE-4F9F-4DC8-86FD-D3C9A8CCE173}" destId="{A5B1904F-76DD-46F0-8EC9-443548BEEECB}" srcOrd="15" destOrd="0" presId="urn:microsoft.com/office/officeart/2005/8/layout/cycle5"/>
    <dgm:cxn modelId="{F7EF2A0D-BD5F-4433-AAB2-8ACFF35A24B7}" type="presParOf" srcId="{2C7642DE-4F9F-4DC8-86FD-D3C9A8CCE173}" destId="{8E1AC085-D52C-4676-BF67-421DBDF1CB4E}" srcOrd="16" destOrd="0" presId="urn:microsoft.com/office/officeart/2005/8/layout/cycle5"/>
    <dgm:cxn modelId="{05205DC9-7A31-4900-A1DB-258D2145558C}" type="presParOf" srcId="{2C7642DE-4F9F-4DC8-86FD-D3C9A8CCE173}" destId="{46DF1D7A-1CCB-49E7-A403-87C9B022D3BA}" srcOrd="17" destOrd="0" presId="urn:microsoft.com/office/officeart/2005/8/layout/cycle5"/>
    <dgm:cxn modelId="{D0B51B11-1130-4AA3-AC6F-E269DAF9E0B7}" type="presParOf" srcId="{2C7642DE-4F9F-4DC8-86FD-D3C9A8CCE173}" destId="{9A01AC47-30A2-4D49-A6C0-B3FD3CCE1393}" srcOrd="18" destOrd="0" presId="urn:microsoft.com/office/officeart/2005/8/layout/cycle5"/>
    <dgm:cxn modelId="{29B92450-D8EB-4858-860B-889280218F74}" type="presParOf" srcId="{2C7642DE-4F9F-4DC8-86FD-D3C9A8CCE173}" destId="{241BE713-5CD2-4CDF-A0D8-7DA7FBBFEDCD}" srcOrd="19" destOrd="0" presId="urn:microsoft.com/office/officeart/2005/8/layout/cycle5"/>
    <dgm:cxn modelId="{97B77F40-2506-4653-9FAC-26BBA64078AE}" type="presParOf" srcId="{2C7642DE-4F9F-4DC8-86FD-D3C9A8CCE173}" destId="{FADBD4F7-279F-41D1-9075-4E810C69B95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644E93-40C6-484F-B28C-BD27A76A1851}" type="doc">
      <dgm:prSet loTypeId="urn:microsoft.com/office/officeart/2005/8/layout/cycle5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i-FI"/>
        </a:p>
      </dgm:t>
    </dgm:pt>
    <dgm:pt modelId="{5F01552B-02CB-43FD-A511-F65D23B37807}">
      <dgm:prSet phldrT="[Text]"/>
      <dgm:spPr/>
      <dgm:t>
        <a:bodyPr/>
        <a:lstStyle/>
        <a:p>
          <a:r>
            <a:rPr lang="en-US" dirty="0"/>
            <a:t>Privacy</a:t>
          </a:r>
          <a:endParaRPr lang="fi-FI" dirty="0"/>
        </a:p>
      </dgm:t>
    </dgm:pt>
    <dgm:pt modelId="{CD861FE7-5BC3-48D7-978D-BB30120239C0}" type="parTrans" cxnId="{5BBFC423-C3E6-4407-9352-12C08FD089BB}">
      <dgm:prSet/>
      <dgm:spPr/>
      <dgm:t>
        <a:bodyPr/>
        <a:lstStyle/>
        <a:p>
          <a:endParaRPr lang="fi-FI"/>
        </a:p>
      </dgm:t>
    </dgm:pt>
    <dgm:pt modelId="{01EC854D-49E6-41C7-B651-8B6D95642B6A}" type="sibTrans" cxnId="{5BBFC423-C3E6-4407-9352-12C08FD089BB}">
      <dgm:prSet/>
      <dgm:spPr/>
      <dgm:t>
        <a:bodyPr/>
        <a:lstStyle/>
        <a:p>
          <a:endParaRPr lang="fi-FI"/>
        </a:p>
      </dgm:t>
    </dgm:pt>
    <dgm:pt modelId="{F87CDD40-7A47-4786-94AF-347EBD8CB3B4}">
      <dgm:prSet phldrT="[Text]"/>
      <dgm:spPr/>
      <dgm:t>
        <a:bodyPr/>
        <a:lstStyle/>
        <a:p>
          <a:r>
            <a:rPr lang="en-US" dirty="0"/>
            <a:t>Diversity</a:t>
          </a:r>
          <a:endParaRPr lang="fi-FI" dirty="0"/>
        </a:p>
      </dgm:t>
    </dgm:pt>
    <dgm:pt modelId="{D90CF101-64F6-4E60-A5A4-B17710ACFF0E}" type="parTrans" cxnId="{169C6255-C88B-4DF8-9517-EA9E3C576FF0}">
      <dgm:prSet/>
      <dgm:spPr/>
      <dgm:t>
        <a:bodyPr/>
        <a:lstStyle/>
        <a:p>
          <a:endParaRPr lang="fi-FI"/>
        </a:p>
      </dgm:t>
    </dgm:pt>
    <dgm:pt modelId="{6366B73D-BBF3-4D27-A0F9-83A2416FEE4A}" type="sibTrans" cxnId="{169C6255-C88B-4DF8-9517-EA9E3C576FF0}">
      <dgm:prSet/>
      <dgm:spPr/>
      <dgm:t>
        <a:bodyPr/>
        <a:lstStyle/>
        <a:p>
          <a:endParaRPr lang="fi-FI"/>
        </a:p>
      </dgm:t>
    </dgm:pt>
    <dgm:pt modelId="{D0638C39-D348-4DC7-BD8C-CD3E7DABCA8E}">
      <dgm:prSet phldrT="[Text]"/>
      <dgm:spPr/>
      <dgm:t>
        <a:bodyPr/>
        <a:lstStyle/>
        <a:p>
          <a:r>
            <a:rPr lang="en-US" dirty="0"/>
            <a:t>Accessibility</a:t>
          </a:r>
          <a:endParaRPr lang="fi-FI" dirty="0"/>
        </a:p>
      </dgm:t>
    </dgm:pt>
    <dgm:pt modelId="{E36E6C49-C0CD-4074-867F-6B623FF911C6}" type="parTrans" cxnId="{B34D1817-8D06-4C2B-BD10-D343DCE22DED}">
      <dgm:prSet/>
      <dgm:spPr/>
      <dgm:t>
        <a:bodyPr/>
        <a:lstStyle/>
        <a:p>
          <a:endParaRPr lang="fi-FI"/>
        </a:p>
      </dgm:t>
    </dgm:pt>
    <dgm:pt modelId="{F61263DB-9DCD-4A0E-B1D6-607EE658D429}" type="sibTrans" cxnId="{B34D1817-8D06-4C2B-BD10-D343DCE22DED}">
      <dgm:prSet/>
      <dgm:spPr/>
      <dgm:t>
        <a:bodyPr/>
        <a:lstStyle/>
        <a:p>
          <a:endParaRPr lang="fi-FI"/>
        </a:p>
      </dgm:t>
    </dgm:pt>
    <dgm:pt modelId="{3BD419D5-B382-4B0B-9546-75B5586EDAD8}">
      <dgm:prSet phldrT="[Text]"/>
      <dgm:spPr/>
      <dgm:t>
        <a:bodyPr/>
        <a:lstStyle/>
        <a:p>
          <a:r>
            <a:rPr lang="en-US" dirty="0"/>
            <a:t>Economy</a:t>
          </a:r>
          <a:endParaRPr lang="fi-FI" dirty="0"/>
        </a:p>
      </dgm:t>
    </dgm:pt>
    <dgm:pt modelId="{3EDE1DB3-AF23-404D-A578-FBD17CE455A9}" type="parTrans" cxnId="{0CACB520-D1EB-4C75-99A8-0E4B2F2901CC}">
      <dgm:prSet/>
      <dgm:spPr/>
      <dgm:t>
        <a:bodyPr/>
        <a:lstStyle/>
        <a:p>
          <a:endParaRPr lang="fi-FI"/>
        </a:p>
      </dgm:t>
    </dgm:pt>
    <dgm:pt modelId="{9C68C876-EA9D-4D67-97B8-FFF52A1B2AE0}" type="sibTrans" cxnId="{0CACB520-D1EB-4C75-99A8-0E4B2F2901CC}">
      <dgm:prSet/>
      <dgm:spPr/>
      <dgm:t>
        <a:bodyPr/>
        <a:lstStyle/>
        <a:p>
          <a:endParaRPr lang="fi-FI"/>
        </a:p>
      </dgm:t>
    </dgm:pt>
    <dgm:pt modelId="{AD95ACE4-0A56-4B77-88D1-0094032A64E1}">
      <dgm:prSet phldrT="[Text]"/>
      <dgm:spPr/>
      <dgm:t>
        <a:bodyPr/>
        <a:lstStyle/>
        <a:p>
          <a:r>
            <a:rPr lang="en-US" dirty="0"/>
            <a:t>Connectivity</a:t>
          </a:r>
          <a:endParaRPr lang="fi-FI" dirty="0"/>
        </a:p>
      </dgm:t>
    </dgm:pt>
    <dgm:pt modelId="{6E149028-D87D-406A-8A61-3A9F3109C9E6}" type="parTrans" cxnId="{F1C8CF36-4756-430A-9293-65EB823BCE9D}">
      <dgm:prSet/>
      <dgm:spPr/>
      <dgm:t>
        <a:bodyPr/>
        <a:lstStyle/>
        <a:p>
          <a:endParaRPr lang="fi-FI"/>
        </a:p>
      </dgm:t>
    </dgm:pt>
    <dgm:pt modelId="{FFABB8B0-4D3B-48C1-81F0-0D59F5D5073D}" type="sibTrans" cxnId="{F1C8CF36-4756-430A-9293-65EB823BCE9D}">
      <dgm:prSet/>
      <dgm:spPr/>
      <dgm:t>
        <a:bodyPr/>
        <a:lstStyle/>
        <a:p>
          <a:endParaRPr lang="fi-FI"/>
        </a:p>
      </dgm:t>
    </dgm:pt>
    <dgm:pt modelId="{7D38D59A-E491-4180-9AFE-F78C2FCE42ED}">
      <dgm:prSet phldrT="[Text]"/>
      <dgm:spPr/>
      <dgm:t>
        <a:bodyPr/>
        <a:lstStyle/>
        <a:p>
          <a:r>
            <a:rPr lang="en-US" dirty="0"/>
            <a:t>Individuality</a:t>
          </a:r>
          <a:endParaRPr lang="fi-FI" dirty="0"/>
        </a:p>
      </dgm:t>
    </dgm:pt>
    <dgm:pt modelId="{7D9220D6-52FA-4F91-82E3-B11D2835A26B}" type="parTrans" cxnId="{0F6399EF-48A0-4E3B-A587-B82C488ABB5C}">
      <dgm:prSet/>
      <dgm:spPr/>
      <dgm:t>
        <a:bodyPr/>
        <a:lstStyle/>
        <a:p>
          <a:endParaRPr lang="fi-FI"/>
        </a:p>
      </dgm:t>
    </dgm:pt>
    <dgm:pt modelId="{C66D24D7-AF64-4561-ADA6-A4C60FD57BF9}" type="sibTrans" cxnId="{0F6399EF-48A0-4E3B-A587-B82C488ABB5C}">
      <dgm:prSet/>
      <dgm:spPr/>
      <dgm:t>
        <a:bodyPr/>
        <a:lstStyle/>
        <a:p>
          <a:endParaRPr lang="fi-FI"/>
        </a:p>
      </dgm:t>
    </dgm:pt>
    <dgm:pt modelId="{80FC8D66-9830-45D6-8ECF-A09578246988}">
      <dgm:prSet phldrT="[Text]"/>
      <dgm:spPr/>
      <dgm:t>
        <a:bodyPr/>
        <a:lstStyle/>
        <a:p>
          <a:r>
            <a:rPr lang="en-US"/>
            <a:t>Reliability</a:t>
          </a:r>
          <a:endParaRPr lang="fi-FI" dirty="0"/>
        </a:p>
      </dgm:t>
    </dgm:pt>
    <dgm:pt modelId="{96D20672-D2C4-4A6F-8D37-6F18EB4E0A40}" type="parTrans" cxnId="{53ECA75E-F4F4-4ED7-9ED0-20CF5CC1ECD8}">
      <dgm:prSet/>
      <dgm:spPr/>
      <dgm:t>
        <a:bodyPr/>
        <a:lstStyle/>
        <a:p>
          <a:endParaRPr lang="fi-FI"/>
        </a:p>
      </dgm:t>
    </dgm:pt>
    <dgm:pt modelId="{E742209A-B9E9-43D5-AA60-45604BA9D04F}" type="sibTrans" cxnId="{53ECA75E-F4F4-4ED7-9ED0-20CF5CC1ECD8}">
      <dgm:prSet/>
      <dgm:spPr/>
      <dgm:t>
        <a:bodyPr/>
        <a:lstStyle/>
        <a:p>
          <a:endParaRPr lang="fi-FI"/>
        </a:p>
      </dgm:t>
    </dgm:pt>
    <dgm:pt modelId="{2C7642DE-4F9F-4DC8-86FD-D3C9A8CCE173}" type="pres">
      <dgm:prSet presAssocID="{CA644E93-40C6-484F-B28C-BD27A76A1851}" presName="cycle" presStyleCnt="0">
        <dgm:presLayoutVars>
          <dgm:dir/>
          <dgm:resizeHandles val="exact"/>
        </dgm:presLayoutVars>
      </dgm:prSet>
      <dgm:spPr/>
    </dgm:pt>
    <dgm:pt modelId="{621E4547-6FCC-4DFF-9F14-4FC8A49667F0}" type="pres">
      <dgm:prSet presAssocID="{5F01552B-02CB-43FD-A511-F65D23B37807}" presName="node" presStyleLbl="node1" presStyleIdx="0" presStyleCnt="7">
        <dgm:presLayoutVars>
          <dgm:bulletEnabled val="1"/>
        </dgm:presLayoutVars>
      </dgm:prSet>
      <dgm:spPr/>
    </dgm:pt>
    <dgm:pt modelId="{EC1761B4-A074-4D48-9B72-1B6437E1813C}" type="pres">
      <dgm:prSet presAssocID="{5F01552B-02CB-43FD-A511-F65D23B37807}" presName="spNode" presStyleCnt="0"/>
      <dgm:spPr/>
    </dgm:pt>
    <dgm:pt modelId="{DF0CD95F-839C-4E22-B54D-4EDB021F2DFD}" type="pres">
      <dgm:prSet presAssocID="{01EC854D-49E6-41C7-B651-8B6D95642B6A}" presName="sibTrans" presStyleLbl="sibTrans1D1" presStyleIdx="0" presStyleCnt="7"/>
      <dgm:spPr/>
    </dgm:pt>
    <dgm:pt modelId="{2A28836A-6259-48C9-AA13-67562424455B}" type="pres">
      <dgm:prSet presAssocID="{7D38D59A-E491-4180-9AFE-F78C2FCE42ED}" presName="node" presStyleLbl="node1" presStyleIdx="1" presStyleCnt="7">
        <dgm:presLayoutVars>
          <dgm:bulletEnabled val="1"/>
        </dgm:presLayoutVars>
      </dgm:prSet>
      <dgm:spPr/>
    </dgm:pt>
    <dgm:pt modelId="{6EFC5F32-B023-4FB8-8C56-BC4CF38C1BE6}" type="pres">
      <dgm:prSet presAssocID="{7D38D59A-E491-4180-9AFE-F78C2FCE42ED}" presName="spNode" presStyleCnt="0"/>
      <dgm:spPr/>
    </dgm:pt>
    <dgm:pt modelId="{6B837391-B241-47AB-838E-694ACA8BB61B}" type="pres">
      <dgm:prSet presAssocID="{C66D24D7-AF64-4561-ADA6-A4C60FD57BF9}" presName="sibTrans" presStyleLbl="sibTrans1D1" presStyleIdx="1" presStyleCnt="7"/>
      <dgm:spPr/>
    </dgm:pt>
    <dgm:pt modelId="{B2072184-8468-4C39-A2B4-A0E85A33DF8F}" type="pres">
      <dgm:prSet presAssocID="{F87CDD40-7A47-4786-94AF-347EBD8CB3B4}" presName="node" presStyleLbl="node1" presStyleIdx="2" presStyleCnt="7">
        <dgm:presLayoutVars>
          <dgm:bulletEnabled val="1"/>
        </dgm:presLayoutVars>
      </dgm:prSet>
      <dgm:spPr/>
    </dgm:pt>
    <dgm:pt modelId="{0F22B6FF-BBA3-485D-B1B5-BAC67AC30531}" type="pres">
      <dgm:prSet presAssocID="{F87CDD40-7A47-4786-94AF-347EBD8CB3B4}" presName="spNode" presStyleCnt="0"/>
      <dgm:spPr/>
    </dgm:pt>
    <dgm:pt modelId="{DAC5619B-49CC-4260-BE8A-4316F95B9366}" type="pres">
      <dgm:prSet presAssocID="{6366B73D-BBF3-4D27-A0F9-83A2416FEE4A}" presName="sibTrans" presStyleLbl="sibTrans1D1" presStyleIdx="2" presStyleCnt="7"/>
      <dgm:spPr/>
    </dgm:pt>
    <dgm:pt modelId="{E83912B7-03B3-415C-BD9C-0F0487D9D00B}" type="pres">
      <dgm:prSet presAssocID="{D0638C39-D348-4DC7-BD8C-CD3E7DABCA8E}" presName="node" presStyleLbl="node1" presStyleIdx="3" presStyleCnt="7">
        <dgm:presLayoutVars>
          <dgm:bulletEnabled val="1"/>
        </dgm:presLayoutVars>
      </dgm:prSet>
      <dgm:spPr/>
    </dgm:pt>
    <dgm:pt modelId="{F3F24A49-9324-4960-9770-2483A93765AC}" type="pres">
      <dgm:prSet presAssocID="{D0638C39-D348-4DC7-BD8C-CD3E7DABCA8E}" presName="spNode" presStyleCnt="0"/>
      <dgm:spPr/>
    </dgm:pt>
    <dgm:pt modelId="{C5AE67F2-6D38-432D-90D7-B6123A5503FE}" type="pres">
      <dgm:prSet presAssocID="{F61263DB-9DCD-4A0E-B1D6-607EE658D429}" presName="sibTrans" presStyleLbl="sibTrans1D1" presStyleIdx="3" presStyleCnt="7"/>
      <dgm:spPr/>
    </dgm:pt>
    <dgm:pt modelId="{9EA8C922-C88A-45EF-9A08-DD0B93DA9180}" type="pres">
      <dgm:prSet presAssocID="{AD95ACE4-0A56-4B77-88D1-0094032A64E1}" presName="node" presStyleLbl="node1" presStyleIdx="4" presStyleCnt="7">
        <dgm:presLayoutVars>
          <dgm:bulletEnabled val="1"/>
        </dgm:presLayoutVars>
      </dgm:prSet>
      <dgm:spPr/>
    </dgm:pt>
    <dgm:pt modelId="{0A9DA020-C312-4877-BC30-0FBBE6217BC3}" type="pres">
      <dgm:prSet presAssocID="{AD95ACE4-0A56-4B77-88D1-0094032A64E1}" presName="spNode" presStyleCnt="0"/>
      <dgm:spPr/>
    </dgm:pt>
    <dgm:pt modelId="{0A80DD02-D8B1-4C46-9B15-09539BD8CA57}" type="pres">
      <dgm:prSet presAssocID="{FFABB8B0-4D3B-48C1-81F0-0D59F5D5073D}" presName="sibTrans" presStyleLbl="sibTrans1D1" presStyleIdx="4" presStyleCnt="7"/>
      <dgm:spPr/>
    </dgm:pt>
    <dgm:pt modelId="{A5B1904F-76DD-46F0-8EC9-443548BEEECB}" type="pres">
      <dgm:prSet presAssocID="{3BD419D5-B382-4B0B-9546-75B5586EDAD8}" presName="node" presStyleLbl="node1" presStyleIdx="5" presStyleCnt="7">
        <dgm:presLayoutVars>
          <dgm:bulletEnabled val="1"/>
        </dgm:presLayoutVars>
      </dgm:prSet>
      <dgm:spPr/>
    </dgm:pt>
    <dgm:pt modelId="{8E1AC085-D52C-4676-BF67-421DBDF1CB4E}" type="pres">
      <dgm:prSet presAssocID="{3BD419D5-B382-4B0B-9546-75B5586EDAD8}" presName="spNode" presStyleCnt="0"/>
      <dgm:spPr/>
    </dgm:pt>
    <dgm:pt modelId="{46DF1D7A-1CCB-49E7-A403-87C9B022D3BA}" type="pres">
      <dgm:prSet presAssocID="{9C68C876-EA9D-4D67-97B8-FFF52A1B2AE0}" presName="sibTrans" presStyleLbl="sibTrans1D1" presStyleIdx="5" presStyleCnt="7"/>
      <dgm:spPr/>
    </dgm:pt>
    <dgm:pt modelId="{9A01AC47-30A2-4D49-A6C0-B3FD3CCE1393}" type="pres">
      <dgm:prSet presAssocID="{80FC8D66-9830-45D6-8ECF-A09578246988}" presName="node" presStyleLbl="node1" presStyleIdx="6" presStyleCnt="7">
        <dgm:presLayoutVars>
          <dgm:bulletEnabled val="1"/>
        </dgm:presLayoutVars>
      </dgm:prSet>
      <dgm:spPr/>
    </dgm:pt>
    <dgm:pt modelId="{241BE713-5CD2-4CDF-A0D8-7DA7FBBFEDCD}" type="pres">
      <dgm:prSet presAssocID="{80FC8D66-9830-45D6-8ECF-A09578246988}" presName="spNode" presStyleCnt="0"/>
      <dgm:spPr/>
    </dgm:pt>
    <dgm:pt modelId="{FADBD4F7-279F-41D1-9075-4E810C69B95C}" type="pres">
      <dgm:prSet presAssocID="{E742209A-B9E9-43D5-AA60-45604BA9D04F}" presName="sibTrans" presStyleLbl="sibTrans1D1" presStyleIdx="6" presStyleCnt="7"/>
      <dgm:spPr/>
    </dgm:pt>
  </dgm:ptLst>
  <dgm:cxnLst>
    <dgm:cxn modelId="{B34D1817-8D06-4C2B-BD10-D343DCE22DED}" srcId="{CA644E93-40C6-484F-B28C-BD27A76A1851}" destId="{D0638C39-D348-4DC7-BD8C-CD3E7DABCA8E}" srcOrd="3" destOrd="0" parTransId="{E36E6C49-C0CD-4074-867F-6B623FF911C6}" sibTransId="{F61263DB-9DCD-4A0E-B1D6-607EE658D429}"/>
    <dgm:cxn modelId="{0CACB520-D1EB-4C75-99A8-0E4B2F2901CC}" srcId="{CA644E93-40C6-484F-B28C-BD27A76A1851}" destId="{3BD419D5-B382-4B0B-9546-75B5586EDAD8}" srcOrd="5" destOrd="0" parTransId="{3EDE1DB3-AF23-404D-A578-FBD17CE455A9}" sibTransId="{9C68C876-EA9D-4D67-97B8-FFF52A1B2AE0}"/>
    <dgm:cxn modelId="{5BBFC423-C3E6-4407-9352-12C08FD089BB}" srcId="{CA644E93-40C6-484F-B28C-BD27A76A1851}" destId="{5F01552B-02CB-43FD-A511-F65D23B37807}" srcOrd="0" destOrd="0" parTransId="{CD861FE7-5BC3-48D7-978D-BB30120239C0}" sibTransId="{01EC854D-49E6-41C7-B651-8B6D95642B6A}"/>
    <dgm:cxn modelId="{F1C8CF36-4756-430A-9293-65EB823BCE9D}" srcId="{CA644E93-40C6-484F-B28C-BD27A76A1851}" destId="{AD95ACE4-0A56-4B77-88D1-0094032A64E1}" srcOrd="4" destOrd="0" parTransId="{6E149028-D87D-406A-8A61-3A9F3109C9E6}" sibTransId="{FFABB8B0-4D3B-48C1-81F0-0D59F5D5073D}"/>
    <dgm:cxn modelId="{5A871538-0534-4D9C-84C3-39EFFF26AB7D}" type="presOf" srcId="{9C68C876-EA9D-4D67-97B8-FFF52A1B2AE0}" destId="{46DF1D7A-1CCB-49E7-A403-87C9B022D3BA}" srcOrd="0" destOrd="0" presId="urn:microsoft.com/office/officeart/2005/8/layout/cycle5"/>
    <dgm:cxn modelId="{EF390B5E-0100-4866-84B9-9645DBA3F3B5}" type="presOf" srcId="{6366B73D-BBF3-4D27-A0F9-83A2416FEE4A}" destId="{DAC5619B-49CC-4260-BE8A-4316F95B9366}" srcOrd="0" destOrd="0" presId="urn:microsoft.com/office/officeart/2005/8/layout/cycle5"/>
    <dgm:cxn modelId="{53ECA75E-F4F4-4ED7-9ED0-20CF5CC1ECD8}" srcId="{CA644E93-40C6-484F-B28C-BD27A76A1851}" destId="{80FC8D66-9830-45D6-8ECF-A09578246988}" srcOrd="6" destOrd="0" parTransId="{96D20672-D2C4-4A6F-8D37-6F18EB4E0A40}" sibTransId="{E742209A-B9E9-43D5-AA60-45604BA9D04F}"/>
    <dgm:cxn modelId="{44286C4F-3DB8-4622-820F-747ECA0B2F65}" type="presOf" srcId="{E742209A-B9E9-43D5-AA60-45604BA9D04F}" destId="{FADBD4F7-279F-41D1-9075-4E810C69B95C}" srcOrd="0" destOrd="0" presId="urn:microsoft.com/office/officeart/2005/8/layout/cycle5"/>
    <dgm:cxn modelId="{BA75F753-1201-40C9-B32E-F3320F3D1242}" type="presOf" srcId="{F87CDD40-7A47-4786-94AF-347EBD8CB3B4}" destId="{B2072184-8468-4C39-A2B4-A0E85A33DF8F}" srcOrd="0" destOrd="0" presId="urn:microsoft.com/office/officeart/2005/8/layout/cycle5"/>
    <dgm:cxn modelId="{169C6255-C88B-4DF8-9517-EA9E3C576FF0}" srcId="{CA644E93-40C6-484F-B28C-BD27A76A1851}" destId="{F87CDD40-7A47-4786-94AF-347EBD8CB3B4}" srcOrd="2" destOrd="0" parTransId="{D90CF101-64F6-4E60-A5A4-B17710ACFF0E}" sibTransId="{6366B73D-BBF3-4D27-A0F9-83A2416FEE4A}"/>
    <dgm:cxn modelId="{7BC4657F-BD39-4B31-814B-DAB6BD2E9289}" type="presOf" srcId="{FFABB8B0-4D3B-48C1-81F0-0D59F5D5073D}" destId="{0A80DD02-D8B1-4C46-9B15-09539BD8CA57}" srcOrd="0" destOrd="0" presId="urn:microsoft.com/office/officeart/2005/8/layout/cycle5"/>
    <dgm:cxn modelId="{38CA8C9D-99DF-4E03-B40F-6E58C879892A}" type="presOf" srcId="{C66D24D7-AF64-4561-ADA6-A4C60FD57BF9}" destId="{6B837391-B241-47AB-838E-694ACA8BB61B}" srcOrd="0" destOrd="0" presId="urn:microsoft.com/office/officeart/2005/8/layout/cycle5"/>
    <dgm:cxn modelId="{AD4943A0-E398-4663-AB09-C754778FDA9A}" type="presOf" srcId="{F61263DB-9DCD-4A0E-B1D6-607EE658D429}" destId="{C5AE67F2-6D38-432D-90D7-B6123A5503FE}" srcOrd="0" destOrd="0" presId="urn:microsoft.com/office/officeart/2005/8/layout/cycle5"/>
    <dgm:cxn modelId="{36747AA3-97EC-40FC-BC03-CDE5EC2C91AF}" type="presOf" srcId="{01EC854D-49E6-41C7-B651-8B6D95642B6A}" destId="{DF0CD95F-839C-4E22-B54D-4EDB021F2DFD}" srcOrd="0" destOrd="0" presId="urn:microsoft.com/office/officeart/2005/8/layout/cycle5"/>
    <dgm:cxn modelId="{36DC7AA8-9EB3-4DD5-B16C-AE440A3E29A0}" type="presOf" srcId="{AD95ACE4-0A56-4B77-88D1-0094032A64E1}" destId="{9EA8C922-C88A-45EF-9A08-DD0B93DA9180}" srcOrd="0" destOrd="0" presId="urn:microsoft.com/office/officeart/2005/8/layout/cycle5"/>
    <dgm:cxn modelId="{3DA79DAA-1622-46FA-9711-72F2B44DC7DF}" type="presOf" srcId="{5F01552B-02CB-43FD-A511-F65D23B37807}" destId="{621E4547-6FCC-4DFF-9F14-4FC8A49667F0}" srcOrd="0" destOrd="0" presId="urn:microsoft.com/office/officeart/2005/8/layout/cycle5"/>
    <dgm:cxn modelId="{3DE909B0-0D2D-4793-953F-1E5E265922F9}" type="presOf" srcId="{D0638C39-D348-4DC7-BD8C-CD3E7DABCA8E}" destId="{E83912B7-03B3-415C-BD9C-0F0487D9D00B}" srcOrd="0" destOrd="0" presId="urn:microsoft.com/office/officeart/2005/8/layout/cycle5"/>
    <dgm:cxn modelId="{74A742BE-E5CD-40A4-9B21-7546CAAE2EA7}" type="presOf" srcId="{80FC8D66-9830-45D6-8ECF-A09578246988}" destId="{9A01AC47-30A2-4D49-A6C0-B3FD3CCE1393}" srcOrd="0" destOrd="0" presId="urn:microsoft.com/office/officeart/2005/8/layout/cycle5"/>
    <dgm:cxn modelId="{52689BC2-15EE-4EFE-93CE-55481E103BCB}" type="presOf" srcId="{3BD419D5-B382-4B0B-9546-75B5586EDAD8}" destId="{A5B1904F-76DD-46F0-8EC9-443548BEEECB}" srcOrd="0" destOrd="0" presId="urn:microsoft.com/office/officeart/2005/8/layout/cycle5"/>
    <dgm:cxn modelId="{9D9E70C5-8887-4776-BC1C-85AE8A7226C8}" type="presOf" srcId="{7D38D59A-E491-4180-9AFE-F78C2FCE42ED}" destId="{2A28836A-6259-48C9-AA13-67562424455B}" srcOrd="0" destOrd="0" presId="urn:microsoft.com/office/officeart/2005/8/layout/cycle5"/>
    <dgm:cxn modelId="{0F6399EF-48A0-4E3B-A587-B82C488ABB5C}" srcId="{CA644E93-40C6-484F-B28C-BD27A76A1851}" destId="{7D38D59A-E491-4180-9AFE-F78C2FCE42ED}" srcOrd="1" destOrd="0" parTransId="{7D9220D6-52FA-4F91-82E3-B11D2835A26B}" sibTransId="{C66D24D7-AF64-4561-ADA6-A4C60FD57BF9}"/>
    <dgm:cxn modelId="{CB9215FB-2604-4302-BB6B-B4C9374AA77E}" type="presOf" srcId="{CA644E93-40C6-484F-B28C-BD27A76A1851}" destId="{2C7642DE-4F9F-4DC8-86FD-D3C9A8CCE173}" srcOrd="0" destOrd="0" presId="urn:microsoft.com/office/officeart/2005/8/layout/cycle5"/>
    <dgm:cxn modelId="{4E14FD4C-A29D-4B7B-B20F-2A3E770A0A5F}" type="presParOf" srcId="{2C7642DE-4F9F-4DC8-86FD-D3C9A8CCE173}" destId="{621E4547-6FCC-4DFF-9F14-4FC8A49667F0}" srcOrd="0" destOrd="0" presId="urn:microsoft.com/office/officeart/2005/8/layout/cycle5"/>
    <dgm:cxn modelId="{26AEA1D1-B428-4558-BB43-8A2656424C8D}" type="presParOf" srcId="{2C7642DE-4F9F-4DC8-86FD-D3C9A8CCE173}" destId="{EC1761B4-A074-4D48-9B72-1B6437E1813C}" srcOrd="1" destOrd="0" presId="urn:microsoft.com/office/officeart/2005/8/layout/cycle5"/>
    <dgm:cxn modelId="{4C8B7817-2732-44AD-94B9-72A3691DE858}" type="presParOf" srcId="{2C7642DE-4F9F-4DC8-86FD-D3C9A8CCE173}" destId="{DF0CD95F-839C-4E22-B54D-4EDB021F2DFD}" srcOrd="2" destOrd="0" presId="urn:microsoft.com/office/officeart/2005/8/layout/cycle5"/>
    <dgm:cxn modelId="{127A2AE8-8306-4FBA-850D-777D03076D37}" type="presParOf" srcId="{2C7642DE-4F9F-4DC8-86FD-D3C9A8CCE173}" destId="{2A28836A-6259-48C9-AA13-67562424455B}" srcOrd="3" destOrd="0" presId="urn:microsoft.com/office/officeart/2005/8/layout/cycle5"/>
    <dgm:cxn modelId="{9DEC6178-A649-4F23-B77A-CB9967E4DE2A}" type="presParOf" srcId="{2C7642DE-4F9F-4DC8-86FD-D3C9A8CCE173}" destId="{6EFC5F32-B023-4FB8-8C56-BC4CF38C1BE6}" srcOrd="4" destOrd="0" presId="urn:microsoft.com/office/officeart/2005/8/layout/cycle5"/>
    <dgm:cxn modelId="{55FA1CA0-9A2D-4D26-98DC-F4F22EC9B535}" type="presParOf" srcId="{2C7642DE-4F9F-4DC8-86FD-D3C9A8CCE173}" destId="{6B837391-B241-47AB-838E-694ACA8BB61B}" srcOrd="5" destOrd="0" presId="urn:microsoft.com/office/officeart/2005/8/layout/cycle5"/>
    <dgm:cxn modelId="{D436DB70-5AFB-419D-8549-E00C81B4F75A}" type="presParOf" srcId="{2C7642DE-4F9F-4DC8-86FD-D3C9A8CCE173}" destId="{B2072184-8468-4C39-A2B4-A0E85A33DF8F}" srcOrd="6" destOrd="0" presId="urn:microsoft.com/office/officeart/2005/8/layout/cycle5"/>
    <dgm:cxn modelId="{35D07022-58DE-4774-82A0-DF6AB0B2BBD4}" type="presParOf" srcId="{2C7642DE-4F9F-4DC8-86FD-D3C9A8CCE173}" destId="{0F22B6FF-BBA3-485D-B1B5-BAC67AC30531}" srcOrd="7" destOrd="0" presId="urn:microsoft.com/office/officeart/2005/8/layout/cycle5"/>
    <dgm:cxn modelId="{BD10BEB9-C620-4442-A7E9-DCB042D9CFE5}" type="presParOf" srcId="{2C7642DE-4F9F-4DC8-86FD-D3C9A8CCE173}" destId="{DAC5619B-49CC-4260-BE8A-4316F95B9366}" srcOrd="8" destOrd="0" presId="urn:microsoft.com/office/officeart/2005/8/layout/cycle5"/>
    <dgm:cxn modelId="{F71CF948-A5F0-4757-9034-6584C64D674F}" type="presParOf" srcId="{2C7642DE-4F9F-4DC8-86FD-D3C9A8CCE173}" destId="{E83912B7-03B3-415C-BD9C-0F0487D9D00B}" srcOrd="9" destOrd="0" presId="urn:microsoft.com/office/officeart/2005/8/layout/cycle5"/>
    <dgm:cxn modelId="{7A859D66-9BF9-46CC-9BC6-74150C7A3D20}" type="presParOf" srcId="{2C7642DE-4F9F-4DC8-86FD-D3C9A8CCE173}" destId="{F3F24A49-9324-4960-9770-2483A93765AC}" srcOrd="10" destOrd="0" presId="urn:microsoft.com/office/officeart/2005/8/layout/cycle5"/>
    <dgm:cxn modelId="{D3D4FBF4-74FA-44C2-8ACE-FDFE4511388A}" type="presParOf" srcId="{2C7642DE-4F9F-4DC8-86FD-D3C9A8CCE173}" destId="{C5AE67F2-6D38-432D-90D7-B6123A5503FE}" srcOrd="11" destOrd="0" presId="urn:microsoft.com/office/officeart/2005/8/layout/cycle5"/>
    <dgm:cxn modelId="{77A927BD-97D3-4D86-BECE-5CA789FC0A1D}" type="presParOf" srcId="{2C7642DE-4F9F-4DC8-86FD-D3C9A8CCE173}" destId="{9EA8C922-C88A-45EF-9A08-DD0B93DA9180}" srcOrd="12" destOrd="0" presId="urn:microsoft.com/office/officeart/2005/8/layout/cycle5"/>
    <dgm:cxn modelId="{B4FB8784-6E8C-4744-B2DD-FA8945D79634}" type="presParOf" srcId="{2C7642DE-4F9F-4DC8-86FD-D3C9A8CCE173}" destId="{0A9DA020-C312-4877-BC30-0FBBE6217BC3}" srcOrd="13" destOrd="0" presId="urn:microsoft.com/office/officeart/2005/8/layout/cycle5"/>
    <dgm:cxn modelId="{A2B02139-F433-4043-BB60-9D0F586B30BB}" type="presParOf" srcId="{2C7642DE-4F9F-4DC8-86FD-D3C9A8CCE173}" destId="{0A80DD02-D8B1-4C46-9B15-09539BD8CA57}" srcOrd="14" destOrd="0" presId="urn:microsoft.com/office/officeart/2005/8/layout/cycle5"/>
    <dgm:cxn modelId="{0343D853-A4D1-4339-A9EA-E33ED92145EA}" type="presParOf" srcId="{2C7642DE-4F9F-4DC8-86FD-D3C9A8CCE173}" destId="{A5B1904F-76DD-46F0-8EC9-443548BEEECB}" srcOrd="15" destOrd="0" presId="urn:microsoft.com/office/officeart/2005/8/layout/cycle5"/>
    <dgm:cxn modelId="{F7EF2A0D-BD5F-4433-AAB2-8ACFF35A24B7}" type="presParOf" srcId="{2C7642DE-4F9F-4DC8-86FD-D3C9A8CCE173}" destId="{8E1AC085-D52C-4676-BF67-421DBDF1CB4E}" srcOrd="16" destOrd="0" presId="urn:microsoft.com/office/officeart/2005/8/layout/cycle5"/>
    <dgm:cxn modelId="{05205DC9-7A31-4900-A1DB-258D2145558C}" type="presParOf" srcId="{2C7642DE-4F9F-4DC8-86FD-D3C9A8CCE173}" destId="{46DF1D7A-1CCB-49E7-A403-87C9B022D3BA}" srcOrd="17" destOrd="0" presId="urn:microsoft.com/office/officeart/2005/8/layout/cycle5"/>
    <dgm:cxn modelId="{D0B51B11-1130-4AA3-AC6F-E269DAF9E0B7}" type="presParOf" srcId="{2C7642DE-4F9F-4DC8-86FD-D3C9A8CCE173}" destId="{9A01AC47-30A2-4D49-A6C0-B3FD3CCE1393}" srcOrd="18" destOrd="0" presId="urn:microsoft.com/office/officeart/2005/8/layout/cycle5"/>
    <dgm:cxn modelId="{29B92450-D8EB-4858-860B-889280218F74}" type="presParOf" srcId="{2C7642DE-4F9F-4DC8-86FD-D3C9A8CCE173}" destId="{241BE713-5CD2-4CDF-A0D8-7DA7FBBFEDCD}" srcOrd="19" destOrd="0" presId="urn:microsoft.com/office/officeart/2005/8/layout/cycle5"/>
    <dgm:cxn modelId="{97B77F40-2506-4653-9FAC-26BBA64078AE}" type="presParOf" srcId="{2C7642DE-4F9F-4DC8-86FD-D3C9A8CCE173}" destId="{FADBD4F7-279F-41D1-9075-4E810C69B95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4547-6FCC-4DFF-9F14-4FC8A49667F0}">
      <dsp:nvSpPr>
        <dsp:cNvPr id="0" name=""/>
        <dsp:cNvSpPr/>
      </dsp:nvSpPr>
      <dsp:spPr>
        <a:xfrm>
          <a:off x="3109515" y="1028"/>
          <a:ext cx="729455" cy="474146"/>
        </a:xfrm>
        <a:prstGeom prst="roundRect">
          <a:avLst/>
        </a:prstGeom>
        <a:solidFill>
          <a:srgbClr val="B3F2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Privacy</a:t>
          </a:r>
          <a:endParaRPr lang="fi-FI" sz="800" kern="1200" dirty="0">
            <a:solidFill>
              <a:srgbClr val="7030A0"/>
            </a:solidFill>
          </a:endParaRPr>
        </a:p>
      </dsp:txBody>
      <dsp:txXfrm>
        <a:off x="3132661" y="24174"/>
        <a:ext cx="683163" cy="427854"/>
      </dsp:txXfrm>
    </dsp:sp>
    <dsp:sp modelId="{DF0CD95F-839C-4E22-B54D-4EDB021F2DFD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1814050" y="80670"/>
              </a:moveTo>
              <a:arcTo wR="1353722" hR="1353722" stAng="17392782" swAng="77235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8836A-6259-48C9-AA13-67562424455B}">
      <dsp:nvSpPr>
        <dsp:cNvPr id="0" name=""/>
        <dsp:cNvSpPr/>
      </dsp:nvSpPr>
      <dsp:spPr>
        <a:xfrm>
          <a:off x="4167898" y="510718"/>
          <a:ext cx="729455" cy="474146"/>
        </a:xfrm>
        <a:prstGeom prst="roundRect">
          <a:avLst/>
        </a:prstGeom>
        <a:solidFill>
          <a:srgbClr val="B3F2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Individuality</a:t>
          </a:r>
          <a:endParaRPr lang="fi-FI" sz="800" kern="1200" dirty="0">
            <a:solidFill>
              <a:srgbClr val="7030A0"/>
            </a:solidFill>
          </a:endParaRPr>
        </a:p>
      </dsp:txBody>
      <dsp:txXfrm>
        <a:off x="4191044" y="533864"/>
        <a:ext cx="683163" cy="427854"/>
      </dsp:txXfrm>
    </dsp:sp>
    <dsp:sp modelId="{6B837391-B241-47AB-838E-694ACA8BB61B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2618950" y="872306"/>
              </a:moveTo>
              <a:arcTo wR="1353722" hR="1353722" stAng="20350100" swAng="106446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72184-8468-4C39-A2B4-A0E85A33DF8F}">
      <dsp:nvSpPr>
        <dsp:cNvPr id="0" name=""/>
        <dsp:cNvSpPr/>
      </dsp:nvSpPr>
      <dsp:spPr>
        <a:xfrm>
          <a:off x="4429297" y="1655982"/>
          <a:ext cx="729455" cy="474146"/>
        </a:xfrm>
        <a:prstGeom prst="roundRect">
          <a:avLst/>
        </a:prstGeom>
        <a:solidFill>
          <a:srgbClr val="B3F2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Diversity</a:t>
          </a:r>
          <a:endParaRPr lang="fi-FI" sz="800" kern="1200" dirty="0">
            <a:solidFill>
              <a:srgbClr val="7030A0"/>
            </a:solidFill>
          </a:endParaRPr>
        </a:p>
      </dsp:txBody>
      <dsp:txXfrm>
        <a:off x="4452443" y="1679128"/>
        <a:ext cx="683163" cy="427854"/>
      </dsp:txXfrm>
    </dsp:sp>
    <dsp:sp modelId="{DAC5619B-49CC-4260-BE8A-4316F95B9366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2548749" y="1989704"/>
              </a:moveTo>
              <a:arcTo wR="1353722" hR="1353722" stAng="1681290" swAng="83563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912B7-03B3-415C-BD9C-0F0487D9D00B}">
      <dsp:nvSpPr>
        <dsp:cNvPr id="0" name=""/>
        <dsp:cNvSpPr/>
      </dsp:nvSpPr>
      <dsp:spPr>
        <a:xfrm>
          <a:off x="3696873" y="2574412"/>
          <a:ext cx="729455" cy="474146"/>
        </a:xfrm>
        <a:prstGeom prst="roundRect">
          <a:avLst/>
        </a:prstGeom>
        <a:solidFill>
          <a:srgbClr val="B3F2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Accessibility</a:t>
          </a:r>
          <a:endParaRPr lang="fi-FI" sz="800" kern="1200" dirty="0">
            <a:solidFill>
              <a:srgbClr val="7030A0"/>
            </a:solidFill>
          </a:endParaRPr>
        </a:p>
      </dsp:txBody>
      <dsp:txXfrm>
        <a:off x="3720019" y="2597558"/>
        <a:ext cx="683163" cy="427854"/>
      </dsp:txXfrm>
    </dsp:sp>
    <dsp:sp modelId="{C5AE67F2-6D38-432D-90D7-B6123A5503FE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1488094" y="2700759"/>
              </a:moveTo>
              <a:arcTo wR="1353722" hR="1353722" stAng="5058201" swAng="68359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8C922-C88A-45EF-9A08-DD0B93DA9180}">
      <dsp:nvSpPr>
        <dsp:cNvPr id="0" name=""/>
        <dsp:cNvSpPr/>
      </dsp:nvSpPr>
      <dsp:spPr>
        <a:xfrm>
          <a:off x="2522157" y="2574412"/>
          <a:ext cx="729455" cy="474146"/>
        </a:xfrm>
        <a:prstGeom prst="roundRect">
          <a:avLst/>
        </a:prstGeom>
        <a:solidFill>
          <a:srgbClr val="B3F2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Connectivity</a:t>
          </a:r>
          <a:endParaRPr lang="fi-FI" sz="800" kern="1200" dirty="0">
            <a:solidFill>
              <a:srgbClr val="7030A0"/>
            </a:solidFill>
          </a:endParaRPr>
        </a:p>
      </dsp:txBody>
      <dsp:txXfrm>
        <a:off x="2545303" y="2597558"/>
        <a:ext cx="683163" cy="427854"/>
      </dsp:txXfrm>
    </dsp:sp>
    <dsp:sp modelId="{0A80DD02-D8B1-4C46-9B15-09539BD8CA57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346899" y="2258637"/>
              </a:moveTo>
              <a:arcTo wR="1353722" hR="1353722" stAng="8283081" swAng="83563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1904F-76DD-46F0-8EC9-443548BEEECB}">
      <dsp:nvSpPr>
        <dsp:cNvPr id="0" name=""/>
        <dsp:cNvSpPr/>
      </dsp:nvSpPr>
      <dsp:spPr>
        <a:xfrm>
          <a:off x="1789734" y="1655982"/>
          <a:ext cx="729455" cy="474146"/>
        </a:xfrm>
        <a:prstGeom prst="roundRect">
          <a:avLst/>
        </a:prstGeom>
        <a:solidFill>
          <a:srgbClr val="B3F2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Economy</a:t>
          </a:r>
          <a:endParaRPr lang="fi-FI" sz="800" kern="1200" dirty="0">
            <a:solidFill>
              <a:srgbClr val="7030A0"/>
            </a:solidFill>
          </a:endParaRPr>
        </a:p>
      </dsp:txBody>
      <dsp:txXfrm>
        <a:off x="1812880" y="1679128"/>
        <a:ext cx="683163" cy="427854"/>
      </dsp:txXfrm>
    </dsp:sp>
    <dsp:sp modelId="{46DF1D7A-1CCB-49E7-A403-87C9B022D3BA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1968" y="1280738"/>
              </a:moveTo>
              <a:arcTo wR="1353722" hR="1353722" stAng="10985432" swAng="106446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1AC47-30A2-4D49-A6C0-B3FD3CCE1393}">
      <dsp:nvSpPr>
        <dsp:cNvPr id="0" name=""/>
        <dsp:cNvSpPr/>
      </dsp:nvSpPr>
      <dsp:spPr>
        <a:xfrm>
          <a:off x="2051132" y="510718"/>
          <a:ext cx="729455" cy="474146"/>
        </a:xfrm>
        <a:prstGeom prst="roundRect">
          <a:avLst/>
        </a:prstGeom>
        <a:solidFill>
          <a:srgbClr val="B3F2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7030A0"/>
              </a:solidFill>
            </a:rPr>
            <a:t>Reliability</a:t>
          </a:r>
          <a:endParaRPr lang="fi-FI" sz="800" kern="1200" dirty="0">
            <a:solidFill>
              <a:srgbClr val="7030A0"/>
            </a:solidFill>
          </a:endParaRPr>
        </a:p>
      </dsp:txBody>
      <dsp:txXfrm>
        <a:off x="2074278" y="533864"/>
        <a:ext cx="683163" cy="427854"/>
      </dsp:txXfrm>
    </dsp:sp>
    <dsp:sp modelId="{FADBD4F7-279F-41D1-9075-4E810C69B95C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621349" y="215217"/>
              </a:moveTo>
              <a:arcTo wR="1353722" hR="1353722" stAng="14234868" swAng="77235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4547-6FCC-4DFF-9F14-4FC8A49667F0}">
      <dsp:nvSpPr>
        <dsp:cNvPr id="0" name=""/>
        <dsp:cNvSpPr/>
      </dsp:nvSpPr>
      <dsp:spPr>
        <a:xfrm>
          <a:off x="3109515" y="1028"/>
          <a:ext cx="729455" cy="47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Privacy</a:t>
          </a:r>
          <a:endParaRPr lang="fi-FI" sz="800" kern="1200" dirty="0"/>
        </a:p>
      </dsp:txBody>
      <dsp:txXfrm>
        <a:off x="3132661" y="24174"/>
        <a:ext cx="683163" cy="427854"/>
      </dsp:txXfrm>
    </dsp:sp>
    <dsp:sp modelId="{DF0CD95F-839C-4E22-B54D-4EDB021F2DFD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1814050" y="80670"/>
              </a:moveTo>
              <a:arcTo wR="1353722" hR="1353722" stAng="17392782" swAng="77235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8836A-6259-48C9-AA13-67562424455B}">
      <dsp:nvSpPr>
        <dsp:cNvPr id="0" name=""/>
        <dsp:cNvSpPr/>
      </dsp:nvSpPr>
      <dsp:spPr>
        <a:xfrm>
          <a:off x="4167898" y="510718"/>
          <a:ext cx="729455" cy="47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Individuality</a:t>
          </a:r>
          <a:endParaRPr lang="fi-FI" sz="800" kern="1200" dirty="0"/>
        </a:p>
      </dsp:txBody>
      <dsp:txXfrm>
        <a:off x="4191044" y="533864"/>
        <a:ext cx="683163" cy="427854"/>
      </dsp:txXfrm>
    </dsp:sp>
    <dsp:sp modelId="{6B837391-B241-47AB-838E-694ACA8BB61B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2618950" y="872306"/>
              </a:moveTo>
              <a:arcTo wR="1353722" hR="1353722" stAng="20350100" swAng="106446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72184-8468-4C39-A2B4-A0E85A33DF8F}">
      <dsp:nvSpPr>
        <dsp:cNvPr id="0" name=""/>
        <dsp:cNvSpPr/>
      </dsp:nvSpPr>
      <dsp:spPr>
        <a:xfrm>
          <a:off x="4429297" y="1655982"/>
          <a:ext cx="729455" cy="47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Diversity</a:t>
          </a:r>
          <a:endParaRPr lang="fi-FI" sz="800" kern="1200" dirty="0"/>
        </a:p>
      </dsp:txBody>
      <dsp:txXfrm>
        <a:off x="4452443" y="1679128"/>
        <a:ext cx="683163" cy="427854"/>
      </dsp:txXfrm>
    </dsp:sp>
    <dsp:sp modelId="{DAC5619B-49CC-4260-BE8A-4316F95B9366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2548749" y="1989704"/>
              </a:moveTo>
              <a:arcTo wR="1353722" hR="1353722" stAng="1681290" swAng="83563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912B7-03B3-415C-BD9C-0F0487D9D00B}">
      <dsp:nvSpPr>
        <dsp:cNvPr id="0" name=""/>
        <dsp:cNvSpPr/>
      </dsp:nvSpPr>
      <dsp:spPr>
        <a:xfrm>
          <a:off x="3696873" y="2574412"/>
          <a:ext cx="729455" cy="47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Accessibility</a:t>
          </a:r>
          <a:endParaRPr lang="fi-FI" sz="800" kern="1200" dirty="0"/>
        </a:p>
      </dsp:txBody>
      <dsp:txXfrm>
        <a:off x="3720019" y="2597558"/>
        <a:ext cx="683163" cy="427854"/>
      </dsp:txXfrm>
    </dsp:sp>
    <dsp:sp modelId="{C5AE67F2-6D38-432D-90D7-B6123A5503FE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1488094" y="2700759"/>
              </a:moveTo>
              <a:arcTo wR="1353722" hR="1353722" stAng="5058201" swAng="68359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8C922-C88A-45EF-9A08-DD0B93DA9180}">
      <dsp:nvSpPr>
        <dsp:cNvPr id="0" name=""/>
        <dsp:cNvSpPr/>
      </dsp:nvSpPr>
      <dsp:spPr>
        <a:xfrm>
          <a:off x="2522157" y="2574412"/>
          <a:ext cx="729455" cy="47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Connectivity</a:t>
          </a:r>
          <a:endParaRPr lang="fi-FI" sz="800" kern="1200" dirty="0"/>
        </a:p>
      </dsp:txBody>
      <dsp:txXfrm>
        <a:off x="2545303" y="2597558"/>
        <a:ext cx="683163" cy="427854"/>
      </dsp:txXfrm>
    </dsp:sp>
    <dsp:sp modelId="{0A80DD02-D8B1-4C46-9B15-09539BD8CA57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346899" y="2258637"/>
              </a:moveTo>
              <a:arcTo wR="1353722" hR="1353722" stAng="8283081" swAng="83563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1904F-76DD-46F0-8EC9-443548BEEECB}">
      <dsp:nvSpPr>
        <dsp:cNvPr id="0" name=""/>
        <dsp:cNvSpPr/>
      </dsp:nvSpPr>
      <dsp:spPr>
        <a:xfrm>
          <a:off x="1789734" y="1655982"/>
          <a:ext cx="729455" cy="47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Economy</a:t>
          </a:r>
          <a:endParaRPr lang="fi-FI" sz="800" kern="1200" dirty="0"/>
        </a:p>
      </dsp:txBody>
      <dsp:txXfrm>
        <a:off x="1812880" y="1679128"/>
        <a:ext cx="683163" cy="427854"/>
      </dsp:txXfrm>
    </dsp:sp>
    <dsp:sp modelId="{46DF1D7A-1CCB-49E7-A403-87C9B022D3BA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1968" y="1280738"/>
              </a:moveTo>
              <a:arcTo wR="1353722" hR="1353722" stAng="10985432" swAng="106446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1AC47-30A2-4D49-A6C0-B3FD3CCE1393}">
      <dsp:nvSpPr>
        <dsp:cNvPr id="0" name=""/>
        <dsp:cNvSpPr/>
      </dsp:nvSpPr>
      <dsp:spPr>
        <a:xfrm>
          <a:off x="2051132" y="510718"/>
          <a:ext cx="729455" cy="47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Reliability</a:t>
          </a:r>
          <a:endParaRPr lang="fi-FI" sz="800" kern="1200" dirty="0"/>
        </a:p>
      </dsp:txBody>
      <dsp:txXfrm>
        <a:off x="2074278" y="533864"/>
        <a:ext cx="683163" cy="427854"/>
      </dsp:txXfrm>
    </dsp:sp>
    <dsp:sp modelId="{FADBD4F7-279F-41D1-9075-4E810C69B95C}">
      <dsp:nvSpPr>
        <dsp:cNvPr id="0" name=""/>
        <dsp:cNvSpPr/>
      </dsp:nvSpPr>
      <dsp:spPr>
        <a:xfrm>
          <a:off x="2120521" y="238101"/>
          <a:ext cx="2707444" cy="2707444"/>
        </a:xfrm>
        <a:custGeom>
          <a:avLst/>
          <a:gdLst/>
          <a:ahLst/>
          <a:cxnLst/>
          <a:rect l="0" t="0" r="0" b="0"/>
          <a:pathLst>
            <a:path>
              <a:moveTo>
                <a:pt x="621349" y="215217"/>
              </a:moveTo>
              <a:arcTo wR="1353722" hR="1353722" stAng="14234868" swAng="77235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tarter Leav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B15939B-1EA9-49CD-B7AE-42CDF9FC13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0DE9D-93EC-4504-8196-AFA4EA838235}"/>
              </a:ext>
            </a:extLst>
          </p:cNvPr>
          <p:cNvSpPr/>
          <p:nvPr/>
        </p:nvSpPr>
        <p:spPr>
          <a:xfrm>
            <a:off x="4572001" y="1021977"/>
            <a:ext cx="4572000" cy="3130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2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3AD41-7055-4805-B84E-52A3DD32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999" y="1817998"/>
            <a:ext cx="4016406" cy="1980000"/>
          </a:xfrm>
        </p:spPr>
        <p:txBody>
          <a:bodyPr bIns="360000" anchor="b" anchorCtr="0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5CA45-51C8-41AD-A83C-9C91FCE3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96000" y="3864452"/>
            <a:ext cx="720000" cy="283500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9D043EF3-7F37-485D-AD45-933C9831B24D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F3AE7-5732-43E3-9ED8-7E460F8E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6000" y="3864452"/>
            <a:ext cx="3291341" cy="288000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VTT – beyond the obvious</a:t>
            </a:r>
            <a:endParaRPr lang="en-GB" dirty="0"/>
          </a:p>
        </p:txBody>
      </p:sp>
      <p:grpSp>
        <p:nvGrpSpPr>
          <p:cNvPr id="54" name="VTT_LogoStack_v3_16092019 pienempi koko">
            <a:extLst>
              <a:ext uri="{FF2B5EF4-FFF2-40B4-BE49-F238E27FC236}">
                <a16:creationId xmlns:a16="http://schemas.microsoft.com/office/drawing/2014/main" id="{6889D744-562F-428E-B46E-DF2EFB7C1123}"/>
              </a:ext>
            </a:extLst>
          </p:cNvPr>
          <p:cNvGrpSpPr/>
          <p:nvPr/>
        </p:nvGrpSpPr>
        <p:grpSpPr>
          <a:xfrm>
            <a:off x="8042862" y="1021977"/>
            <a:ext cx="869543" cy="586800"/>
            <a:chOff x="7909204" y="1770762"/>
            <a:chExt cx="971550" cy="655638"/>
          </a:xfrm>
        </p:grpSpPr>
        <p:grpSp>
          <p:nvGrpSpPr>
            <p:cNvPr id="55" name="_VTT_logo_102019_01_white_on_orange">
              <a:extLst>
                <a:ext uri="{FF2B5EF4-FFF2-40B4-BE49-F238E27FC236}">
                  <a16:creationId xmlns:a16="http://schemas.microsoft.com/office/drawing/2014/main" id="{40F83A6E-521F-4EA5-AD06-0D377E20180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6" name="Box">
                <a:extLst>
                  <a:ext uri="{FF2B5EF4-FFF2-40B4-BE49-F238E27FC236}">
                    <a16:creationId xmlns:a16="http://schemas.microsoft.com/office/drawing/2014/main" id="{E481E7F1-F745-4B81-80C7-5C2EFD7E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T2">
                <a:extLst>
                  <a:ext uri="{FF2B5EF4-FFF2-40B4-BE49-F238E27FC236}">
                    <a16:creationId xmlns:a16="http://schemas.microsoft.com/office/drawing/2014/main" id="{175E01DB-9F22-4D37-BFCE-21363541C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T1">
                <a:extLst>
                  <a:ext uri="{FF2B5EF4-FFF2-40B4-BE49-F238E27FC236}">
                    <a16:creationId xmlns:a16="http://schemas.microsoft.com/office/drawing/2014/main" id="{CB5B7BD0-D8B8-49B2-813C-A118918CE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9" name="V">
                <a:extLst>
                  <a:ext uri="{FF2B5EF4-FFF2-40B4-BE49-F238E27FC236}">
                    <a16:creationId xmlns:a16="http://schemas.microsoft.com/office/drawing/2014/main" id="{5A3859DD-C7C7-4E43-86E0-1B0FCF376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_VTT_logo_102019_02_white_on_black" hidden="1">
              <a:extLst>
                <a:ext uri="{FF2B5EF4-FFF2-40B4-BE49-F238E27FC236}">
                  <a16:creationId xmlns:a16="http://schemas.microsoft.com/office/drawing/2014/main" id="{BE789E09-3C77-42E8-9D02-E245FA0CE4AA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2" name="Box">
                <a:extLst>
                  <a:ext uri="{FF2B5EF4-FFF2-40B4-BE49-F238E27FC236}">
                    <a16:creationId xmlns:a16="http://schemas.microsoft.com/office/drawing/2014/main" id="{51D08AD0-155D-4787-9A0D-F362E4BD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T2">
                <a:extLst>
                  <a:ext uri="{FF2B5EF4-FFF2-40B4-BE49-F238E27FC236}">
                    <a16:creationId xmlns:a16="http://schemas.microsoft.com/office/drawing/2014/main" id="{9FA7377B-F125-45BD-969F-007E57D01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T1">
                <a:extLst>
                  <a:ext uri="{FF2B5EF4-FFF2-40B4-BE49-F238E27FC236}">
                    <a16:creationId xmlns:a16="http://schemas.microsoft.com/office/drawing/2014/main" id="{758947A9-E3AE-45A9-AC63-316688A88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V">
                <a:extLst>
                  <a:ext uri="{FF2B5EF4-FFF2-40B4-BE49-F238E27FC236}">
                    <a16:creationId xmlns:a16="http://schemas.microsoft.com/office/drawing/2014/main" id="{37E685F7-FC58-4007-9B82-25AC70E70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_VTT_logo_102019_03_white_on_blue" hidden="1">
              <a:extLst>
                <a:ext uri="{FF2B5EF4-FFF2-40B4-BE49-F238E27FC236}">
                  <a16:creationId xmlns:a16="http://schemas.microsoft.com/office/drawing/2014/main" id="{7D537F09-979D-4727-9E7C-96FFEFAB738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8" name="Box">
                <a:extLst>
                  <a:ext uri="{FF2B5EF4-FFF2-40B4-BE49-F238E27FC236}">
                    <a16:creationId xmlns:a16="http://schemas.microsoft.com/office/drawing/2014/main" id="{840F987E-7D13-4613-82A2-652E91EF4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T2">
                <a:extLst>
                  <a:ext uri="{FF2B5EF4-FFF2-40B4-BE49-F238E27FC236}">
                    <a16:creationId xmlns:a16="http://schemas.microsoft.com/office/drawing/2014/main" id="{686D1E04-BBE5-4CA9-8E45-7F48BBDBB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T1">
                <a:extLst>
                  <a:ext uri="{FF2B5EF4-FFF2-40B4-BE49-F238E27FC236}">
                    <a16:creationId xmlns:a16="http://schemas.microsoft.com/office/drawing/2014/main" id="{A44DB7C3-E934-4FAD-9ACC-D6D6FC6F7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V">
                <a:extLst>
                  <a:ext uri="{FF2B5EF4-FFF2-40B4-BE49-F238E27FC236}">
                    <a16:creationId xmlns:a16="http://schemas.microsoft.com/office/drawing/2014/main" id="{47110265-E641-44CF-9EE6-7EB2A8041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_VTT_logo_102019_04_white_on_dark_grey" hidden="1">
              <a:extLst>
                <a:ext uri="{FF2B5EF4-FFF2-40B4-BE49-F238E27FC236}">
                  <a16:creationId xmlns:a16="http://schemas.microsoft.com/office/drawing/2014/main" id="{1E498825-C04E-46E7-BFA7-E20A04DF776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4" name="Box">
                <a:extLst>
                  <a:ext uri="{FF2B5EF4-FFF2-40B4-BE49-F238E27FC236}">
                    <a16:creationId xmlns:a16="http://schemas.microsoft.com/office/drawing/2014/main" id="{43A47DF8-9854-4AB9-BD3D-0569A42C3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T2">
                <a:extLst>
                  <a:ext uri="{FF2B5EF4-FFF2-40B4-BE49-F238E27FC236}">
                    <a16:creationId xmlns:a16="http://schemas.microsoft.com/office/drawing/2014/main" id="{F18A56A6-49C8-4682-B7A9-2ABE4ECCE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T1">
                <a:extLst>
                  <a:ext uri="{FF2B5EF4-FFF2-40B4-BE49-F238E27FC236}">
                    <a16:creationId xmlns:a16="http://schemas.microsoft.com/office/drawing/2014/main" id="{B09830FA-B817-43D4-986B-5751AB137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V">
                <a:extLst>
                  <a:ext uri="{FF2B5EF4-FFF2-40B4-BE49-F238E27FC236}">
                    <a16:creationId xmlns:a16="http://schemas.microsoft.com/office/drawing/2014/main" id="{532B111A-67A1-45BE-91DC-AB0E3B6EF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_VTT_logo_102019_05_dark_grey_on_white" hidden="1">
              <a:extLst>
                <a:ext uri="{FF2B5EF4-FFF2-40B4-BE49-F238E27FC236}">
                  <a16:creationId xmlns:a16="http://schemas.microsoft.com/office/drawing/2014/main" id="{32340944-6D89-43B8-8363-653ADEE6350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0" name="Box">
                <a:extLst>
                  <a:ext uri="{FF2B5EF4-FFF2-40B4-BE49-F238E27FC236}">
                    <a16:creationId xmlns:a16="http://schemas.microsoft.com/office/drawing/2014/main" id="{AC61D7F3-5B00-4C95-813F-8349369E9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T2">
                <a:extLst>
                  <a:ext uri="{FF2B5EF4-FFF2-40B4-BE49-F238E27FC236}">
                    <a16:creationId xmlns:a16="http://schemas.microsoft.com/office/drawing/2014/main" id="{7D2F3C49-889D-4FF1-97B8-53F0599D0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T1">
                <a:extLst>
                  <a:ext uri="{FF2B5EF4-FFF2-40B4-BE49-F238E27FC236}">
                    <a16:creationId xmlns:a16="http://schemas.microsoft.com/office/drawing/2014/main" id="{6C9FFD40-995A-44A4-90E3-2CBA39DE2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V">
                <a:extLst>
                  <a:ext uri="{FF2B5EF4-FFF2-40B4-BE49-F238E27FC236}">
                    <a16:creationId xmlns:a16="http://schemas.microsoft.com/office/drawing/2014/main" id="{6CDEBBDA-BB23-4B20-BDC2-3637F37B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_VTT_logo_102019_06_orange_blue_on_white" hidden="1">
              <a:extLst>
                <a:ext uri="{FF2B5EF4-FFF2-40B4-BE49-F238E27FC236}">
                  <a16:creationId xmlns:a16="http://schemas.microsoft.com/office/drawing/2014/main" id="{6F612B32-2559-4F08-90E9-13EC50636A2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6" name="Box">
                <a:extLst>
                  <a:ext uri="{FF2B5EF4-FFF2-40B4-BE49-F238E27FC236}">
                    <a16:creationId xmlns:a16="http://schemas.microsoft.com/office/drawing/2014/main" id="{9997C5C0-C04A-462C-B991-B366C7AE6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T2">
                <a:extLst>
                  <a:ext uri="{FF2B5EF4-FFF2-40B4-BE49-F238E27FC236}">
                    <a16:creationId xmlns:a16="http://schemas.microsoft.com/office/drawing/2014/main" id="{EF94B57E-05AB-4E70-8C3A-B7B958EA0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T1">
                <a:extLst>
                  <a:ext uri="{FF2B5EF4-FFF2-40B4-BE49-F238E27FC236}">
                    <a16:creationId xmlns:a16="http://schemas.microsoft.com/office/drawing/2014/main" id="{CD056F72-F45C-4E67-8040-4FB948E5D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V">
                <a:extLst>
                  <a:ext uri="{FF2B5EF4-FFF2-40B4-BE49-F238E27FC236}">
                    <a16:creationId xmlns:a16="http://schemas.microsoft.com/office/drawing/2014/main" id="{F693D0CB-A74E-442F-8847-36C564B6B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7_blue_on_white" hidden="1">
              <a:extLst>
                <a:ext uri="{FF2B5EF4-FFF2-40B4-BE49-F238E27FC236}">
                  <a16:creationId xmlns:a16="http://schemas.microsoft.com/office/drawing/2014/main" id="{FA9F57F1-C560-4D9D-930D-712EFC8D68E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2" name="Box">
                <a:extLst>
                  <a:ext uri="{FF2B5EF4-FFF2-40B4-BE49-F238E27FC236}">
                    <a16:creationId xmlns:a16="http://schemas.microsoft.com/office/drawing/2014/main" id="{37B261BC-7EC9-4455-9644-8192B89E6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T2">
                <a:extLst>
                  <a:ext uri="{FF2B5EF4-FFF2-40B4-BE49-F238E27FC236}">
                    <a16:creationId xmlns:a16="http://schemas.microsoft.com/office/drawing/2014/main" id="{B915B1F6-5947-4BA7-8E3D-DDEACB962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T1">
                <a:extLst>
                  <a:ext uri="{FF2B5EF4-FFF2-40B4-BE49-F238E27FC236}">
                    <a16:creationId xmlns:a16="http://schemas.microsoft.com/office/drawing/2014/main" id="{48A11847-BB39-4B5F-93EA-1C82A2F03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V">
                <a:extLst>
                  <a:ext uri="{FF2B5EF4-FFF2-40B4-BE49-F238E27FC236}">
                    <a16:creationId xmlns:a16="http://schemas.microsoft.com/office/drawing/2014/main" id="{423C0471-728F-4A75-9F24-DB4F71A71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_VTT_logo_102019_08_black_on_white" hidden="1">
              <a:extLst>
                <a:ext uri="{FF2B5EF4-FFF2-40B4-BE49-F238E27FC236}">
                  <a16:creationId xmlns:a16="http://schemas.microsoft.com/office/drawing/2014/main" id="{98502DAA-167D-4F11-9089-7FBB34BD774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8" name="Box">
                <a:extLst>
                  <a:ext uri="{FF2B5EF4-FFF2-40B4-BE49-F238E27FC236}">
                    <a16:creationId xmlns:a16="http://schemas.microsoft.com/office/drawing/2014/main" id="{BC4C7FEA-15CF-41F0-9899-A9613A432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T2">
                <a:extLst>
                  <a:ext uri="{FF2B5EF4-FFF2-40B4-BE49-F238E27FC236}">
                    <a16:creationId xmlns:a16="http://schemas.microsoft.com/office/drawing/2014/main" id="{C41DC861-750A-4E5E-9FDB-5B03335E6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T1">
                <a:extLst>
                  <a:ext uri="{FF2B5EF4-FFF2-40B4-BE49-F238E27FC236}">
                    <a16:creationId xmlns:a16="http://schemas.microsoft.com/office/drawing/2014/main" id="{FC4C2684-2627-4771-9544-83F349D86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V">
                <a:extLst>
                  <a:ext uri="{FF2B5EF4-FFF2-40B4-BE49-F238E27FC236}">
                    <a16:creationId xmlns:a16="http://schemas.microsoft.com/office/drawing/2014/main" id="{6E0CC0FF-C393-430F-8189-822149D65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_VTT_logo_102019_09_orange_on_white" hidden="1">
              <a:extLst>
                <a:ext uri="{FF2B5EF4-FFF2-40B4-BE49-F238E27FC236}">
                  <a16:creationId xmlns:a16="http://schemas.microsoft.com/office/drawing/2014/main" id="{154616AC-F847-4F22-A9EC-00D1D023A4E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4" name="Box">
                <a:extLst>
                  <a:ext uri="{FF2B5EF4-FFF2-40B4-BE49-F238E27FC236}">
                    <a16:creationId xmlns:a16="http://schemas.microsoft.com/office/drawing/2014/main" id="{7B17E5D7-3CA3-43A9-9D0C-D94A4545F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T2">
                <a:extLst>
                  <a:ext uri="{FF2B5EF4-FFF2-40B4-BE49-F238E27FC236}">
                    <a16:creationId xmlns:a16="http://schemas.microsoft.com/office/drawing/2014/main" id="{49D34E98-01B7-4102-9CB6-F4F43537F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T1">
                <a:extLst>
                  <a:ext uri="{FF2B5EF4-FFF2-40B4-BE49-F238E27FC236}">
                    <a16:creationId xmlns:a16="http://schemas.microsoft.com/office/drawing/2014/main" id="{BE19FEB8-5267-4AB6-B3E2-FA6D4AD2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7" name="V">
                <a:extLst>
                  <a:ext uri="{FF2B5EF4-FFF2-40B4-BE49-F238E27FC236}">
                    <a16:creationId xmlns:a16="http://schemas.microsoft.com/office/drawing/2014/main" id="{876EE734-700E-458F-87FB-AB9993791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41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Content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EF21-595D-4ECC-88D4-6FFAB8C7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586800"/>
            <a:ext cx="6948000" cy="745200"/>
          </a:xfrm>
        </p:spPr>
        <p:txBody>
          <a:bodyPr anchor="t" anchorCtr="0"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522F-9A95-4C09-947F-9389828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26CF-1DBB-4D7B-8AF6-B17F844A1771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CA9D-2905-4200-875A-D971396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E462-89B5-4754-BE57-386BC9DB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E395C0-122B-47E5-A543-F9D8AE74D8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137" y="1573200"/>
            <a:ext cx="2268000" cy="3042301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544F7FC-D6AC-436A-9BE3-21F5C06A5A7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59381" y="1573200"/>
            <a:ext cx="2268000" cy="3042301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F922AF3-350D-457C-8C8D-CED8C5DBBF3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99625" y="1573200"/>
            <a:ext cx="2268000" cy="304230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grpSp>
        <p:nvGrpSpPr>
          <p:cNvPr id="10" name="VTT_LogoStack_v3_16092019 pienempi koko">
            <a:extLst>
              <a:ext uri="{FF2B5EF4-FFF2-40B4-BE49-F238E27FC236}">
                <a16:creationId xmlns:a16="http://schemas.microsoft.com/office/drawing/2014/main" id="{A37F58D4-22A2-4499-932E-FB15EFA6C5A2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11" name="_VTT_logo_102019_01_white_on_orange">
              <a:extLst>
                <a:ext uri="{FF2B5EF4-FFF2-40B4-BE49-F238E27FC236}">
                  <a16:creationId xmlns:a16="http://schemas.microsoft.com/office/drawing/2014/main" id="{C89EE78B-249B-4D44-92A5-5AD10C5DC0B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2" name="Box">
                <a:extLst>
                  <a:ext uri="{FF2B5EF4-FFF2-40B4-BE49-F238E27FC236}">
                    <a16:creationId xmlns:a16="http://schemas.microsoft.com/office/drawing/2014/main" id="{47D85D1C-6CEE-4654-8741-B24ED0B3F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T2">
                <a:extLst>
                  <a:ext uri="{FF2B5EF4-FFF2-40B4-BE49-F238E27FC236}">
                    <a16:creationId xmlns:a16="http://schemas.microsoft.com/office/drawing/2014/main" id="{C1228D1B-4379-4B8C-9618-C897825B3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T1">
                <a:extLst>
                  <a:ext uri="{FF2B5EF4-FFF2-40B4-BE49-F238E27FC236}">
                    <a16:creationId xmlns:a16="http://schemas.microsoft.com/office/drawing/2014/main" id="{46829BA7-67A1-44AE-B2A3-A52EAC191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5" name="V">
                <a:extLst>
                  <a:ext uri="{FF2B5EF4-FFF2-40B4-BE49-F238E27FC236}">
                    <a16:creationId xmlns:a16="http://schemas.microsoft.com/office/drawing/2014/main" id="{F4B356A7-C231-47BF-9DF9-CA22E4CC6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_VTT_logo_102019_02_white_on_black" hidden="1">
              <a:extLst>
                <a:ext uri="{FF2B5EF4-FFF2-40B4-BE49-F238E27FC236}">
                  <a16:creationId xmlns:a16="http://schemas.microsoft.com/office/drawing/2014/main" id="{7F83D02F-CED4-4446-894B-666F1AD0A70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8" name="Box">
                <a:extLst>
                  <a:ext uri="{FF2B5EF4-FFF2-40B4-BE49-F238E27FC236}">
                    <a16:creationId xmlns:a16="http://schemas.microsoft.com/office/drawing/2014/main" id="{CF155BC2-AA14-4F3B-9A03-9A1DDD179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T2">
                <a:extLst>
                  <a:ext uri="{FF2B5EF4-FFF2-40B4-BE49-F238E27FC236}">
                    <a16:creationId xmlns:a16="http://schemas.microsoft.com/office/drawing/2014/main" id="{45423190-72EF-4029-8666-ED436CE1F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" name="T1">
                <a:extLst>
                  <a:ext uri="{FF2B5EF4-FFF2-40B4-BE49-F238E27FC236}">
                    <a16:creationId xmlns:a16="http://schemas.microsoft.com/office/drawing/2014/main" id="{3388C877-7254-4820-870A-69ECADAC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V">
                <a:extLst>
                  <a:ext uri="{FF2B5EF4-FFF2-40B4-BE49-F238E27FC236}">
                    <a16:creationId xmlns:a16="http://schemas.microsoft.com/office/drawing/2014/main" id="{D8C416E0-7380-4ABD-89B3-4001488C9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_VTT_logo_102019_03_white_on_blue" hidden="1">
              <a:extLst>
                <a:ext uri="{FF2B5EF4-FFF2-40B4-BE49-F238E27FC236}">
                  <a16:creationId xmlns:a16="http://schemas.microsoft.com/office/drawing/2014/main" id="{550A0593-589D-487E-87FE-65201453DB5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4" name="Box">
                <a:extLst>
                  <a:ext uri="{FF2B5EF4-FFF2-40B4-BE49-F238E27FC236}">
                    <a16:creationId xmlns:a16="http://schemas.microsoft.com/office/drawing/2014/main" id="{88E0A980-2E02-4316-B632-24A692297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T2">
                <a:extLst>
                  <a:ext uri="{FF2B5EF4-FFF2-40B4-BE49-F238E27FC236}">
                    <a16:creationId xmlns:a16="http://schemas.microsoft.com/office/drawing/2014/main" id="{045E1BC9-78B6-4FD1-9A01-4D94A2273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T1">
                <a:extLst>
                  <a:ext uri="{FF2B5EF4-FFF2-40B4-BE49-F238E27FC236}">
                    <a16:creationId xmlns:a16="http://schemas.microsoft.com/office/drawing/2014/main" id="{1BEBB62C-42F0-4F64-8E5D-48134F192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7" name="V">
                <a:extLst>
                  <a:ext uri="{FF2B5EF4-FFF2-40B4-BE49-F238E27FC236}">
                    <a16:creationId xmlns:a16="http://schemas.microsoft.com/office/drawing/2014/main" id="{49DCC809-7898-471B-A19E-BE2234722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_VTT_logo_102019_04_white_on_dark_grey" hidden="1">
              <a:extLst>
                <a:ext uri="{FF2B5EF4-FFF2-40B4-BE49-F238E27FC236}">
                  <a16:creationId xmlns:a16="http://schemas.microsoft.com/office/drawing/2014/main" id="{13452D21-CA40-4AAD-9EE7-620FB6A1F6D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0" name="Box">
                <a:extLst>
                  <a:ext uri="{FF2B5EF4-FFF2-40B4-BE49-F238E27FC236}">
                    <a16:creationId xmlns:a16="http://schemas.microsoft.com/office/drawing/2014/main" id="{A0E97A34-5D31-4C55-8BE3-90B2A6C43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2">
                <a:extLst>
                  <a:ext uri="{FF2B5EF4-FFF2-40B4-BE49-F238E27FC236}">
                    <a16:creationId xmlns:a16="http://schemas.microsoft.com/office/drawing/2014/main" id="{BD8D42FD-6495-4C2D-8888-67D56ED4B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1">
                <a:extLst>
                  <a:ext uri="{FF2B5EF4-FFF2-40B4-BE49-F238E27FC236}">
                    <a16:creationId xmlns:a16="http://schemas.microsoft.com/office/drawing/2014/main" id="{EB9AEB7D-EC6A-4055-92B7-61CF05AED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V">
                <a:extLst>
                  <a:ext uri="{FF2B5EF4-FFF2-40B4-BE49-F238E27FC236}">
                    <a16:creationId xmlns:a16="http://schemas.microsoft.com/office/drawing/2014/main" id="{828AFEE7-5E62-43D7-A074-98EA8C7F8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_VTT_logo_102019_05_dark_grey_on_white" hidden="1">
              <a:extLst>
                <a:ext uri="{FF2B5EF4-FFF2-40B4-BE49-F238E27FC236}">
                  <a16:creationId xmlns:a16="http://schemas.microsoft.com/office/drawing/2014/main" id="{5B493966-5F1B-46B6-B1FD-0BDB109DB37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6" name="Box">
                <a:extLst>
                  <a:ext uri="{FF2B5EF4-FFF2-40B4-BE49-F238E27FC236}">
                    <a16:creationId xmlns:a16="http://schemas.microsoft.com/office/drawing/2014/main" id="{620B63F7-19A9-408C-8FEF-0C4BD8591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T2">
                <a:extLst>
                  <a:ext uri="{FF2B5EF4-FFF2-40B4-BE49-F238E27FC236}">
                    <a16:creationId xmlns:a16="http://schemas.microsoft.com/office/drawing/2014/main" id="{3A756868-6202-4DB9-AD66-F7F5CBF6C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T1">
                <a:extLst>
                  <a:ext uri="{FF2B5EF4-FFF2-40B4-BE49-F238E27FC236}">
                    <a16:creationId xmlns:a16="http://schemas.microsoft.com/office/drawing/2014/main" id="{93072697-C041-4D48-908E-AAF420BE5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V">
                <a:extLst>
                  <a:ext uri="{FF2B5EF4-FFF2-40B4-BE49-F238E27FC236}">
                    <a16:creationId xmlns:a16="http://schemas.microsoft.com/office/drawing/2014/main" id="{45A80B30-08A5-4CDD-B3F9-F760633CE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_VTT_logo_102019_06_orange_blue_on_white" hidden="1">
              <a:extLst>
                <a:ext uri="{FF2B5EF4-FFF2-40B4-BE49-F238E27FC236}">
                  <a16:creationId xmlns:a16="http://schemas.microsoft.com/office/drawing/2014/main" id="{8FF339DA-6D1E-4DFA-AFBB-6C8ADC055974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2" name="Box">
                <a:extLst>
                  <a:ext uri="{FF2B5EF4-FFF2-40B4-BE49-F238E27FC236}">
                    <a16:creationId xmlns:a16="http://schemas.microsoft.com/office/drawing/2014/main" id="{BA3ABA61-436D-404C-8F0D-330229829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T2">
                <a:extLst>
                  <a:ext uri="{FF2B5EF4-FFF2-40B4-BE49-F238E27FC236}">
                    <a16:creationId xmlns:a16="http://schemas.microsoft.com/office/drawing/2014/main" id="{E48C2AF2-C651-4C70-AB8C-4B8406B7F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T1">
                <a:extLst>
                  <a:ext uri="{FF2B5EF4-FFF2-40B4-BE49-F238E27FC236}">
                    <a16:creationId xmlns:a16="http://schemas.microsoft.com/office/drawing/2014/main" id="{92443374-C6C2-4F15-B138-C57092C22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V">
                <a:extLst>
                  <a:ext uri="{FF2B5EF4-FFF2-40B4-BE49-F238E27FC236}">
                    <a16:creationId xmlns:a16="http://schemas.microsoft.com/office/drawing/2014/main" id="{886D1FD4-A213-49F6-BA34-18E129B70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_VTT_logo_102019_07_blue_on_white" hidden="1">
              <a:extLst>
                <a:ext uri="{FF2B5EF4-FFF2-40B4-BE49-F238E27FC236}">
                  <a16:creationId xmlns:a16="http://schemas.microsoft.com/office/drawing/2014/main" id="{C34F9A52-3AB3-426D-AC26-FA0CC42856D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8" name="Box">
                <a:extLst>
                  <a:ext uri="{FF2B5EF4-FFF2-40B4-BE49-F238E27FC236}">
                    <a16:creationId xmlns:a16="http://schemas.microsoft.com/office/drawing/2014/main" id="{890477F7-0F34-4634-9687-D8640CB22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T2">
                <a:extLst>
                  <a:ext uri="{FF2B5EF4-FFF2-40B4-BE49-F238E27FC236}">
                    <a16:creationId xmlns:a16="http://schemas.microsoft.com/office/drawing/2014/main" id="{306C333F-AC38-4038-BA64-81DCFEC33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T1">
                <a:extLst>
                  <a:ext uri="{FF2B5EF4-FFF2-40B4-BE49-F238E27FC236}">
                    <a16:creationId xmlns:a16="http://schemas.microsoft.com/office/drawing/2014/main" id="{C2F381E8-4B95-4B4E-9EF4-E08051F4D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V">
                <a:extLst>
                  <a:ext uri="{FF2B5EF4-FFF2-40B4-BE49-F238E27FC236}">
                    <a16:creationId xmlns:a16="http://schemas.microsoft.com/office/drawing/2014/main" id="{228DDCE8-81A4-4D33-8551-D7C2462C9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_VTT_logo_102019_08_black_on_white" hidden="1">
              <a:extLst>
                <a:ext uri="{FF2B5EF4-FFF2-40B4-BE49-F238E27FC236}">
                  <a16:creationId xmlns:a16="http://schemas.microsoft.com/office/drawing/2014/main" id="{A2FBE641-1782-4E91-A2D9-8CFD8C16333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4" name="Box">
                <a:extLst>
                  <a:ext uri="{FF2B5EF4-FFF2-40B4-BE49-F238E27FC236}">
                    <a16:creationId xmlns:a16="http://schemas.microsoft.com/office/drawing/2014/main" id="{B031DA56-4885-4A36-AE3A-4BF458F41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T2">
                <a:extLst>
                  <a:ext uri="{FF2B5EF4-FFF2-40B4-BE49-F238E27FC236}">
                    <a16:creationId xmlns:a16="http://schemas.microsoft.com/office/drawing/2014/main" id="{80592F3B-4A09-4835-8FCC-06981F66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T1">
                <a:extLst>
                  <a:ext uri="{FF2B5EF4-FFF2-40B4-BE49-F238E27FC236}">
                    <a16:creationId xmlns:a16="http://schemas.microsoft.com/office/drawing/2014/main" id="{6F0CFA53-5151-4FC6-97C7-F595EF812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V">
                <a:extLst>
                  <a:ext uri="{FF2B5EF4-FFF2-40B4-BE49-F238E27FC236}">
                    <a16:creationId xmlns:a16="http://schemas.microsoft.com/office/drawing/2014/main" id="{07654C80-54A2-4F95-93D5-B134BC63A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_VTT_logo_102019_09_orange_on_white" hidden="1">
              <a:extLst>
                <a:ext uri="{FF2B5EF4-FFF2-40B4-BE49-F238E27FC236}">
                  <a16:creationId xmlns:a16="http://schemas.microsoft.com/office/drawing/2014/main" id="{D9808156-3DDD-4F99-BBBD-3F9F7FC1E914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0" name="Box">
                <a:extLst>
                  <a:ext uri="{FF2B5EF4-FFF2-40B4-BE49-F238E27FC236}">
                    <a16:creationId xmlns:a16="http://schemas.microsoft.com/office/drawing/2014/main" id="{EE25C053-3A29-4EC1-AAC9-C04BB73BB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T2">
                <a:extLst>
                  <a:ext uri="{FF2B5EF4-FFF2-40B4-BE49-F238E27FC236}">
                    <a16:creationId xmlns:a16="http://schemas.microsoft.com/office/drawing/2014/main" id="{699A4584-33BB-4763-9D2F-25724D91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T1">
                <a:extLst>
                  <a:ext uri="{FF2B5EF4-FFF2-40B4-BE49-F238E27FC236}">
                    <a16:creationId xmlns:a16="http://schemas.microsoft.com/office/drawing/2014/main" id="{916BE899-B237-4528-AE6E-A5755ACC3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V">
                <a:extLst>
                  <a:ext uri="{FF2B5EF4-FFF2-40B4-BE49-F238E27FC236}">
                    <a16:creationId xmlns:a16="http://schemas.microsoft.com/office/drawing/2014/main" id="{D163EC76-C476-4E40-ADC7-C81A56189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4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6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Content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0E3D-7CA1-4C38-A728-050E2864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4B7EBC-3D37-4A2E-8F91-D752A833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66E8-27DD-4902-9F77-9A231612CD1F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21D9CD-4580-47B3-9301-B8A1039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7241A1-2E0B-4E00-8D6F-5A489B5F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VTT_LogoStack_v3_16092019 pienempi koko">
            <a:extLst>
              <a:ext uri="{FF2B5EF4-FFF2-40B4-BE49-F238E27FC236}">
                <a16:creationId xmlns:a16="http://schemas.microsoft.com/office/drawing/2014/main" id="{F2F5C000-215B-45BB-A043-A737546493C7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7" name="_VTT_logo_102019_01_white_on_orange">
              <a:extLst>
                <a:ext uri="{FF2B5EF4-FFF2-40B4-BE49-F238E27FC236}">
                  <a16:creationId xmlns:a16="http://schemas.microsoft.com/office/drawing/2014/main" id="{9934189E-E112-4E8B-8CC5-7CEB9744426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1" name="Box">
                <a:extLst>
                  <a:ext uri="{FF2B5EF4-FFF2-40B4-BE49-F238E27FC236}">
                    <a16:creationId xmlns:a16="http://schemas.microsoft.com/office/drawing/2014/main" id="{D83E3511-87CD-41C9-9E2A-2DBD58B49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T2">
                <a:extLst>
                  <a:ext uri="{FF2B5EF4-FFF2-40B4-BE49-F238E27FC236}">
                    <a16:creationId xmlns:a16="http://schemas.microsoft.com/office/drawing/2014/main" id="{5BEE87E9-4DC8-415F-9739-FF00307FA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T1">
                <a:extLst>
                  <a:ext uri="{FF2B5EF4-FFF2-40B4-BE49-F238E27FC236}">
                    <a16:creationId xmlns:a16="http://schemas.microsoft.com/office/drawing/2014/main" id="{1B58C296-4DE2-4587-B039-CEDCC86C2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V">
                <a:extLst>
                  <a:ext uri="{FF2B5EF4-FFF2-40B4-BE49-F238E27FC236}">
                    <a16:creationId xmlns:a16="http://schemas.microsoft.com/office/drawing/2014/main" id="{994B2AAE-EC6B-4F88-A527-A97FF1CF3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_VTT_logo_102019_02_white_on_black" hidden="1">
              <a:extLst>
                <a:ext uri="{FF2B5EF4-FFF2-40B4-BE49-F238E27FC236}">
                  <a16:creationId xmlns:a16="http://schemas.microsoft.com/office/drawing/2014/main" id="{93C07F9F-6A91-42A2-8659-7C2033A19E3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7" name="Box">
                <a:extLst>
                  <a:ext uri="{FF2B5EF4-FFF2-40B4-BE49-F238E27FC236}">
                    <a16:creationId xmlns:a16="http://schemas.microsoft.com/office/drawing/2014/main" id="{AC01E7D7-DBBD-4AB8-AAD1-18C816A23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8" name="T2">
                <a:extLst>
                  <a:ext uri="{FF2B5EF4-FFF2-40B4-BE49-F238E27FC236}">
                    <a16:creationId xmlns:a16="http://schemas.microsoft.com/office/drawing/2014/main" id="{D929E8D2-DFDD-45AD-8941-FD30E729B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T1">
                <a:extLst>
                  <a:ext uri="{FF2B5EF4-FFF2-40B4-BE49-F238E27FC236}">
                    <a16:creationId xmlns:a16="http://schemas.microsoft.com/office/drawing/2014/main" id="{BE973541-583C-4EAE-8EB5-2DB20C38C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" name="V">
                <a:extLst>
                  <a:ext uri="{FF2B5EF4-FFF2-40B4-BE49-F238E27FC236}">
                    <a16:creationId xmlns:a16="http://schemas.microsoft.com/office/drawing/2014/main" id="{F0F91987-C24E-4F66-B43C-276F4A5A8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_VTT_logo_102019_03_white_on_blue" hidden="1">
              <a:extLst>
                <a:ext uri="{FF2B5EF4-FFF2-40B4-BE49-F238E27FC236}">
                  <a16:creationId xmlns:a16="http://schemas.microsoft.com/office/drawing/2014/main" id="{012D5B37-4ED7-4746-86E5-17E13AE1CB8A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3" name="Box">
                <a:extLst>
                  <a:ext uri="{FF2B5EF4-FFF2-40B4-BE49-F238E27FC236}">
                    <a16:creationId xmlns:a16="http://schemas.microsoft.com/office/drawing/2014/main" id="{5F074957-D5B3-49D7-B2E6-EDD3D6C01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2">
                <a:extLst>
                  <a:ext uri="{FF2B5EF4-FFF2-40B4-BE49-F238E27FC236}">
                    <a16:creationId xmlns:a16="http://schemas.microsoft.com/office/drawing/2014/main" id="{F208F89A-4430-4BA9-BD94-5C94B51B0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T1">
                <a:extLst>
                  <a:ext uri="{FF2B5EF4-FFF2-40B4-BE49-F238E27FC236}">
                    <a16:creationId xmlns:a16="http://schemas.microsoft.com/office/drawing/2014/main" id="{11DB7D2E-2D0A-485F-A764-C7CA5118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V">
                <a:extLst>
                  <a:ext uri="{FF2B5EF4-FFF2-40B4-BE49-F238E27FC236}">
                    <a16:creationId xmlns:a16="http://schemas.microsoft.com/office/drawing/2014/main" id="{00769B10-D29C-4121-904B-00942A5AC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_VTT_logo_102019_04_white_on_dark_grey" hidden="1">
              <a:extLst>
                <a:ext uri="{FF2B5EF4-FFF2-40B4-BE49-F238E27FC236}">
                  <a16:creationId xmlns:a16="http://schemas.microsoft.com/office/drawing/2014/main" id="{26A696E7-1CE0-4366-8250-3D8752A7423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9" name="Box">
                <a:extLst>
                  <a:ext uri="{FF2B5EF4-FFF2-40B4-BE49-F238E27FC236}">
                    <a16:creationId xmlns:a16="http://schemas.microsoft.com/office/drawing/2014/main" id="{55128D97-4F0A-4022-A63E-7F9D46942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2">
                <a:extLst>
                  <a:ext uri="{FF2B5EF4-FFF2-40B4-BE49-F238E27FC236}">
                    <a16:creationId xmlns:a16="http://schemas.microsoft.com/office/drawing/2014/main" id="{4F543580-ED9B-4A11-A6D2-67C160FF9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1">
                <a:extLst>
                  <a:ext uri="{FF2B5EF4-FFF2-40B4-BE49-F238E27FC236}">
                    <a16:creationId xmlns:a16="http://schemas.microsoft.com/office/drawing/2014/main" id="{A057685D-5774-44E9-A687-7D1265E03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V">
                <a:extLst>
                  <a:ext uri="{FF2B5EF4-FFF2-40B4-BE49-F238E27FC236}">
                    <a16:creationId xmlns:a16="http://schemas.microsoft.com/office/drawing/2014/main" id="{765C59E4-E56C-4564-B427-000A9A1B7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_VTT_logo_102019_05_dark_grey_on_white" hidden="1">
              <a:extLst>
                <a:ext uri="{FF2B5EF4-FFF2-40B4-BE49-F238E27FC236}">
                  <a16:creationId xmlns:a16="http://schemas.microsoft.com/office/drawing/2014/main" id="{E27017F0-90AA-4277-A174-75B74647B7D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5" name="Box">
                <a:extLst>
                  <a:ext uri="{FF2B5EF4-FFF2-40B4-BE49-F238E27FC236}">
                    <a16:creationId xmlns:a16="http://schemas.microsoft.com/office/drawing/2014/main" id="{6D0AF0E7-57E1-459D-8753-C07EC145B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T2">
                <a:extLst>
                  <a:ext uri="{FF2B5EF4-FFF2-40B4-BE49-F238E27FC236}">
                    <a16:creationId xmlns:a16="http://schemas.microsoft.com/office/drawing/2014/main" id="{2B1A1DAD-A712-4A72-900E-62E9B802C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T1">
                <a:extLst>
                  <a:ext uri="{FF2B5EF4-FFF2-40B4-BE49-F238E27FC236}">
                    <a16:creationId xmlns:a16="http://schemas.microsoft.com/office/drawing/2014/main" id="{4ADEFC7E-1430-4D7F-B9D4-52A29832D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V">
                <a:extLst>
                  <a:ext uri="{FF2B5EF4-FFF2-40B4-BE49-F238E27FC236}">
                    <a16:creationId xmlns:a16="http://schemas.microsoft.com/office/drawing/2014/main" id="{C1926634-FDB8-463C-9F67-949C2A3B1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_VTT_logo_102019_06_orange_blue_on_white" hidden="1">
              <a:extLst>
                <a:ext uri="{FF2B5EF4-FFF2-40B4-BE49-F238E27FC236}">
                  <a16:creationId xmlns:a16="http://schemas.microsoft.com/office/drawing/2014/main" id="{6EA9C193-60C6-47D0-8E73-7A01E47B6EE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1" name="Box">
                <a:extLst>
                  <a:ext uri="{FF2B5EF4-FFF2-40B4-BE49-F238E27FC236}">
                    <a16:creationId xmlns:a16="http://schemas.microsoft.com/office/drawing/2014/main" id="{D8772F69-F412-4F3D-9177-63F46C482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2">
                <a:extLst>
                  <a:ext uri="{FF2B5EF4-FFF2-40B4-BE49-F238E27FC236}">
                    <a16:creationId xmlns:a16="http://schemas.microsoft.com/office/drawing/2014/main" id="{7B219A0F-F9D8-4398-B3F1-718D99545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T1">
                <a:extLst>
                  <a:ext uri="{FF2B5EF4-FFF2-40B4-BE49-F238E27FC236}">
                    <a16:creationId xmlns:a16="http://schemas.microsoft.com/office/drawing/2014/main" id="{E2717F98-F21B-46E4-83FB-0C80E3998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V">
                <a:extLst>
                  <a:ext uri="{FF2B5EF4-FFF2-40B4-BE49-F238E27FC236}">
                    <a16:creationId xmlns:a16="http://schemas.microsoft.com/office/drawing/2014/main" id="{B6CEDF3A-3081-4536-A4BC-1059EC3B6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_VTT_logo_102019_07_blue_on_white" hidden="1">
              <a:extLst>
                <a:ext uri="{FF2B5EF4-FFF2-40B4-BE49-F238E27FC236}">
                  <a16:creationId xmlns:a16="http://schemas.microsoft.com/office/drawing/2014/main" id="{8B7CCE1E-A671-40CA-B955-11DC36472A7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7" name="Box">
                <a:extLst>
                  <a:ext uri="{FF2B5EF4-FFF2-40B4-BE49-F238E27FC236}">
                    <a16:creationId xmlns:a16="http://schemas.microsoft.com/office/drawing/2014/main" id="{DDA2C976-EAD4-472F-968B-192C07CD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T2">
                <a:extLst>
                  <a:ext uri="{FF2B5EF4-FFF2-40B4-BE49-F238E27FC236}">
                    <a16:creationId xmlns:a16="http://schemas.microsoft.com/office/drawing/2014/main" id="{8AE40CF9-4819-41EF-B471-9A19018B1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T1">
                <a:extLst>
                  <a:ext uri="{FF2B5EF4-FFF2-40B4-BE49-F238E27FC236}">
                    <a16:creationId xmlns:a16="http://schemas.microsoft.com/office/drawing/2014/main" id="{C174A28E-19D6-447F-A2A9-24F1AF957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V">
                <a:extLst>
                  <a:ext uri="{FF2B5EF4-FFF2-40B4-BE49-F238E27FC236}">
                    <a16:creationId xmlns:a16="http://schemas.microsoft.com/office/drawing/2014/main" id="{0B43D9E7-D5B8-441A-A042-BB53172E9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_VTT_logo_102019_08_black_on_white" hidden="1">
              <a:extLst>
                <a:ext uri="{FF2B5EF4-FFF2-40B4-BE49-F238E27FC236}">
                  <a16:creationId xmlns:a16="http://schemas.microsoft.com/office/drawing/2014/main" id="{0EAB0275-2451-46DC-8B39-FC893D0A837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3" name="Box">
                <a:extLst>
                  <a:ext uri="{FF2B5EF4-FFF2-40B4-BE49-F238E27FC236}">
                    <a16:creationId xmlns:a16="http://schemas.microsoft.com/office/drawing/2014/main" id="{624EE258-7A38-4E4B-855F-9ECE39E00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T2">
                <a:extLst>
                  <a:ext uri="{FF2B5EF4-FFF2-40B4-BE49-F238E27FC236}">
                    <a16:creationId xmlns:a16="http://schemas.microsoft.com/office/drawing/2014/main" id="{D9BBEED6-06A4-45BF-9D88-C6F903B6D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T1">
                <a:extLst>
                  <a:ext uri="{FF2B5EF4-FFF2-40B4-BE49-F238E27FC236}">
                    <a16:creationId xmlns:a16="http://schemas.microsoft.com/office/drawing/2014/main" id="{5FC4DE49-1549-4176-B3C9-FDCD0230F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V">
                <a:extLst>
                  <a:ext uri="{FF2B5EF4-FFF2-40B4-BE49-F238E27FC236}">
                    <a16:creationId xmlns:a16="http://schemas.microsoft.com/office/drawing/2014/main" id="{CF3E3E92-7310-4205-919D-19CC06472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_VTT_logo_102019_09_orange_on_white" hidden="1">
              <a:extLst>
                <a:ext uri="{FF2B5EF4-FFF2-40B4-BE49-F238E27FC236}">
                  <a16:creationId xmlns:a16="http://schemas.microsoft.com/office/drawing/2014/main" id="{0B3FEAE6-D4D0-4DA5-B857-F40B1AB0421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9" name="Box">
                <a:extLst>
                  <a:ext uri="{FF2B5EF4-FFF2-40B4-BE49-F238E27FC236}">
                    <a16:creationId xmlns:a16="http://schemas.microsoft.com/office/drawing/2014/main" id="{08B53C99-3AEE-443E-816B-FD2917CEF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T2">
                <a:extLst>
                  <a:ext uri="{FF2B5EF4-FFF2-40B4-BE49-F238E27FC236}">
                    <a16:creationId xmlns:a16="http://schemas.microsoft.com/office/drawing/2014/main" id="{BFFE0B90-818E-4D4B-B1CD-61E42B7EF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T1">
                <a:extLst>
                  <a:ext uri="{FF2B5EF4-FFF2-40B4-BE49-F238E27FC236}">
                    <a16:creationId xmlns:a16="http://schemas.microsoft.com/office/drawing/2014/main" id="{695EE4A0-90CF-4723-809B-D8289EEC6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V">
                <a:extLst>
                  <a:ext uri="{FF2B5EF4-FFF2-40B4-BE49-F238E27FC236}">
                    <a16:creationId xmlns:a16="http://schemas.microsoft.com/office/drawing/2014/main" id="{1AA0FB6C-CB05-44FB-9F72-1A154E18B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5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Content slide 06 - full siz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VTT_LogoStack_v3_16092019 pienempi koko">
            <a:extLst>
              <a:ext uri="{FF2B5EF4-FFF2-40B4-BE49-F238E27FC236}">
                <a16:creationId xmlns:a16="http://schemas.microsoft.com/office/drawing/2014/main" id="{A81587FA-63F2-4BC7-A7A3-921BB9BD5DB5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11" name="_VTT_logo_102019_01_white_on_orange">
              <a:extLst>
                <a:ext uri="{FF2B5EF4-FFF2-40B4-BE49-F238E27FC236}">
                  <a16:creationId xmlns:a16="http://schemas.microsoft.com/office/drawing/2014/main" id="{AEEA1CEE-E96A-46D2-BB45-F49AB95B58D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2" name="Box">
                <a:extLst>
                  <a:ext uri="{FF2B5EF4-FFF2-40B4-BE49-F238E27FC236}">
                    <a16:creationId xmlns:a16="http://schemas.microsoft.com/office/drawing/2014/main" id="{FA744ED1-5EEB-432B-97B8-8A5B7DB1A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T2">
                <a:extLst>
                  <a:ext uri="{FF2B5EF4-FFF2-40B4-BE49-F238E27FC236}">
                    <a16:creationId xmlns:a16="http://schemas.microsoft.com/office/drawing/2014/main" id="{1F8AF657-6D90-47BA-8178-DF7712714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T1">
                <a:extLst>
                  <a:ext uri="{FF2B5EF4-FFF2-40B4-BE49-F238E27FC236}">
                    <a16:creationId xmlns:a16="http://schemas.microsoft.com/office/drawing/2014/main" id="{E23C9CE3-652A-48A4-9D6B-EB199F9C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5" name="V">
                <a:extLst>
                  <a:ext uri="{FF2B5EF4-FFF2-40B4-BE49-F238E27FC236}">
                    <a16:creationId xmlns:a16="http://schemas.microsoft.com/office/drawing/2014/main" id="{D41568EE-7F31-463A-B085-7BFAA08C3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_VTT_logo_102019_02_white_on_black" hidden="1">
              <a:extLst>
                <a:ext uri="{FF2B5EF4-FFF2-40B4-BE49-F238E27FC236}">
                  <a16:creationId xmlns:a16="http://schemas.microsoft.com/office/drawing/2014/main" id="{C9382DBA-3164-44C4-96E9-A34223328B8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8" name="Box">
                <a:extLst>
                  <a:ext uri="{FF2B5EF4-FFF2-40B4-BE49-F238E27FC236}">
                    <a16:creationId xmlns:a16="http://schemas.microsoft.com/office/drawing/2014/main" id="{315BC4E6-1E72-473D-BCDF-DB24D7B3E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T2">
                <a:extLst>
                  <a:ext uri="{FF2B5EF4-FFF2-40B4-BE49-F238E27FC236}">
                    <a16:creationId xmlns:a16="http://schemas.microsoft.com/office/drawing/2014/main" id="{F6ABD77B-0E33-4A62-9025-A539390F4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" name="T1">
                <a:extLst>
                  <a:ext uri="{FF2B5EF4-FFF2-40B4-BE49-F238E27FC236}">
                    <a16:creationId xmlns:a16="http://schemas.microsoft.com/office/drawing/2014/main" id="{3155022B-5D43-4BF1-B262-FE1078B75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V">
                <a:extLst>
                  <a:ext uri="{FF2B5EF4-FFF2-40B4-BE49-F238E27FC236}">
                    <a16:creationId xmlns:a16="http://schemas.microsoft.com/office/drawing/2014/main" id="{9E4D86BC-6ECB-478C-A4A4-30D6847A9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_VTT_logo_102019_03_white_on_blue" hidden="1">
              <a:extLst>
                <a:ext uri="{FF2B5EF4-FFF2-40B4-BE49-F238E27FC236}">
                  <a16:creationId xmlns:a16="http://schemas.microsoft.com/office/drawing/2014/main" id="{B41D618D-9624-4674-87A3-5A9ACDA196C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4" name="Box">
                <a:extLst>
                  <a:ext uri="{FF2B5EF4-FFF2-40B4-BE49-F238E27FC236}">
                    <a16:creationId xmlns:a16="http://schemas.microsoft.com/office/drawing/2014/main" id="{D86C2F1C-9D5A-4074-931B-ADAB4503F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T2">
                <a:extLst>
                  <a:ext uri="{FF2B5EF4-FFF2-40B4-BE49-F238E27FC236}">
                    <a16:creationId xmlns:a16="http://schemas.microsoft.com/office/drawing/2014/main" id="{4BA2102C-649E-4670-8569-544A5628E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T1">
                <a:extLst>
                  <a:ext uri="{FF2B5EF4-FFF2-40B4-BE49-F238E27FC236}">
                    <a16:creationId xmlns:a16="http://schemas.microsoft.com/office/drawing/2014/main" id="{1667477E-AB2A-4F63-A329-2857464AF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7" name="V">
                <a:extLst>
                  <a:ext uri="{FF2B5EF4-FFF2-40B4-BE49-F238E27FC236}">
                    <a16:creationId xmlns:a16="http://schemas.microsoft.com/office/drawing/2014/main" id="{08EDD4F9-7D10-4AD2-A49B-49CD92D77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_VTT_logo_102019_04_white_on_dark_grey" hidden="1">
              <a:extLst>
                <a:ext uri="{FF2B5EF4-FFF2-40B4-BE49-F238E27FC236}">
                  <a16:creationId xmlns:a16="http://schemas.microsoft.com/office/drawing/2014/main" id="{8256DB62-1D9F-4B20-BC39-991620A1977A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0" name="Box">
                <a:extLst>
                  <a:ext uri="{FF2B5EF4-FFF2-40B4-BE49-F238E27FC236}">
                    <a16:creationId xmlns:a16="http://schemas.microsoft.com/office/drawing/2014/main" id="{A6C6F4B1-F88C-446A-AD9D-29828257E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2">
                <a:extLst>
                  <a:ext uri="{FF2B5EF4-FFF2-40B4-BE49-F238E27FC236}">
                    <a16:creationId xmlns:a16="http://schemas.microsoft.com/office/drawing/2014/main" id="{E61582D7-204A-4C3E-90B1-E76CA6235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1">
                <a:extLst>
                  <a:ext uri="{FF2B5EF4-FFF2-40B4-BE49-F238E27FC236}">
                    <a16:creationId xmlns:a16="http://schemas.microsoft.com/office/drawing/2014/main" id="{F91BEDA4-95FD-4A0F-8333-1C34DD56B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V">
                <a:extLst>
                  <a:ext uri="{FF2B5EF4-FFF2-40B4-BE49-F238E27FC236}">
                    <a16:creationId xmlns:a16="http://schemas.microsoft.com/office/drawing/2014/main" id="{9259C8EF-AE96-4898-A383-AE5CA224C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_VTT_logo_102019_05_dark_grey_on_white" hidden="1">
              <a:extLst>
                <a:ext uri="{FF2B5EF4-FFF2-40B4-BE49-F238E27FC236}">
                  <a16:creationId xmlns:a16="http://schemas.microsoft.com/office/drawing/2014/main" id="{3B55F314-7E3C-4A2A-A568-69809732357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6" name="Box">
                <a:extLst>
                  <a:ext uri="{FF2B5EF4-FFF2-40B4-BE49-F238E27FC236}">
                    <a16:creationId xmlns:a16="http://schemas.microsoft.com/office/drawing/2014/main" id="{17D992E2-76BC-4A33-934C-E78159E4B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T2">
                <a:extLst>
                  <a:ext uri="{FF2B5EF4-FFF2-40B4-BE49-F238E27FC236}">
                    <a16:creationId xmlns:a16="http://schemas.microsoft.com/office/drawing/2014/main" id="{10C17877-F1F7-435A-BCBC-0DD14E5E4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T1">
                <a:extLst>
                  <a:ext uri="{FF2B5EF4-FFF2-40B4-BE49-F238E27FC236}">
                    <a16:creationId xmlns:a16="http://schemas.microsoft.com/office/drawing/2014/main" id="{2CEB73A5-807D-47BF-839D-DFDAD2C2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V">
                <a:extLst>
                  <a:ext uri="{FF2B5EF4-FFF2-40B4-BE49-F238E27FC236}">
                    <a16:creationId xmlns:a16="http://schemas.microsoft.com/office/drawing/2014/main" id="{716E2D91-66B4-4FF6-8A83-946F2B341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_VTT_logo_102019_06_orange_blue_on_white" hidden="1">
              <a:extLst>
                <a:ext uri="{FF2B5EF4-FFF2-40B4-BE49-F238E27FC236}">
                  <a16:creationId xmlns:a16="http://schemas.microsoft.com/office/drawing/2014/main" id="{B3C11F12-2374-4823-BD57-B8C478EFC2C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2" name="Box">
                <a:extLst>
                  <a:ext uri="{FF2B5EF4-FFF2-40B4-BE49-F238E27FC236}">
                    <a16:creationId xmlns:a16="http://schemas.microsoft.com/office/drawing/2014/main" id="{6D581621-7B87-4CAD-89AF-4044CAB89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T2">
                <a:extLst>
                  <a:ext uri="{FF2B5EF4-FFF2-40B4-BE49-F238E27FC236}">
                    <a16:creationId xmlns:a16="http://schemas.microsoft.com/office/drawing/2014/main" id="{1643D284-87BE-4466-B40A-279C93B3C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T1">
                <a:extLst>
                  <a:ext uri="{FF2B5EF4-FFF2-40B4-BE49-F238E27FC236}">
                    <a16:creationId xmlns:a16="http://schemas.microsoft.com/office/drawing/2014/main" id="{F6C6471A-BAAA-4E24-B3D1-B76B61A1D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V">
                <a:extLst>
                  <a:ext uri="{FF2B5EF4-FFF2-40B4-BE49-F238E27FC236}">
                    <a16:creationId xmlns:a16="http://schemas.microsoft.com/office/drawing/2014/main" id="{B9708D2E-1BED-4169-937B-5EA0E6373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_VTT_logo_102019_07_blue_on_white" hidden="1">
              <a:extLst>
                <a:ext uri="{FF2B5EF4-FFF2-40B4-BE49-F238E27FC236}">
                  <a16:creationId xmlns:a16="http://schemas.microsoft.com/office/drawing/2014/main" id="{052B1FEF-1F0F-4FF5-AD4B-588C77F561A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8" name="Box">
                <a:extLst>
                  <a:ext uri="{FF2B5EF4-FFF2-40B4-BE49-F238E27FC236}">
                    <a16:creationId xmlns:a16="http://schemas.microsoft.com/office/drawing/2014/main" id="{9A92B69E-4D89-4905-9297-A9C345BDC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T2">
                <a:extLst>
                  <a:ext uri="{FF2B5EF4-FFF2-40B4-BE49-F238E27FC236}">
                    <a16:creationId xmlns:a16="http://schemas.microsoft.com/office/drawing/2014/main" id="{260A1603-F6FB-460B-80AC-59DC768A8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T1">
                <a:extLst>
                  <a:ext uri="{FF2B5EF4-FFF2-40B4-BE49-F238E27FC236}">
                    <a16:creationId xmlns:a16="http://schemas.microsoft.com/office/drawing/2014/main" id="{DBEE48F4-948F-422E-8B90-B733D7E9D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V">
                <a:extLst>
                  <a:ext uri="{FF2B5EF4-FFF2-40B4-BE49-F238E27FC236}">
                    <a16:creationId xmlns:a16="http://schemas.microsoft.com/office/drawing/2014/main" id="{D03BDA45-C786-4100-BE01-82B53E91E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_VTT_logo_102019_08_black_on_white" hidden="1">
              <a:extLst>
                <a:ext uri="{FF2B5EF4-FFF2-40B4-BE49-F238E27FC236}">
                  <a16:creationId xmlns:a16="http://schemas.microsoft.com/office/drawing/2014/main" id="{0AA192F8-E8EE-4F23-A33E-68183C7FE29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4" name="Box">
                <a:extLst>
                  <a:ext uri="{FF2B5EF4-FFF2-40B4-BE49-F238E27FC236}">
                    <a16:creationId xmlns:a16="http://schemas.microsoft.com/office/drawing/2014/main" id="{81B0E440-1A8B-4175-9862-E5586AE5D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T2">
                <a:extLst>
                  <a:ext uri="{FF2B5EF4-FFF2-40B4-BE49-F238E27FC236}">
                    <a16:creationId xmlns:a16="http://schemas.microsoft.com/office/drawing/2014/main" id="{2004D6C7-8918-43CF-95DF-A17CE535C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T1">
                <a:extLst>
                  <a:ext uri="{FF2B5EF4-FFF2-40B4-BE49-F238E27FC236}">
                    <a16:creationId xmlns:a16="http://schemas.microsoft.com/office/drawing/2014/main" id="{41B862E0-D0ED-41C0-88DE-6B0B608F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V">
                <a:extLst>
                  <a:ext uri="{FF2B5EF4-FFF2-40B4-BE49-F238E27FC236}">
                    <a16:creationId xmlns:a16="http://schemas.microsoft.com/office/drawing/2014/main" id="{A1766E77-9F79-48FC-B4A7-85B8ACC69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_VTT_logo_102019_09_orange_on_white" hidden="1">
              <a:extLst>
                <a:ext uri="{FF2B5EF4-FFF2-40B4-BE49-F238E27FC236}">
                  <a16:creationId xmlns:a16="http://schemas.microsoft.com/office/drawing/2014/main" id="{1269D6C2-464D-40A5-9E43-79B4A5ED4A7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0" name="Box">
                <a:extLst>
                  <a:ext uri="{FF2B5EF4-FFF2-40B4-BE49-F238E27FC236}">
                    <a16:creationId xmlns:a16="http://schemas.microsoft.com/office/drawing/2014/main" id="{71A35822-7CE4-4624-9CCC-7A3B06140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T2">
                <a:extLst>
                  <a:ext uri="{FF2B5EF4-FFF2-40B4-BE49-F238E27FC236}">
                    <a16:creationId xmlns:a16="http://schemas.microsoft.com/office/drawing/2014/main" id="{B7F0DBFB-C5B1-49C1-AB42-EF9DE6D17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T1">
                <a:extLst>
                  <a:ext uri="{FF2B5EF4-FFF2-40B4-BE49-F238E27FC236}">
                    <a16:creationId xmlns:a16="http://schemas.microsoft.com/office/drawing/2014/main" id="{D58EA3CA-490D-4C28-8202-1FB02D82F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V">
                <a:extLst>
                  <a:ext uri="{FF2B5EF4-FFF2-40B4-BE49-F238E27FC236}">
                    <a16:creationId xmlns:a16="http://schemas.microsoft.com/office/drawing/2014/main" id="{45B7E60A-3AA5-4FA1-B9B2-B7F53D75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65A7262C-D77F-4B54-93F2-3D3AA5BD86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8043515 w 9144000"/>
              <a:gd name="connsiteY0" fmla="*/ 1 h 5143500"/>
              <a:gd name="connsiteX1" fmla="*/ 8043515 w 9144000"/>
              <a:gd name="connsiteY1" fmla="*/ 586801 h 5143500"/>
              <a:gd name="connsiteX2" fmla="*/ 8913058 w 9144000"/>
              <a:gd name="connsiteY2" fmla="*/ 586801 h 5143500"/>
              <a:gd name="connsiteX3" fmla="*/ 8913058 w 9144000"/>
              <a:gd name="connsiteY3" fmla="*/ 1 h 5143500"/>
              <a:gd name="connsiteX4" fmla="*/ 0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8043515" y="1"/>
                </a:moveTo>
                <a:lnTo>
                  <a:pt x="8043515" y="586801"/>
                </a:lnTo>
                <a:lnTo>
                  <a:pt x="8913058" y="586801"/>
                </a:lnTo>
                <a:lnTo>
                  <a:pt x="8913058" y="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Leaves 1a">
    <p:bg>
      <p:bgPr>
        <a:solidFill>
          <a:srgbClr val="F06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0AE5DB-41BA-4326-88BF-5DEF464D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6E897-10B2-47C3-AE2E-A5A1B329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A43C-5597-422E-B381-D701FFD7A3FA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2C5B9-1AF8-4648-B038-8D48878F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A2AFE-FF66-4EC9-B378-EB3A3FF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53" name="VTT_LogoStack_v3_16092019 pienempi koko">
            <a:extLst>
              <a:ext uri="{FF2B5EF4-FFF2-40B4-BE49-F238E27FC236}">
                <a16:creationId xmlns:a16="http://schemas.microsoft.com/office/drawing/2014/main" id="{BB34FB5B-3A78-4171-B0F9-B78421951BDB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5" name="_VTT_logo_102019_01_white_on_orange" hidden="1">
              <a:extLst>
                <a:ext uri="{FF2B5EF4-FFF2-40B4-BE49-F238E27FC236}">
                  <a16:creationId xmlns:a16="http://schemas.microsoft.com/office/drawing/2014/main" id="{25740A7A-FD18-4C3A-9AD5-ECAFDDD9500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6" name="Box">
                <a:extLst>
                  <a:ext uri="{FF2B5EF4-FFF2-40B4-BE49-F238E27FC236}">
                    <a16:creationId xmlns:a16="http://schemas.microsoft.com/office/drawing/2014/main" id="{A5271307-C89D-4CDC-8411-4BA7A14F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T2">
                <a:extLst>
                  <a:ext uri="{FF2B5EF4-FFF2-40B4-BE49-F238E27FC236}">
                    <a16:creationId xmlns:a16="http://schemas.microsoft.com/office/drawing/2014/main" id="{A33D9E4A-A79C-435F-86D1-E9958E1F3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T1">
                <a:extLst>
                  <a:ext uri="{FF2B5EF4-FFF2-40B4-BE49-F238E27FC236}">
                    <a16:creationId xmlns:a16="http://schemas.microsoft.com/office/drawing/2014/main" id="{A750FB1C-8C64-418C-AA44-E02A21E00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9" name="V">
                <a:extLst>
                  <a:ext uri="{FF2B5EF4-FFF2-40B4-BE49-F238E27FC236}">
                    <a16:creationId xmlns:a16="http://schemas.microsoft.com/office/drawing/2014/main" id="{42CD34BE-FF93-4AF1-8852-1D8EC3D8F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_VTT_logo_102019_02_white_on_black" hidden="1">
              <a:extLst>
                <a:ext uri="{FF2B5EF4-FFF2-40B4-BE49-F238E27FC236}">
                  <a16:creationId xmlns:a16="http://schemas.microsoft.com/office/drawing/2014/main" id="{99BA5399-397D-4F57-BE6F-69C64162B87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2" name="Box">
                <a:extLst>
                  <a:ext uri="{FF2B5EF4-FFF2-40B4-BE49-F238E27FC236}">
                    <a16:creationId xmlns:a16="http://schemas.microsoft.com/office/drawing/2014/main" id="{A3400B9F-953E-43FD-A923-FD80BBEC5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T2">
                <a:extLst>
                  <a:ext uri="{FF2B5EF4-FFF2-40B4-BE49-F238E27FC236}">
                    <a16:creationId xmlns:a16="http://schemas.microsoft.com/office/drawing/2014/main" id="{EE7A7897-B4AA-4428-B461-D4BBD9AC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T1">
                <a:extLst>
                  <a:ext uri="{FF2B5EF4-FFF2-40B4-BE49-F238E27FC236}">
                    <a16:creationId xmlns:a16="http://schemas.microsoft.com/office/drawing/2014/main" id="{27E8EF81-9A6F-470E-AD0B-46193AA7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V">
                <a:extLst>
                  <a:ext uri="{FF2B5EF4-FFF2-40B4-BE49-F238E27FC236}">
                    <a16:creationId xmlns:a16="http://schemas.microsoft.com/office/drawing/2014/main" id="{93C5CABD-3694-433B-AE03-4618D4E3B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_VTT_logo_102019_03_white_on_blue" hidden="1">
              <a:extLst>
                <a:ext uri="{FF2B5EF4-FFF2-40B4-BE49-F238E27FC236}">
                  <a16:creationId xmlns:a16="http://schemas.microsoft.com/office/drawing/2014/main" id="{A8E1CD64-58FC-45F3-84F3-F3F2C50D9BA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8" name="Box">
                <a:extLst>
                  <a:ext uri="{FF2B5EF4-FFF2-40B4-BE49-F238E27FC236}">
                    <a16:creationId xmlns:a16="http://schemas.microsoft.com/office/drawing/2014/main" id="{F27346E2-BF3D-4480-AD40-08DF8B2E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T2">
                <a:extLst>
                  <a:ext uri="{FF2B5EF4-FFF2-40B4-BE49-F238E27FC236}">
                    <a16:creationId xmlns:a16="http://schemas.microsoft.com/office/drawing/2014/main" id="{D1075429-D8A4-4873-A51D-E2ACA015C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T1">
                <a:extLst>
                  <a:ext uri="{FF2B5EF4-FFF2-40B4-BE49-F238E27FC236}">
                    <a16:creationId xmlns:a16="http://schemas.microsoft.com/office/drawing/2014/main" id="{46569A11-9F25-4CDE-B346-93D008862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V">
                <a:extLst>
                  <a:ext uri="{FF2B5EF4-FFF2-40B4-BE49-F238E27FC236}">
                    <a16:creationId xmlns:a16="http://schemas.microsoft.com/office/drawing/2014/main" id="{CDB84303-F20F-44EC-BB51-5BCA77ADB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_VTT_logo_102019_04_white_on_dark_grey" hidden="1">
              <a:extLst>
                <a:ext uri="{FF2B5EF4-FFF2-40B4-BE49-F238E27FC236}">
                  <a16:creationId xmlns:a16="http://schemas.microsoft.com/office/drawing/2014/main" id="{09278B5C-192E-4F78-BBDB-676121DACF84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4" name="Box">
                <a:extLst>
                  <a:ext uri="{FF2B5EF4-FFF2-40B4-BE49-F238E27FC236}">
                    <a16:creationId xmlns:a16="http://schemas.microsoft.com/office/drawing/2014/main" id="{6569BF60-DA16-4BC2-9529-A8237B18D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T2">
                <a:extLst>
                  <a:ext uri="{FF2B5EF4-FFF2-40B4-BE49-F238E27FC236}">
                    <a16:creationId xmlns:a16="http://schemas.microsoft.com/office/drawing/2014/main" id="{3983DC39-B6D1-41BC-A101-44CAF785B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T1">
                <a:extLst>
                  <a:ext uri="{FF2B5EF4-FFF2-40B4-BE49-F238E27FC236}">
                    <a16:creationId xmlns:a16="http://schemas.microsoft.com/office/drawing/2014/main" id="{F088BC4D-5BAE-4DBF-94B9-464EF3D1B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V">
                <a:extLst>
                  <a:ext uri="{FF2B5EF4-FFF2-40B4-BE49-F238E27FC236}">
                    <a16:creationId xmlns:a16="http://schemas.microsoft.com/office/drawing/2014/main" id="{7720D016-4F65-48E7-8217-1D12BD8CC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_VTT_logo_102019_05_dark_grey_on_white" hidden="1">
              <a:extLst>
                <a:ext uri="{FF2B5EF4-FFF2-40B4-BE49-F238E27FC236}">
                  <a16:creationId xmlns:a16="http://schemas.microsoft.com/office/drawing/2014/main" id="{A8B88028-2C32-4FC1-84BA-8735FEDF37C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0" name="Box">
                <a:extLst>
                  <a:ext uri="{FF2B5EF4-FFF2-40B4-BE49-F238E27FC236}">
                    <a16:creationId xmlns:a16="http://schemas.microsoft.com/office/drawing/2014/main" id="{B6B0626A-DCF1-4044-97F1-D006BEA56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T2">
                <a:extLst>
                  <a:ext uri="{FF2B5EF4-FFF2-40B4-BE49-F238E27FC236}">
                    <a16:creationId xmlns:a16="http://schemas.microsoft.com/office/drawing/2014/main" id="{40118182-5589-434B-986B-16A226384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T1">
                <a:extLst>
                  <a:ext uri="{FF2B5EF4-FFF2-40B4-BE49-F238E27FC236}">
                    <a16:creationId xmlns:a16="http://schemas.microsoft.com/office/drawing/2014/main" id="{11E2139F-8BEC-4016-939D-A0FDD4465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V">
                <a:extLst>
                  <a:ext uri="{FF2B5EF4-FFF2-40B4-BE49-F238E27FC236}">
                    <a16:creationId xmlns:a16="http://schemas.microsoft.com/office/drawing/2014/main" id="{90ACCE93-32D8-4C10-A704-52FDBC16B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_VTT_logo_102019_06_orange_blue_on_white">
              <a:extLst>
                <a:ext uri="{FF2B5EF4-FFF2-40B4-BE49-F238E27FC236}">
                  <a16:creationId xmlns:a16="http://schemas.microsoft.com/office/drawing/2014/main" id="{7F268ED9-374F-4AD0-A9FD-229F46FBD1B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6" name="Box">
                <a:extLst>
                  <a:ext uri="{FF2B5EF4-FFF2-40B4-BE49-F238E27FC236}">
                    <a16:creationId xmlns:a16="http://schemas.microsoft.com/office/drawing/2014/main" id="{77BFAABC-9734-4B2D-8859-263721ECE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T2">
                <a:extLst>
                  <a:ext uri="{FF2B5EF4-FFF2-40B4-BE49-F238E27FC236}">
                    <a16:creationId xmlns:a16="http://schemas.microsoft.com/office/drawing/2014/main" id="{743E542C-0F6B-47D6-BCAE-6DE2496DA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T1">
                <a:extLst>
                  <a:ext uri="{FF2B5EF4-FFF2-40B4-BE49-F238E27FC236}">
                    <a16:creationId xmlns:a16="http://schemas.microsoft.com/office/drawing/2014/main" id="{93326BF3-7E34-4141-B1F8-9472E9A66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V">
                <a:extLst>
                  <a:ext uri="{FF2B5EF4-FFF2-40B4-BE49-F238E27FC236}">
                    <a16:creationId xmlns:a16="http://schemas.microsoft.com/office/drawing/2014/main" id="{431776B7-1ACF-4C92-A54F-0C2A4FFF8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7_blue_on_white" hidden="1">
              <a:extLst>
                <a:ext uri="{FF2B5EF4-FFF2-40B4-BE49-F238E27FC236}">
                  <a16:creationId xmlns:a16="http://schemas.microsoft.com/office/drawing/2014/main" id="{C883E074-4B7F-4C26-8913-5CB0EAA74E2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2" name="Box">
                <a:extLst>
                  <a:ext uri="{FF2B5EF4-FFF2-40B4-BE49-F238E27FC236}">
                    <a16:creationId xmlns:a16="http://schemas.microsoft.com/office/drawing/2014/main" id="{29BA44B4-E189-42EE-B447-55E7EBD8C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T2">
                <a:extLst>
                  <a:ext uri="{FF2B5EF4-FFF2-40B4-BE49-F238E27FC236}">
                    <a16:creationId xmlns:a16="http://schemas.microsoft.com/office/drawing/2014/main" id="{E0D04978-6014-45BD-A2AC-6E9FAB550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T1">
                <a:extLst>
                  <a:ext uri="{FF2B5EF4-FFF2-40B4-BE49-F238E27FC236}">
                    <a16:creationId xmlns:a16="http://schemas.microsoft.com/office/drawing/2014/main" id="{EE035892-7218-4034-AC89-DDCC1181A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V">
                <a:extLst>
                  <a:ext uri="{FF2B5EF4-FFF2-40B4-BE49-F238E27FC236}">
                    <a16:creationId xmlns:a16="http://schemas.microsoft.com/office/drawing/2014/main" id="{23247ED6-06E5-4102-8112-F366EDBF0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_VTT_logo_102019_08_black_on_white" hidden="1">
              <a:extLst>
                <a:ext uri="{FF2B5EF4-FFF2-40B4-BE49-F238E27FC236}">
                  <a16:creationId xmlns:a16="http://schemas.microsoft.com/office/drawing/2014/main" id="{581A3EAE-0BF4-4DB4-99A0-9F0A444764F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8" name="Box">
                <a:extLst>
                  <a:ext uri="{FF2B5EF4-FFF2-40B4-BE49-F238E27FC236}">
                    <a16:creationId xmlns:a16="http://schemas.microsoft.com/office/drawing/2014/main" id="{564F7F01-2CC8-4016-85FB-BC695621C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T2">
                <a:extLst>
                  <a:ext uri="{FF2B5EF4-FFF2-40B4-BE49-F238E27FC236}">
                    <a16:creationId xmlns:a16="http://schemas.microsoft.com/office/drawing/2014/main" id="{46FBE607-9F92-4BD0-BAC7-693F64069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T1">
                <a:extLst>
                  <a:ext uri="{FF2B5EF4-FFF2-40B4-BE49-F238E27FC236}">
                    <a16:creationId xmlns:a16="http://schemas.microsoft.com/office/drawing/2014/main" id="{55723CF4-B0AC-4DF9-93C4-F9E3C29E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V">
                <a:extLst>
                  <a:ext uri="{FF2B5EF4-FFF2-40B4-BE49-F238E27FC236}">
                    <a16:creationId xmlns:a16="http://schemas.microsoft.com/office/drawing/2014/main" id="{E7292C30-87FF-42CD-9217-10BD7E0B3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_VTT_logo_102019_09_orange_on_white" hidden="1">
              <a:extLst>
                <a:ext uri="{FF2B5EF4-FFF2-40B4-BE49-F238E27FC236}">
                  <a16:creationId xmlns:a16="http://schemas.microsoft.com/office/drawing/2014/main" id="{DBC941E7-2B62-4B34-80F3-62587BFF30F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4" name="Box">
                <a:extLst>
                  <a:ext uri="{FF2B5EF4-FFF2-40B4-BE49-F238E27FC236}">
                    <a16:creationId xmlns:a16="http://schemas.microsoft.com/office/drawing/2014/main" id="{CAF84982-0DB7-4D49-8FEE-EE8BC2262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T2">
                <a:extLst>
                  <a:ext uri="{FF2B5EF4-FFF2-40B4-BE49-F238E27FC236}">
                    <a16:creationId xmlns:a16="http://schemas.microsoft.com/office/drawing/2014/main" id="{52493B93-6BBB-42EE-A460-FF6886D8F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T1">
                <a:extLst>
                  <a:ext uri="{FF2B5EF4-FFF2-40B4-BE49-F238E27FC236}">
                    <a16:creationId xmlns:a16="http://schemas.microsoft.com/office/drawing/2014/main" id="{78E82571-90C0-4F04-AFF2-5F2FE36DA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7" name="V">
                <a:extLst>
                  <a:ext uri="{FF2B5EF4-FFF2-40B4-BE49-F238E27FC236}">
                    <a16:creationId xmlns:a16="http://schemas.microsoft.com/office/drawing/2014/main" id="{C78FC27B-0831-4517-AE1A-D7B754A01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5E6B082-C9E1-47AE-9822-61185D20D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17"/>
          <a:stretch/>
        </p:blipFill>
        <p:spPr>
          <a:xfrm>
            <a:off x="1" y="0"/>
            <a:ext cx="4572000" cy="51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8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Leaves 2a">
    <p:bg>
      <p:bgPr>
        <a:solidFill>
          <a:srgbClr val="005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8A46F0-EA68-4750-ACE3-D7D8C10C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D7C6-81A3-4947-A5E3-F6FC6DE8373A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7D450C2-1D85-4FD2-B576-5640F5C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3EC6BDD-1A88-41D7-B1F6-5ADCD20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60AE5DB-41BA-4326-88BF-5DEF464D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54" name="VTT_LogoStack_v3_16092019 pienempi koko">
            <a:extLst>
              <a:ext uri="{FF2B5EF4-FFF2-40B4-BE49-F238E27FC236}">
                <a16:creationId xmlns:a16="http://schemas.microsoft.com/office/drawing/2014/main" id="{C93442E9-893A-4766-AF34-7D51E126EF62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5" name="_VTT_logo_102019_01_white_on_orange" hidden="1">
              <a:extLst>
                <a:ext uri="{FF2B5EF4-FFF2-40B4-BE49-F238E27FC236}">
                  <a16:creationId xmlns:a16="http://schemas.microsoft.com/office/drawing/2014/main" id="{2B0D1BAE-51FA-41BB-8056-FC3EA751260A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6" name="Box">
                <a:extLst>
                  <a:ext uri="{FF2B5EF4-FFF2-40B4-BE49-F238E27FC236}">
                    <a16:creationId xmlns:a16="http://schemas.microsoft.com/office/drawing/2014/main" id="{F450D769-39F5-4B58-9F6C-1EEE49E52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T2">
                <a:extLst>
                  <a:ext uri="{FF2B5EF4-FFF2-40B4-BE49-F238E27FC236}">
                    <a16:creationId xmlns:a16="http://schemas.microsoft.com/office/drawing/2014/main" id="{487496B3-7A81-4D42-AF83-4B0CCD03F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T1">
                <a:extLst>
                  <a:ext uri="{FF2B5EF4-FFF2-40B4-BE49-F238E27FC236}">
                    <a16:creationId xmlns:a16="http://schemas.microsoft.com/office/drawing/2014/main" id="{FEACDBFF-039A-4708-9306-4C5EBE364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9" name="V">
                <a:extLst>
                  <a:ext uri="{FF2B5EF4-FFF2-40B4-BE49-F238E27FC236}">
                    <a16:creationId xmlns:a16="http://schemas.microsoft.com/office/drawing/2014/main" id="{977194DD-DF94-4624-BA49-8B6D5A5F5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_VTT_logo_102019_02_white_on_black" hidden="1">
              <a:extLst>
                <a:ext uri="{FF2B5EF4-FFF2-40B4-BE49-F238E27FC236}">
                  <a16:creationId xmlns:a16="http://schemas.microsoft.com/office/drawing/2014/main" id="{18131012-A2C0-40B4-81B6-B880D1CAFF4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2" name="Box">
                <a:extLst>
                  <a:ext uri="{FF2B5EF4-FFF2-40B4-BE49-F238E27FC236}">
                    <a16:creationId xmlns:a16="http://schemas.microsoft.com/office/drawing/2014/main" id="{922C2CB7-5C43-487F-9F4E-1541B32E7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T2">
                <a:extLst>
                  <a:ext uri="{FF2B5EF4-FFF2-40B4-BE49-F238E27FC236}">
                    <a16:creationId xmlns:a16="http://schemas.microsoft.com/office/drawing/2014/main" id="{43903D91-95C8-40A8-8E0B-BB6D4DB45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T1">
                <a:extLst>
                  <a:ext uri="{FF2B5EF4-FFF2-40B4-BE49-F238E27FC236}">
                    <a16:creationId xmlns:a16="http://schemas.microsoft.com/office/drawing/2014/main" id="{B994D5CA-3D36-47D4-BAB9-44A73CE98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V">
                <a:extLst>
                  <a:ext uri="{FF2B5EF4-FFF2-40B4-BE49-F238E27FC236}">
                    <a16:creationId xmlns:a16="http://schemas.microsoft.com/office/drawing/2014/main" id="{993F4243-61F4-47EB-8B0D-B32BFD38D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_VTT_logo_102019_03_white_on_blue" hidden="1">
              <a:extLst>
                <a:ext uri="{FF2B5EF4-FFF2-40B4-BE49-F238E27FC236}">
                  <a16:creationId xmlns:a16="http://schemas.microsoft.com/office/drawing/2014/main" id="{C74EE1EA-9378-4FDD-B0A6-38F50B0B7BE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8" name="Box">
                <a:extLst>
                  <a:ext uri="{FF2B5EF4-FFF2-40B4-BE49-F238E27FC236}">
                    <a16:creationId xmlns:a16="http://schemas.microsoft.com/office/drawing/2014/main" id="{477D22DD-3BB1-43DE-A2D8-4EFE94AA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T2">
                <a:extLst>
                  <a:ext uri="{FF2B5EF4-FFF2-40B4-BE49-F238E27FC236}">
                    <a16:creationId xmlns:a16="http://schemas.microsoft.com/office/drawing/2014/main" id="{837A6B95-4335-441A-993A-942F99A2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T1">
                <a:extLst>
                  <a:ext uri="{FF2B5EF4-FFF2-40B4-BE49-F238E27FC236}">
                    <a16:creationId xmlns:a16="http://schemas.microsoft.com/office/drawing/2014/main" id="{09417226-CC4E-4DF5-A1A3-B86E8AB8F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V">
                <a:extLst>
                  <a:ext uri="{FF2B5EF4-FFF2-40B4-BE49-F238E27FC236}">
                    <a16:creationId xmlns:a16="http://schemas.microsoft.com/office/drawing/2014/main" id="{1AC4276E-BAF1-4418-926D-087A24E3B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_VTT_logo_102019_04_white_on_dark_grey" hidden="1">
              <a:extLst>
                <a:ext uri="{FF2B5EF4-FFF2-40B4-BE49-F238E27FC236}">
                  <a16:creationId xmlns:a16="http://schemas.microsoft.com/office/drawing/2014/main" id="{25CDB1C1-9E05-477A-BC54-CECB0952BB2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4" name="Box">
                <a:extLst>
                  <a:ext uri="{FF2B5EF4-FFF2-40B4-BE49-F238E27FC236}">
                    <a16:creationId xmlns:a16="http://schemas.microsoft.com/office/drawing/2014/main" id="{FAE2C296-84B3-4723-B951-077FFD08B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T2">
                <a:extLst>
                  <a:ext uri="{FF2B5EF4-FFF2-40B4-BE49-F238E27FC236}">
                    <a16:creationId xmlns:a16="http://schemas.microsoft.com/office/drawing/2014/main" id="{82607EC8-1B24-4A00-B043-5E8CEDD12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T1">
                <a:extLst>
                  <a:ext uri="{FF2B5EF4-FFF2-40B4-BE49-F238E27FC236}">
                    <a16:creationId xmlns:a16="http://schemas.microsoft.com/office/drawing/2014/main" id="{9D586128-9646-4B8A-B983-C3A7D9DB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V">
                <a:extLst>
                  <a:ext uri="{FF2B5EF4-FFF2-40B4-BE49-F238E27FC236}">
                    <a16:creationId xmlns:a16="http://schemas.microsoft.com/office/drawing/2014/main" id="{2CE09972-015A-485A-B392-21F0015E8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_VTT_logo_102019_05_dark_grey_on_white" hidden="1">
              <a:extLst>
                <a:ext uri="{FF2B5EF4-FFF2-40B4-BE49-F238E27FC236}">
                  <a16:creationId xmlns:a16="http://schemas.microsoft.com/office/drawing/2014/main" id="{B21AA702-F384-4CC5-A033-B5DD5A2A417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0" name="Box">
                <a:extLst>
                  <a:ext uri="{FF2B5EF4-FFF2-40B4-BE49-F238E27FC236}">
                    <a16:creationId xmlns:a16="http://schemas.microsoft.com/office/drawing/2014/main" id="{45C86849-DBDE-470A-A784-45EAA343F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T2">
                <a:extLst>
                  <a:ext uri="{FF2B5EF4-FFF2-40B4-BE49-F238E27FC236}">
                    <a16:creationId xmlns:a16="http://schemas.microsoft.com/office/drawing/2014/main" id="{815091A5-B25B-4087-BBCA-B79129E41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T1">
                <a:extLst>
                  <a:ext uri="{FF2B5EF4-FFF2-40B4-BE49-F238E27FC236}">
                    <a16:creationId xmlns:a16="http://schemas.microsoft.com/office/drawing/2014/main" id="{51A8714B-0537-44A9-A670-D2B7CA470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V">
                <a:extLst>
                  <a:ext uri="{FF2B5EF4-FFF2-40B4-BE49-F238E27FC236}">
                    <a16:creationId xmlns:a16="http://schemas.microsoft.com/office/drawing/2014/main" id="{73E602F0-C3B8-4961-A048-7EE136B91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_VTT_logo_102019_06_orange_blue_on_white" hidden="1">
              <a:extLst>
                <a:ext uri="{FF2B5EF4-FFF2-40B4-BE49-F238E27FC236}">
                  <a16:creationId xmlns:a16="http://schemas.microsoft.com/office/drawing/2014/main" id="{1E8CD6A9-219C-4EE3-9BBD-B5DAFAE1FA8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6" name="Box">
                <a:extLst>
                  <a:ext uri="{FF2B5EF4-FFF2-40B4-BE49-F238E27FC236}">
                    <a16:creationId xmlns:a16="http://schemas.microsoft.com/office/drawing/2014/main" id="{14659D72-E292-44D9-B84C-2446C345E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T2">
                <a:extLst>
                  <a:ext uri="{FF2B5EF4-FFF2-40B4-BE49-F238E27FC236}">
                    <a16:creationId xmlns:a16="http://schemas.microsoft.com/office/drawing/2014/main" id="{8B09AC25-009E-492A-B4DA-A75798EDB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T1">
                <a:extLst>
                  <a:ext uri="{FF2B5EF4-FFF2-40B4-BE49-F238E27FC236}">
                    <a16:creationId xmlns:a16="http://schemas.microsoft.com/office/drawing/2014/main" id="{297325AF-E46A-44EA-B2B1-65664E778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V">
                <a:extLst>
                  <a:ext uri="{FF2B5EF4-FFF2-40B4-BE49-F238E27FC236}">
                    <a16:creationId xmlns:a16="http://schemas.microsoft.com/office/drawing/2014/main" id="{EB880EFF-2F30-4AC9-89B6-330704466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7_blue_on_white">
              <a:extLst>
                <a:ext uri="{FF2B5EF4-FFF2-40B4-BE49-F238E27FC236}">
                  <a16:creationId xmlns:a16="http://schemas.microsoft.com/office/drawing/2014/main" id="{BA964CD4-5B17-475E-BB4C-EAD58AAA381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2" name="Box">
                <a:extLst>
                  <a:ext uri="{FF2B5EF4-FFF2-40B4-BE49-F238E27FC236}">
                    <a16:creationId xmlns:a16="http://schemas.microsoft.com/office/drawing/2014/main" id="{50AC91F6-853F-4320-B051-C719BA98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T2">
                <a:extLst>
                  <a:ext uri="{FF2B5EF4-FFF2-40B4-BE49-F238E27FC236}">
                    <a16:creationId xmlns:a16="http://schemas.microsoft.com/office/drawing/2014/main" id="{6A426C2F-CCDB-4ABF-A956-CAB644062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T1">
                <a:extLst>
                  <a:ext uri="{FF2B5EF4-FFF2-40B4-BE49-F238E27FC236}">
                    <a16:creationId xmlns:a16="http://schemas.microsoft.com/office/drawing/2014/main" id="{9B40EF0B-A1BB-4A03-9A9E-2533F5307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V">
                <a:extLst>
                  <a:ext uri="{FF2B5EF4-FFF2-40B4-BE49-F238E27FC236}">
                    <a16:creationId xmlns:a16="http://schemas.microsoft.com/office/drawing/2014/main" id="{0F8B72E3-7A26-4E2E-806A-52B6F14AC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_VTT_logo_102019_08_black_on_white" hidden="1">
              <a:extLst>
                <a:ext uri="{FF2B5EF4-FFF2-40B4-BE49-F238E27FC236}">
                  <a16:creationId xmlns:a16="http://schemas.microsoft.com/office/drawing/2014/main" id="{3310B779-4292-4D48-B59C-2D7F35C6A7B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8" name="Box">
                <a:extLst>
                  <a:ext uri="{FF2B5EF4-FFF2-40B4-BE49-F238E27FC236}">
                    <a16:creationId xmlns:a16="http://schemas.microsoft.com/office/drawing/2014/main" id="{DCA56630-EB2A-41D1-91E5-CDEE6600E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T2">
                <a:extLst>
                  <a:ext uri="{FF2B5EF4-FFF2-40B4-BE49-F238E27FC236}">
                    <a16:creationId xmlns:a16="http://schemas.microsoft.com/office/drawing/2014/main" id="{D787079C-B96F-41F4-96C4-D7ED8898A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T1">
                <a:extLst>
                  <a:ext uri="{FF2B5EF4-FFF2-40B4-BE49-F238E27FC236}">
                    <a16:creationId xmlns:a16="http://schemas.microsoft.com/office/drawing/2014/main" id="{2C0974C8-0FCC-4D7F-9FAA-EA78F830F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V">
                <a:extLst>
                  <a:ext uri="{FF2B5EF4-FFF2-40B4-BE49-F238E27FC236}">
                    <a16:creationId xmlns:a16="http://schemas.microsoft.com/office/drawing/2014/main" id="{A307E6CD-FF08-46C3-B021-7E5784E16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_VTT_logo_102019_09_orange_on_white" hidden="1">
              <a:extLst>
                <a:ext uri="{FF2B5EF4-FFF2-40B4-BE49-F238E27FC236}">
                  <a16:creationId xmlns:a16="http://schemas.microsoft.com/office/drawing/2014/main" id="{88C1BEA5-7F57-4ADA-B058-CC5259B56F7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4" name="Box">
                <a:extLst>
                  <a:ext uri="{FF2B5EF4-FFF2-40B4-BE49-F238E27FC236}">
                    <a16:creationId xmlns:a16="http://schemas.microsoft.com/office/drawing/2014/main" id="{E47E2696-EB15-47F4-A069-5E4B1BEEF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T2">
                <a:extLst>
                  <a:ext uri="{FF2B5EF4-FFF2-40B4-BE49-F238E27FC236}">
                    <a16:creationId xmlns:a16="http://schemas.microsoft.com/office/drawing/2014/main" id="{5D9D2D0B-7957-43D2-9ACB-385EE001F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T1">
                <a:extLst>
                  <a:ext uri="{FF2B5EF4-FFF2-40B4-BE49-F238E27FC236}">
                    <a16:creationId xmlns:a16="http://schemas.microsoft.com/office/drawing/2014/main" id="{6FE26F72-C01E-4B19-A335-8E3A7AF32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7" name="V">
                <a:extLst>
                  <a:ext uri="{FF2B5EF4-FFF2-40B4-BE49-F238E27FC236}">
                    <a16:creationId xmlns:a16="http://schemas.microsoft.com/office/drawing/2014/main" id="{B611D556-3D09-421D-B429-AA40B911A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2" descr="A close up of a building&#10;&#10;Description automatically generated">
            <a:extLst>
              <a:ext uri="{FF2B5EF4-FFF2-40B4-BE49-F238E27FC236}">
                <a16:creationId xmlns:a16="http://schemas.microsoft.com/office/drawing/2014/main" id="{52D98A77-ABE4-4394-AE88-BA2D43D2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72"/>
          <a:stretch/>
        </p:blipFill>
        <p:spPr>
          <a:xfrm>
            <a:off x="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Leaves 3a">
    <p:bg>
      <p:bgPr>
        <a:solidFill>
          <a:srgbClr val="005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8A46F0-EA68-4750-ACE3-D7D8C10C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6E76-830B-4527-8BFC-003AA449F308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7D450C2-1D85-4FD2-B576-5640F5C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3EC6BDD-1A88-41D7-B1F6-5ADCD20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60AE5DB-41BA-4326-88BF-5DEF464D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54" name="VTT_LogoStack_v3_16092019 pienempi koko">
            <a:extLst>
              <a:ext uri="{FF2B5EF4-FFF2-40B4-BE49-F238E27FC236}">
                <a16:creationId xmlns:a16="http://schemas.microsoft.com/office/drawing/2014/main" id="{49E17F8C-8CC3-49F7-8AF7-DAC1912B2C8F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5" name="_VTT_logo_102019_01_white_on_orange" hidden="1">
              <a:extLst>
                <a:ext uri="{FF2B5EF4-FFF2-40B4-BE49-F238E27FC236}">
                  <a16:creationId xmlns:a16="http://schemas.microsoft.com/office/drawing/2014/main" id="{AA8AFFD1-3E85-4FE0-8B01-FD21F54F224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6" name="Box">
                <a:extLst>
                  <a:ext uri="{FF2B5EF4-FFF2-40B4-BE49-F238E27FC236}">
                    <a16:creationId xmlns:a16="http://schemas.microsoft.com/office/drawing/2014/main" id="{D7947204-F6D2-4750-A2F2-758DAC15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T2">
                <a:extLst>
                  <a:ext uri="{FF2B5EF4-FFF2-40B4-BE49-F238E27FC236}">
                    <a16:creationId xmlns:a16="http://schemas.microsoft.com/office/drawing/2014/main" id="{FC869CC1-00C0-4D40-9949-453F46EEE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T1">
                <a:extLst>
                  <a:ext uri="{FF2B5EF4-FFF2-40B4-BE49-F238E27FC236}">
                    <a16:creationId xmlns:a16="http://schemas.microsoft.com/office/drawing/2014/main" id="{0262AD58-8930-48E2-9BB8-17F6CA581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9" name="V">
                <a:extLst>
                  <a:ext uri="{FF2B5EF4-FFF2-40B4-BE49-F238E27FC236}">
                    <a16:creationId xmlns:a16="http://schemas.microsoft.com/office/drawing/2014/main" id="{D33B4CE7-4035-40A0-99BB-A92F114EB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_VTT_logo_102019_02_white_on_black" hidden="1">
              <a:extLst>
                <a:ext uri="{FF2B5EF4-FFF2-40B4-BE49-F238E27FC236}">
                  <a16:creationId xmlns:a16="http://schemas.microsoft.com/office/drawing/2014/main" id="{271231CC-F7A9-4B89-82A4-96C3F05A9FE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2" name="Box">
                <a:extLst>
                  <a:ext uri="{FF2B5EF4-FFF2-40B4-BE49-F238E27FC236}">
                    <a16:creationId xmlns:a16="http://schemas.microsoft.com/office/drawing/2014/main" id="{3AAE349E-259A-417A-936C-EE8561D7D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T2">
                <a:extLst>
                  <a:ext uri="{FF2B5EF4-FFF2-40B4-BE49-F238E27FC236}">
                    <a16:creationId xmlns:a16="http://schemas.microsoft.com/office/drawing/2014/main" id="{6769FD80-3685-4983-8847-99C68766B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T1">
                <a:extLst>
                  <a:ext uri="{FF2B5EF4-FFF2-40B4-BE49-F238E27FC236}">
                    <a16:creationId xmlns:a16="http://schemas.microsoft.com/office/drawing/2014/main" id="{BE567B1A-CAAE-4839-9171-010A1EA2A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V">
                <a:extLst>
                  <a:ext uri="{FF2B5EF4-FFF2-40B4-BE49-F238E27FC236}">
                    <a16:creationId xmlns:a16="http://schemas.microsoft.com/office/drawing/2014/main" id="{4625D9C0-51B5-421E-BDD6-2DC146F85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_VTT_logo_102019_03_white_on_blue" hidden="1">
              <a:extLst>
                <a:ext uri="{FF2B5EF4-FFF2-40B4-BE49-F238E27FC236}">
                  <a16:creationId xmlns:a16="http://schemas.microsoft.com/office/drawing/2014/main" id="{82CFA7C6-1A33-4FAA-A0EA-F1441F9615F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8" name="Box">
                <a:extLst>
                  <a:ext uri="{FF2B5EF4-FFF2-40B4-BE49-F238E27FC236}">
                    <a16:creationId xmlns:a16="http://schemas.microsoft.com/office/drawing/2014/main" id="{8F87568A-72F5-477A-93CF-FCAB30EAA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T2">
                <a:extLst>
                  <a:ext uri="{FF2B5EF4-FFF2-40B4-BE49-F238E27FC236}">
                    <a16:creationId xmlns:a16="http://schemas.microsoft.com/office/drawing/2014/main" id="{003B3B7F-1893-4870-A610-0AC9968C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T1">
                <a:extLst>
                  <a:ext uri="{FF2B5EF4-FFF2-40B4-BE49-F238E27FC236}">
                    <a16:creationId xmlns:a16="http://schemas.microsoft.com/office/drawing/2014/main" id="{96B2A2E4-6DE4-4080-A7BA-97AE927DE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V">
                <a:extLst>
                  <a:ext uri="{FF2B5EF4-FFF2-40B4-BE49-F238E27FC236}">
                    <a16:creationId xmlns:a16="http://schemas.microsoft.com/office/drawing/2014/main" id="{D9E70B2F-E163-4C3F-9CF3-49B5CF380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_VTT_logo_102019_04_white_on_dark_grey" hidden="1">
              <a:extLst>
                <a:ext uri="{FF2B5EF4-FFF2-40B4-BE49-F238E27FC236}">
                  <a16:creationId xmlns:a16="http://schemas.microsoft.com/office/drawing/2014/main" id="{16250D1C-A81F-4A56-969F-EECB8A9A3DB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4" name="Box">
                <a:extLst>
                  <a:ext uri="{FF2B5EF4-FFF2-40B4-BE49-F238E27FC236}">
                    <a16:creationId xmlns:a16="http://schemas.microsoft.com/office/drawing/2014/main" id="{06128D72-6BD0-42C5-A4C7-721BCC0EE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T2">
                <a:extLst>
                  <a:ext uri="{FF2B5EF4-FFF2-40B4-BE49-F238E27FC236}">
                    <a16:creationId xmlns:a16="http://schemas.microsoft.com/office/drawing/2014/main" id="{F408EA68-DF9D-4F21-AA90-363B1D13B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T1">
                <a:extLst>
                  <a:ext uri="{FF2B5EF4-FFF2-40B4-BE49-F238E27FC236}">
                    <a16:creationId xmlns:a16="http://schemas.microsoft.com/office/drawing/2014/main" id="{74A7F14F-2CFB-40FB-A180-44CCF708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V">
                <a:extLst>
                  <a:ext uri="{FF2B5EF4-FFF2-40B4-BE49-F238E27FC236}">
                    <a16:creationId xmlns:a16="http://schemas.microsoft.com/office/drawing/2014/main" id="{8C567F7B-019E-4DED-B646-9AC19DA45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_VTT_logo_102019_05_dark_grey_on_white" hidden="1">
              <a:extLst>
                <a:ext uri="{FF2B5EF4-FFF2-40B4-BE49-F238E27FC236}">
                  <a16:creationId xmlns:a16="http://schemas.microsoft.com/office/drawing/2014/main" id="{183B0727-127E-48EB-8119-4CBDE3787C3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0" name="Box">
                <a:extLst>
                  <a:ext uri="{FF2B5EF4-FFF2-40B4-BE49-F238E27FC236}">
                    <a16:creationId xmlns:a16="http://schemas.microsoft.com/office/drawing/2014/main" id="{ED2C3636-BAB5-4EEE-BAB7-936193A3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T2">
                <a:extLst>
                  <a:ext uri="{FF2B5EF4-FFF2-40B4-BE49-F238E27FC236}">
                    <a16:creationId xmlns:a16="http://schemas.microsoft.com/office/drawing/2014/main" id="{0F00CA85-886D-4010-AA2F-56EE03229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T1">
                <a:extLst>
                  <a:ext uri="{FF2B5EF4-FFF2-40B4-BE49-F238E27FC236}">
                    <a16:creationId xmlns:a16="http://schemas.microsoft.com/office/drawing/2014/main" id="{8F566B85-901B-49B7-96A2-138B9F648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V">
                <a:extLst>
                  <a:ext uri="{FF2B5EF4-FFF2-40B4-BE49-F238E27FC236}">
                    <a16:creationId xmlns:a16="http://schemas.microsoft.com/office/drawing/2014/main" id="{693B6A57-C64F-4B2E-A1FB-ADE53CBF0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_VTT_logo_102019_06_orange_blue_on_white" hidden="1">
              <a:extLst>
                <a:ext uri="{FF2B5EF4-FFF2-40B4-BE49-F238E27FC236}">
                  <a16:creationId xmlns:a16="http://schemas.microsoft.com/office/drawing/2014/main" id="{A58B6EDF-72B2-45B3-82A4-F31D2D51B02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6" name="Box">
                <a:extLst>
                  <a:ext uri="{FF2B5EF4-FFF2-40B4-BE49-F238E27FC236}">
                    <a16:creationId xmlns:a16="http://schemas.microsoft.com/office/drawing/2014/main" id="{6D5EEE0E-6164-419F-A8F4-D1B2635C4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T2">
                <a:extLst>
                  <a:ext uri="{FF2B5EF4-FFF2-40B4-BE49-F238E27FC236}">
                    <a16:creationId xmlns:a16="http://schemas.microsoft.com/office/drawing/2014/main" id="{C20B262B-1EA6-4EC0-84DA-BB26F4E6E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T1">
                <a:extLst>
                  <a:ext uri="{FF2B5EF4-FFF2-40B4-BE49-F238E27FC236}">
                    <a16:creationId xmlns:a16="http://schemas.microsoft.com/office/drawing/2014/main" id="{635DC123-DB99-497A-8C83-21CAF6999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V">
                <a:extLst>
                  <a:ext uri="{FF2B5EF4-FFF2-40B4-BE49-F238E27FC236}">
                    <a16:creationId xmlns:a16="http://schemas.microsoft.com/office/drawing/2014/main" id="{EE2C47B7-EFD2-451C-B480-06A6BD218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7_blue_on_white">
              <a:extLst>
                <a:ext uri="{FF2B5EF4-FFF2-40B4-BE49-F238E27FC236}">
                  <a16:creationId xmlns:a16="http://schemas.microsoft.com/office/drawing/2014/main" id="{83D22A02-6CEA-4AEB-B1CE-84DF871FBA7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2" name="Box">
                <a:extLst>
                  <a:ext uri="{FF2B5EF4-FFF2-40B4-BE49-F238E27FC236}">
                    <a16:creationId xmlns:a16="http://schemas.microsoft.com/office/drawing/2014/main" id="{120552A6-8E86-41F4-9A91-045EBF19B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T2">
                <a:extLst>
                  <a:ext uri="{FF2B5EF4-FFF2-40B4-BE49-F238E27FC236}">
                    <a16:creationId xmlns:a16="http://schemas.microsoft.com/office/drawing/2014/main" id="{E159F035-D6F7-4E99-8D87-3E597834D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T1">
                <a:extLst>
                  <a:ext uri="{FF2B5EF4-FFF2-40B4-BE49-F238E27FC236}">
                    <a16:creationId xmlns:a16="http://schemas.microsoft.com/office/drawing/2014/main" id="{8459344C-41E8-44C4-9FB8-D9A1BD73E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V">
                <a:extLst>
                  <a:ext uri="{FF2B5EF4-FFF2-40B4-BE49-F238E27FC236}">
                    <a16:creationId xmlns:a16="http://schemas.microsoft.com/office/drawing/2014/main" id="{47342B4B-3166-4107-9EC5-A634E1FA4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_VTT_logo_102019_08_black_on_white" hidden="1">
              <a:extLst>
                <a:ext uri="{FF2B5EF4-FFF2-40B4-BE49-F238E27FC236}">
                  <a16:creationId xmlns:a16="http://schemas.microsoft.com/office/drawing/2014/main" id="{974FEABE-DCB2-40CC-9CB7-BFFF666A10C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8" name="Box">
                <a:extLst>
                  <a:ext uri="{FF2B5EF4-FFF2-40B4-BE49-F238E27FC236}">
                    <a16:creationId xmlns:a16="http://schemas.microsoft.com/office/drawing/2014/main" id="{A5971215-2DC5-4FE9-8052-F975B0E8E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T2">
                <a:extLst>
                  <a:ext uri="{FF2B5EF4-FFF2-40B4-BE49-F238E27FC236}">
                    <a16:creationId xmlns:a16="http://schemas.microsoft.com/office/drawing/2014/main" id="{DDC37846-3E60-4BD5-99BA-B4F8896A5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T1">
                <a:extLst>
                  <a:ext uri="{FF2B5EF4-FFF2-40B4-BE49-F238E27FC236}">
                    <a16:creationId xmlns:a16="http://schemas.microsoft.com/office/drawing/2014/main" id="{5236A744-AC76-4D16-B683-48ADBAFD4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V">
                <a:extLst>
                  <a:ext uri="{FF2B5EF4-FFF2-40B4-BE49-F238E27FC236}">
                    <a16:creationId xmlns:a16="http://schemas.microsoft.com/office/drawing/2014/main" id="{74A95757-BFDF-4A5E-85BE-4B3815E4C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_VTT_logo_102019_09_orange_on_white" hidden="1">
              <a:extLst>
                <a:ext uri="{FF2B5EF4-FFF2-40B4-BE49-F238E27FC236}">
                  <a16:creationId xmlns:a16="http://schemas.microsoft.com/office/drawing/2014/main" id="{8ECE1C1B-ED77-4372-A155-26754B3D1C7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4" name="Box">
                <a:extLst>
                  <a:ext uri="{FF2B5EF4-FFF2-40B4-BE49-F238E27FC236}">
                    <a16:creationId xmlns:a16="http://schemas.microsoft.com/office/drawing/2014/main" id="{1CD54C24-EB64-4F6E-824B-CD9D1641A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T2">
                <a:extLst>
                  <a:ext uri="{FF2B5EF4-FFF2-40B4-BE49-F238E27FC236}">
                    <a16:creationId xmlns:a16="http://schemas.microsoft.com/office/drawing/2014/main" id="{53BBF974-B9DF-4F7E-83C9-87DE5A354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T1">
                <a:extLst>
                  <a:ext uri="{FF2B5EF4-FFF2-40B4-BE49-F238E27FC236}">
                    <a16:creationId xmlns:a16="http://schemas.microsoft.com/office/drawing/2014/main" id="{2F8B1C10-9D8A-4A4E-83DF-89B91A389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7" name="V">
                <a:extLst>
                  <a:ext uri="{FF2B5EF4-FFF2-40B4-BE49-F238E27FC236}">
                    <a16:creationId xmlns:a16="http://schemas.microsoft.com/office/drawing/2014/main" id="{167B5B69-862A-4C52-8F79-591395767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" name="Picture 3" descr="A picture containing plane, airplane, row, building&#10;&#10;Description automatically generated">
            <a:extLst>
              <a:ext uri="{FF2B5EF4-FFF2-40B4-BE49-F238E27FC236}">
                <a16:creationId xmlns:a16="http://schemas.microsoft.com/office/drawing/2014/main" id="{413585A3-0F54-4273-936B-D3D6C4D09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72"/>
          <a:stretch/>
        </p:blipFill>
        <p:spPr>
          <a:xfrm>
            <a:off x="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Leaves 3b">
    <p:bg>
      <p:bgPr>
        <a:solidFill>
          <a:srgbClr val="F06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0AE5DB-41BA-4326-88BF-5DEF464D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6E897-10B2-47C3-AE2E-A5A1B329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A988-89E3-4116-83FA-83972D4B33DD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2C5B9-1AF8-4648-B038-8D48878F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A2AFE-FF66-4EC9-B378-EB3A3FF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53" name="VTT_LogoStack_v3_16092019 pienempi koko">
            <a:extLst>
              <a:ext uri="{FF2B5EF4-FFF2-40B4-BE49-F238E27FC236}">
                <a16:creationId xmlns:a16="http://schemas.microsoft.com/office/drawing/2014/main" id="{ED7888B1-60D2-4B6C-A377-6B2694358345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5" name="_VTT_logo_102019_01_white_on_orange" hidden="1">
              <a:extLst>
                <a:ext uri="{FF2B5EF4-FFF2-40B4-BE49-F238E27FC236}">
                  <a16:creationId xmlns:a16="http://schemas.microsoft.com/office/drawing/2014/main" id="{3482FFF5-3095-4C6C-B772-7F1366E8AF1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6" name="Box">
                <a:extLst>
                  <a:ext uri="{FF2B5EF4-FFF2-40B4-BE49-F238E27FC236}">
                    <a16:creationId xmlns:a16="http://schemas.microsoft.com/office/drawing/2014/main" id="{F0F5A364-CC0F-495E-B73C-F22AFDC88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T2">
                <a:extLst>
                  <a:ext uri="{FF2B5EF4-FFF2-40B4-BE49-F238E27FC236}">
                    <a16:creationId xmlns:a16="http://schemas.microsoft.com/office/drawing/2014/main" id="{A74AF3A3-4528-4C6A-96CB-28F484480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T1">
                <a:extLst>
                  <a:ext uri="{FF2B5EF4-FFF2-40B4-BE49-F238E27FC236}">
                    <a16:creationId xmlns:a16="http://schemas.microsoft.com/office/drawing/2014/main" id="{2FF7F8C1-C4B0-4CB1-BE33-552ED2280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9" name="V">
                <a:extLst>
                  <a:ext uri="{FF2B5EF4-FFF2-40B4-BE49-F238E27FC236}">
                    <a16:creationId xmlns:a16="http://schemas.microsoft.com/office/drawing/2014/main" id="{887FF275-6F61-4FEC-B5C0-887C88DF4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_VTT_logo_102019_02_white_on_black" hidden="1">
              <a:extLst>
                <a:ext uri="{FF2B5EF4-FFF2-40B4-BE49-F238E27FC236}">
                  <a16:creationId xmlns:a16="http://schemas.microsoft.com/office/drawing/2014/main" id="{40ADE357-4DE8-41CB-89FF-D9ADA2CC4C8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2" name="Box">
                <a:extLst>
                  <a:ext uri="{FF2B5EF4-FFF2-40B4-BE49-F238E27FC236}">
                    <a16:creationId xmlns:a16="http://schemas.microsoft.com/office/drawing/2014/main" id="{5CF0DF42-24B4-42D9-90D1-8D4872865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T2">
                <a:extLst>
                  <a:ext uri="{FF2B5EF4-FFF2-40B4-BE49-F238E27FC236}">
                    <a16:creationId xmlns:a16="http://schemas.microsoft.com/office/drawing/2014/main" id="{1C74A558-D393-4A28-9520-659ECD153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T1">
                <a:extLst>
                  <a:ext uri="{FF2B5EF4-FFF2-40B4-BE49-F238E27FC236}">
                    <a16:creationId xmlns:a16="http://schemas.microsoft.com/office/drawing/2014/main" id="{865466FF-82D6-4320-A0E4-5920450F1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V">
                <a:extLst>
                  <a:ext uri="{FF2B5EF4-FFF2-40B4-BE49-F238E27FC236}">
                    <a16:creationId xmlns:a16="http://schemas.microsoft.com/office/drawing/2014/main" id="{6DEF9BF1-8FBA-4EBA-A642-74FBF5148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_VTT_logo_102019_03_white_on_blue" hidden="1">
              <a:extLst>
                <a:ext uri="{FF2B5EF4-FFF2-40B4-BE49-F238E27FC236}">
                  <a16:creationId xmlns:a16="http://schemas.microsoft.com/office/drawing/2014/main" id="{48E9C701-B09D-44EB-8C14-F2034DAB2C6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8" name="Box">
                <a:extLst>
                  <a:ext uri="{FF2B5EF4-FFF2-40B4-BE49-F238E27FC236}">
                    <a16:creationId xmlns:a16="http://schemas.microsoft.com/office/drawing/2014/main" id="{883F0C89-5C00-4706-9C95-997F70036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T2">
                <a:extLst>
                  <a:ext uri="{FF2B5EF4-FFF2-40B4-BE49-F238E27FC236}">
                    <a16:creationId xmlns:a16="http://schemas.microsoft.com/office/drawing/2014/main" id="{BC68D2FD-F3B2-4C61-B7F3-DB49BFD44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T1">
                <a:extLst>
                  <a:ext uri="{FF2B5EF4-FFF2-40B4-BE49-F238E27FC236}">
                    <a16:creationId xmlns:a16="http://schemas.microsoft.com/office/drawing/2014/main" id="{2D27FD79-389B-4FF7-A768-97F194E5B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V">
                <a:extLst>
                  <a:ext uri="{FF2B5EF4-FFF2-40B4-BE49-F238E27FC236}">
                    <a16:creationId xmlns:a16="http://schemas.microsoft.com/office/drawing/2014/main" id="{398CF753-3B2C-4ED0-A08C-4336BF5EF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_VTT_logo_102019_04_white_on_dark_grey" hidden="1">
              <a:extLst>
                <a:ext uri="{FF2B5EF4-FFF2-40B4-BE49-F238E27FC236}">
                  <a16:creationId xmlns:a16="http://schemas.microsoft.com/office/drawing/2014/main" id="{1C8B5C3B-FA2C-417C-8977-A6E85BDFCCE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4" name="Box">
                <a:extLst>
                  <a:ext uri="{FF2B5EF4-FFF2-40B4-BE49-F238E27FC236}">
                    <a16:creationId xmlns:a16="http://schemas.microsoft.com/office/drawing/2014/main" id="{DA301182-0D90-4F39-A840-797C962E8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T2">
                <a:extLst>
                  <a:ext uri="{FF2B5EF4-FFF2-40B4-BE49-F238E27FC236}">
                    <a16:creationId xmlns:a16="http://schemas.microsoft.com/office/drawing/2014/main" id="{51617CF1-B483-47C5-BD0B-13ADC973C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T1">
                <a:extLst>
                  <a:ext uri="{FF2B5EF4-FFF2-40B4-BE49-F238E27FC236}">
                    <a16:creationId xmlns:a16="http://schemas.microsoft.com/office/drawing/2014/main" id="{B63549C7-81EC-40DF-B6A9-73FE3FB65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V">
                <a:extLst>
                  <a:ext uri="{FF2B5EF4-FFF2-40B4-BE49-F238E27FC236}">
                    <a16:creationId xmlns:a16="http://schemas.microsoft.com/office/drawing/2014/main" id="{9AF60628-5EAC-484E-8E94-1CCFDBCC7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_VTT_logo_102019_05_dark_grey_on_white" hidden="1">
              <a:extLst>
                <a:ext uri="{FF2B5EF4-FFF2-40B4-BE49-F238E27FC236}">
                  <a16:creationId xmlns:a16="http://schemas.microsoft.com/office/drawing/2014/main" id="{B983AD6B-FE01-449A-97E1-EA111AF5EBC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0" name="Box">
                <a:extLst>
                  <a:ext uri="{FF2B5EF4-FFF2-40B4-BE49-F238E27FC236}">
                    <a16:creationId xmlns:a16="http://schemas.microsoft.com/office/drawing/2014/main" id="{57EC4635-3231-45F1-BAC0-20728F498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T2">
                <a:extLst>
                  <a:ext uri="{FF2B5EF4-FFF2-40B4-BE49-F238E27FC236}">
                    <a16:creationId xmlns:a16="http://schemas.microsoft.com/office/drawing/2014/main" id="{A8957C9D-2AA8-4BB9-BE56-CB2D7D456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T1">
                <a:extLst>
                  <a:ext uri="{FF2B5EF4-FFF2-40B4-BE49-F238E27FC236}">
                    <a16:creationId xmlns:a16="http://schemas.microsoft.com/office/drawing/2014/main" id="{09AB4630-736F-4CE4-8037-C6BCD7E5E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V">
                <a:extLst>
                  <a:ext uri="{FF2B5EF4-FFF2-40B4-BE49-F238E27FC236}">
                    <a16:creationId xmlns:a16="http://schemas.microsoft.com/office/drawing/2014/main" id="{BE2EF10C-3384-4B05-AD8C-3E00EDFC3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_VTT_logo_102019_06_orange_blue_on_white" hidden="1">
              <a:extLst>
                <a:ext uri="{FF2B5EF4-FFF2-40B4-BE49-F238E27FC236}">
                  <a16:creationId xmlns:a16="http://schemas.microsoft.com/office/drawing/2014/main" id="{686D20FD-A2F5-4181-AAB1-F384D322B8A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6" name="Box">
                <a:extLst>
                  <a:ext uri="{FF2B5EF4-FFF2-40B4-BE49-F238E27FC236}">
                    <a16:creationId xmlns:a16="http://schemas.microsoft.com/office/drawing/2014/main" id="{C2E34A56-1427-4EA5-AA02-8480BC25D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T2">
                <a:extLst>
                  <a:ext uri="{FF2B5EF4-FFF2-40B4-BE49-F238E27FC236}">
                    <a16:creationId xmlns:a16="http://schemas.microsoft.com/office/drawing/2014/main" id="{DBF301D7-F116-4CE1-9F16-5E56E494F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T1">
                <a:extLst>
                  <a:ext uri="{FF2B5EF4-FFF2-40B4-BE49-F238E27FC236}">
                    <a16:creationId xmlns:a16="http://schemas.microsoft.com/office/drawing/2014/main" id="{35B0F1D8-1D6F-4E32-9A99-C2AE60812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V">
                <a:extLst>
                  <a:ext uri="{FF2B5EF4-FFF2-40B4-BE49-F238E27FC236}">
                    <a16:creationId xmlns:a16="http://schemas.microsoft.com/office/drawing/2014/main" id="{8605B595-0187-4348-9C3C-34EBCF9B4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7_blue_on_white" hidden="1">
              <a:extLst>
                <a:ext uri="{FF2B5EF4-FFF2-40B4-BE49-F238E27FC236}">
                  <a16:creationId xmlns:a16="http://schemas.microsoft.com/office/drawing/2014/main" id="{573C239A-692F-4B2A-950F-5782B12FE54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2" name="Box">
                <a:extLst>
                  <a:ext uri="{FF2B5EF4-FFF2-40B4-BE49-F238E27FC236}">
                    <a16:creationId xmlns:a16="http://schemas.microsoft.com/office/drawing/2014/main" id="{183EE0F5-E8FD-4CA2-8EB3-1F77E0D22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T2">
                <a:extLst>
                  <a:ext uri="{FF2B5EF4-FFF2-40B4-BE49-F238E27FC236}">
                    <a16:creationId xmlns:a16="http://schemas.microsoft.com/office/drawing/2014/main" id="{588401D3-95B6-46D3-89E5-FC2F4D986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T1">
                <a:extLst>
                  <a:ext uri="{FF2B5EF4-FFF2-40B4-BE49-F238E27FC236}">
                    <a16:creationId xmlns:a16="http://schemas.microsoft.com/office/drawing/2014/main" id="{20487D08-3CC7-4C88-B408-9D7AD0572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V">
                <a:extLst>
                  <a:ext uri="{FF2B5EF4-FFF2-40B4-BE49-F238E27FC236}">
                    <a16:creationId xmlns:a16="http://schemas.microsoft.com/office/drawing/2014/main" id="{C487F028-6C0D-4DCC-8F12-24BD401FC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_VTT_logo_102019_08_black_on_white" hidden="1">
              <a:extLst>
                <a:ext uri="{FF2B5EF4-FFF2-40B4-BE49-F238E27FC236}">
                  <a16:creationId xmlns:a16="http://schemas.microsoft.com/office/drawing/2014/main" id="{2CD09F2B-7749-496A-911E-276961FE0D2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8" name="Box">
                <a:extLst>
                  <a:ext uri="{FF2B5EF4-FFF2-40B4-BE49-F238E27FC236}">
                    <a16:creationId xmlns:a16="http://schemas.microsoft.com/office/drawing/2014/main" id="{4854D60C-677A-497E-A3EC-C10E68CCD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T2">
                <a:extLst>
                  <a:ext uri="{FF2B5EF4-FFF2-40B4-BE49-F238E27FC236}">
                    <a16:creationId xmlns:a16="http://schemas.microsoft.com/office/drawing/2014/main" id="{44A271D6-D29B-472F-9751-1669D80FB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T1">
                <a:extLst>
                  <a:ext uri="{FF2B5EF4-FFF2-40B4-BE49-F238E27FC236}">
                    <a16:creationId xmlns:a16="http://schemas.microsoft.com/office/drawing/2014/main" id="{057F60AE-503F-4040-899A-BBC4C544B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V">
                <a:extLst>
                  <a:ext uri="{FF2B5EF4-FFF2-40B4-BE49-F238E27FC236}">
                    <a16:creationId xmlns:a16="http://schemas.microsoft.com/office/drawing/2014/main" id="{2561E12C-4857-45F7-AD96-1FD83E6AC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_VTT_logo_102019_09_orange_on_white">
              <a:extLst>
                <a:ext uri="{FF2B5EF4-FFF2-40B4-BE49-F238E27FC236}">
                  <a16:creationId xmlns:a16="http://schemas.microsoft.com/office/drawing/2014/main" id="{3A27177D-A18E-447F-ABD4-8F70C58C890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4" name="Box">
                <a:extLst>
                  <a:ext uri="{FF2B5EF4-FFF2-40B4-BE49-F238E27FC236}">
                    <a16:creationId xmlns:a16="http://schemas.microsoft.com/office/drawing/2014/main" id="{E533AD30-B6F7-420D-B355-5EF80D401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T2">
                <a:extLst>
                  <a:ext uri="{FF2B5EF4-FFF2-40B4-BE49-F238E27FC236}">
                    <a16:creationId xmlns:a16="http://schemas.microsoft.com/office/drawing/2014/main" id="{289DEC2A-7D8E-4372-93BC-072D18B4A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T1">
                <a:extLst>
                  <a:ext uri="{FF2B5EF4-FFF2-40B4-BE49-F238E27FC236}">
                    <a16:creationId xmlns:a16="http://schemas.microsoft.com/office/drawing/2014/main" id="{F3679482-56C0-4849-82CA-78A3662C5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7" name="V">
                <a:extLst>
                  <a:ext uri="{FF2B5EF4-FFF2-40B4-BE49-F238E27FC236}">
                    <a16:creationId xmlns:a16="http://schemas.microsoft.com/office/drawing/2014/main" id="{90A71D1A-E8E4-4E5B-B0D5-66AC81181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4" name="Picture 53" descr="A picture containing plane, airplane, row, building&#10;&#10;Description automatically generated">
            <a:extLst>
              <a:ext uri="{FF2B5EF4-FFF2-40B4-BE49-F238E27FC236}">
                <a16:creationId xmlns:a16="http://schemas.microsoft.com/office/drawing/2014/main" id="{61195D47-CEBE-476C-A0E2-2E068548F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72"/>
          <a:stretch/>
        </p:blipFill>
        <p:spPr>
          <a:xfrm>
            <a:off x="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Leaves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3BA9D67-B73A-406A-B912-8A6CB4904EFB}"/>
              </a:ext>
            </a:extLst>
          </p:cNvPr>
          <p:cNvSpPr/>
          <p:nvPr/>
        </p:nvSpPr>
        <p:spPr>
          <a:xfrm>
            <a:off x="5486151" y="1"/>
            <a:ext cx="3645219" cy="5145913"/>
          </a:xfrm>
          <a:custGeom>
            <a:avLst/>
            <a:gdLst>
              <a:gd name="connsiteX0" fmla="*/ 0 w 3556000"/>
              <a:gd name="connsiteY0" fmla="*/ 0 h 5143500"/>
              <a:gd name="connsiteX1" fmla="*/ 1848308 w 3556000"/>
              <a:gd name="connsiteY1" fmla="*/ 3165361 h 5143500"/>
              <a:gd name="connsiteX2" fmla="*/ 1847787 w 3556000"/>
              <a:gd name="connsiteY2" fmla="*/ 3165412 h 5143500"/>
              <a:gd name="connsiteX3" fmla="*/ 2561577 w 3556000"/>
              <a:gd name="connsiteY3" fmla="*/ 5143627 h 5143500"/>
              <a:gd name="connsiteX4" fmla="*/ 3568611 w 3556000"/>
              <a:gd name="connsiteY4" fmla="*/ 5143627 h 5143500"/>
              <a:gd name="connsiteX5" fmla="*/ 3568611 w 3556000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6000" h="5143500">
                <a:moveTo>
                  <a:pt x="0" y="0"/>
                </a:moveTo>
                <a:cubicBezTo>
                  <a:pt x="1013041" y="887955"/>
                  <a:pt x="1488389" y="1916367"/>
                  <a:pt x="1848308" y="3165361"/>
                </a:cubicBezTo>
                <a:lnTo>
                  <a:pt x="1847787" y="3165412"/>
                </a:lnTo>
                <a:lnTo>
                  <a:pt x="2561577" y="5143627"/>
                </a:lnTo>
                <a:lnTo>
                  <a:pt x="3568611" y="5143627"/>
                </a:lnTo>
                <a:lnTo>
                  <a:pt x="3568611" y="0"/>
                </a:lnTo>
                <a:close/>
              </a:path>
            </a:pathLst>
          </a:custGeom>
          <a:solidFill>
            <a:srgbClr val="00579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86F9680-03B2-4172-8A7F-7F08C03C1100}"/>
              </a:ext>
            </a:extLst>
          </p:cNvPr>
          <p:cNvSpPr/>
          <p:nvPr/>
        </p:nvSpPr>
        <p:spPr>
          <a:xfrm>
            <a:off x="-1586" y="3030304"/>
            <a:ext cx="8141360" cy="2115609"/>
          </a:xfrm>
          <a:custGeom>
            <a:avLst/>
            <a:gdLst>
              <a:gd name="connsiteX0" fmla="*/ 0 w 8128000"/>
              <a:gd name="connsiteY0" fmla="*/ 0 h 2349500"/>
              <a:gd name="connsiteX1" fmla="*/ 0 w 8128000"/>
              <a:gd name="connsiteY1" fmla="*/ 610514 h 2349500"/>
              <a:gd name="connsiteX2" fmla="*/ 2099600 w 8128000"/>
              <a:gd name="connsiteY2" fmla="*/ 2355202 h 2349500"/>
              <a:gd name="connsiteX3" fmla="*/ 8137002 w 8128000"/>
              <a:gd name="connsiteY3" fmla="*/ 2338515 h 2349500"/>
              <a:gd name="connsiteX4" fmla="*/ 7423212 w 8128000"/>
              <a:gd name="connsiteY4" fmla="*/ 360299 h 2349500"/>
              <a:gd name="connsiteX5" fmla="*/ 0 w 8128000"/>
              <a:gd name="connsiteY5" fmla="*/ 0 h 2349500"/>
              <a:gd name="connsiteX0" fmla="*/ 0 w 8213892"/>
              <a:gd name="connsiteY0" fmla="*/ 0 h 2355202"/>
              <a:gd name="connsiteX1" fmla="*/ 76890 w 8213892"/>
              <a:gd name="connsiteY1" fmla="*/ 610514 h 2355202"/>
              <a:gd name="connsiteX2" fmla="*/ 2176490 w 8213892"/>
              <a:gd name="connsiteY2" fmla="*/ 2355202 h 2355202"/>
              <a:gd name="connsiteX3" fmla="*/ 8213892 w 8213892"/>
              <a:gd name="connsiteY3" fmla="*/ 2338515 h 2355202"/>
              <a:gd name="connsiteX4" fmla="*/ 7500102 w 8213892"/>
              <a:gd name="connsiteY4" fmla="*/ 360299 h 2355202"/>
              <a:gd name="connsiteX5" fmla="*/ 0 w 8213892"/>
              <a:gd name="connsiteY5" fmla="*/ 0 h 2355202"/>
              <a:gd name="connsiteX0" fmla="*/ 0 w 8207206"/>
              <a:gd name="connsiteY0" fmla="*/ 0 h 2375188"/>
              <a:gd name="connsiteX1" fmla="*/ 70204 w 8207206"/>
              <a:gd name="connsiteY1" fmla="*/ 630500 h 2375188"/>
              <a:gd name="connsiteX2" fmla="*/ 2169804 w 8207206"/>
              <a:gd name="connsiteY2" fmla="*/ 2375188 h 2375188"/>
              <a:gd name="connsiteX3" fmla="*/ 8207206 w 8207206"/>
              <a:gd name="connsiteY3" fmla="*/ 2358501 h 2375188"/>
              <a:gd name="connsiteX4" fmla="*/ 7493416 w 8207206"/>
              <a:gd name="connsiteY4" fmla="*/ 380285 h 2375188"/>
              <a:gd name="connsiteX5" fmla="*/ 0 w 8207206"/>
              <a:gd name="connsiteY5" fmla="*/ 0 h 2375188"/>
              <a:gd name="connsiteX0" fmla="*/ 0 w 8207206"/>
              <a:gd name="connsiteY0" fmla="*/ 0 h 2375188"/>
              <a:gd name="connsiteX1" fmla="*/ 6686 w 8207206"/>
              <a:gd name="connsiteY1" fmla="*/ 620506 h 2375188"/>
              <a:gd name="connsiteX2" fmla="*/ 2169804 w 8207206"/>
              <a:gd name="connsiteY2" fmla="*/ 2375188 h 2375188"/>
              <a:gd name="connsiteX3" fmla="*/ 8207206 w 8207206"/>
              <a:gd name="connsiteY3" fmla="*/ 2358501 h 2375188"/>
              <a:gd name="connsiteX4" fmla="*/ 7493416 w 8207206"/>
              <a:gd name="connsiteY4" fmla="*/ 380285 h 2375188"/>
              <a:gd name="connsiteX5" fmla="*/ 0 w 8207206"/>
              <a:gd name="connsiteY5" fmla="*/ 0 h 2375188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3060 w 8207206"/>
              <a:gd name="connsiteY2" fmla="*/ 2055407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9687 w 8207206"/>
              <a:gd name="connsiteY2" fmla="*/ 2088718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2363 w 8207206"/>
              <a:gd name="connsiteY2" fmla="*/ 2033460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8103 w 8207206"/>
              <a:gd name="connsiteY2" fmla="*/ 2087139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2363 w 8207206"/>
              <a:gd name="connsiteY2" fmla="*/ 2055564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0181 w 8207206"/>
              <a:gd name="connsiteY2" fmla="*/ 2083982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046529"/>
              <a:gd name="connsiteY0" fmla="*/ 0 h 2083982"/>
              <a:gd name="connsiteX1" fmla="*/ 6686 w 8046529"/>
              <a:gd name="connsiteY1" fmla="*/ 620506 h 2083982"/>
              <a:gd name="connsiteX2" fmla="*/ 2120181 w 8046529"/>
              <a:gd name="connsiteY2" fmla="*/ 2083982 h 2083982"/>
              <a:gd name="connsiteX3" fmla="*/ 8046529 w 8046529"/>
              <a:gd name="connsiteY3" fmla="*/ 2057509 h 2083982"/>
              <a:gd name="connsiteX4" fmla="*/ 7493416 w 8046529"/>
              <a:gd name="connsiteY4" fmla="*/ 380285 h 2083982"/>
              <a:gd name="connsiteX5" fmla="*/ 0 w 8046529"/>
              <a:gd name="connsiteY5" fmla="*/ 0 h 2083982"/>
              <a:gd name="connsiteX0" fmla="*/ 0 w 7891252"/>
              <a:gd name="connsiteY0" fmla="*/ 0 h 2142763"/>
              <a:gd name="connsiteX1" fmla="*/ 6686 w 7891252"/>
              <a:gd name="connsiteY1" fmla="*/ 620506 h 2142763"/>
              <a:gd name="connsiteX2" fmla="*/ 2120181 w 7891252"/>
              <a:gd name="connsiteY2" fmla="*/ 2083982 h 2142763"/>
              <a:gd name="connsiteX3" fmla="*/ 7891252 w 7891252"/>
              <a:gd name="connsiteY3" fmla="*/ 2142763 h 2142763"/>
              <a:gd name="connsiteX4" fmla="*/ 7493416 w 7891252"/>
              <a:gd name="connsiteY4" fmla="*/ 380285 h 2142763"/>
              <a:gd name="connsiteX5" fmla="*/ 0 w 7891252"/>
              <a:gd name="connsiteY5" fmla="*/ 0 h 2142763"/>
              <a:gd name="connsiteX0" fmla="*/ 0 w 8125751"/>
              <a:gd name="connsiteY0" fmla="*/ 0 h 2085927"/>
              <a:gd name="connsiteX1" fmla="*/ 6686 w 8125751"/>
              <a:gd name="connsiteY1" fmla="*/ 620506 h 2085927"/>
              <a:gd name="connsiteX2" fmla="*/ 2120181 w 8125751"/>
              <a:gd name="connsiteY2" fmla="*/ 2083982 h 2085927"/>
              <a:gd name="connsiteX3" fmla="*/ 8125751 w 8125751"/>
              <a:gd name="connsiteY3" fmla="*/ 2085927 h 2085927"/>
              <a:gd name="connsiteX4" fmla="*/ 7493416 w 8125751"/>
              <a:gd name="connsiteY4" fmla="*/ 380285 h 2085927"/>
              <a:gd name="connsiteX5" fmla="*/ 0 w 8125751"/>
              <a:gd name="connsiteY5" fmla="*/ 0 h 2085927"/>
              <a:gd name="connsiteX0" fmla="*/ 10968 w 8119289"/>
              <a:gd name="connsiteY0" fmla="*/ 0 h 2059088"/>
              <a:gd name="connsiteX1" fmla="*/ 224 w 8119289"/>
              <a:gd name="connsiteY1" fmla="*/ 593667 h 2059088"/>
              <a:gd name="connsiteX2" fmla="*/ 2113719 w 8119289"/>
              <a:gd name="connsiteY2" fmla="*/ 2057143 h 2059088"/>
              <a:gd name="connsiteX3" fmla="*/ 8119289 w 8119289"/>
              <a:gd name="connsiteY3" fmla="*/ 2059088 h 2059088"/>
              <a:gd name="connsiteX4" fmla="*/ 7486954 w 8119289"/>
              <a:gd name="connsiteY4" fmla="*/ 353446 h 2059088"/>
              <a:gd name="connsiteX5" fmla="*/ 10968 w 8119289"/>
              <a:gd name="connsiteY5" fmla="*/ 0 h 2059088"/>
              <a:gd name="connsiteX0" fmla="*/ 0 w 8120998"/>
              <a:gd name="connsiteY0" fmla="*/ 0 h 2085928"/>
              <a:gd name="connsiteX1" fmla="*/ 1933 w 8120998"/>
              <a:gd name="connsiteY1" fmla="*/ 620507 h 2085928"/>
              <a:gd name="connsiteX2" fmla="*/ 2115428 w 8120998"/>
              <a:gd name="connsiteY2" fmla="*/ 2083983 h 2085928"/>
              <a:gd name="connsiteX3" fmla="*/ 8120998 w 8120998"/>
              <a:gd name="connsiteY3" fmla="*/ 2085928 h 2085928"/>
              <a:gd name="connsiteX4" fmla="*/ 7488663 w 8120998"/>
              <a:gd name="connsiteY4" fmla="*/ 380286 h 2085928"/>
              <a:gd name="connsiteX5" fmla="*/ 0 w 8120998"/>
              <a:gd name="connsiteY5" fmla="*/ 0 h 2085928"/>
              <a:gd name="connsiteX0" fmla="*/ 53586 w 8119128"/>
              <a:gd name="connsiteY0" fmla="*/ 0 h 2049617"/>
              <a:gd name="connsiteX1" fmla="*/ 63 w 8119128"/>
              <a:gd name="connsiteY1" fmla="*/ 584196 h 2049617"/>
              <a:gd name="connsiteX2" fmla="*/ 2113558 w 8119128"/>
              <a:gd name="connsiteY2" fmla="*/ 2047672 h 2049617"/>
              <a:gd name="connsiteX3" fmla="*/ 8119128 w 8119128"/>
              <a:gd name="connsiteY3" fmla="*/ 2049617 h 2049617"/>
              <a:gd name="connsiteX4" fmla="*/ 7486793 w 8119128"/>
              <a:gd name="connsiteY4" fmla="*/ 343975 h 2049617"/>
              <a:gd name="connsiteX5" fmla="*/ 53586 w 8119128"/>
              <a:gd name="connsiteY5" fmla="*/ 0 h 2049617"/>
              <a:gd name="connsiteX0" fmla="*/ 338 w 8119751"/>
              <a:gd name="connsiteY0" fmla="*/ 0 h 2087508"/>
              <a:gd name="connsiteX1" fmla="*/ 686 w 8119751"/>
              <a:gd name="connsiteY1" fmla="*/ 622087 h 2087508"/>
              <a:gd name="connsiteX2" fmla="*/ 2114181 w 8119751"/>
              <a:gd name="connsiteY2" fmla="*/ 2085563 h 2087508"/>
              <a:gd name="connsiteX3" fmla="*/ 8119751 w 8119751"/>
              <a:gd name="connsiteY3" fmla="*/ 2087508 h 2087508"/>
              <a:gd name="connsiteX4" fmla="*/ 7487416 w 8119751"/>
              <a:gd name="connsiteY4" fmla="*/ 381866 h 2087508"/>
              <a:gd name="connsiteX5" fmla="*/ 338 w 8119751"/>
              <a:gd name="connsiteY5" fmla="*/ 0 h 2087508"/>
              <a:gd name="connsiteX0" fmla="*/ 591 w 8120004"/>
              <a:gd name="connsiteY0" fmla="*/ 38593 h 2126101"/>
              <a:gd name="connsiteX1" fmla="*/ 939 w 8120004"/>
              <a:gd name="connsiteY1" fmla="*/ 660680 h 2126101"/>
              <a:gd name="connsiteX2" fmla="*/ 2114434 w 8120004"/>
              <a:gd name="connsiteY2" fmla="*/ 2124156 h 2126101"/>
              <a:gd name="connsiteX3" fmla="*/ 8120004 w 8120004"/>
              <a:gd name="connsiteY3" fmla="*/ 2126101 h 2126101"/>
              <a:gd name="connsiteX4" fmla="*/ 7487669 w 8120004"/>
              <a:gd name="connsiteY4" fmla="*/ 420459 h 2126101"/>
              <a:gd name="connsiteX5" fmla="*/ 591 w 8120004"/>
              <a:gd name="connsiteY5" fmla="*/ 38593 h 2126101"/>
              <a:gd name="connsiteX0" fmla="*/ 339 w 8119752"/>
              <a:gd name="connsiteY0" fmla="*/ 4561 h 2092069"/>
              <a:gd name="connsiteX1" fmla="*/ 687 w 8119752"/>
              <a:gd name="connsiteY1" fmla="*/ 626648 h 2092069"/>
              <a:gd name="connsiteX2" fmla="*/ 2114182 w 8119752"/>
              <a:gd name="connsiteY2" fmla="*/ 2090124 h 2092069"/>
              <a:gd name="connsiteX3" fmla="*/ 8119752 w 8119752"/>
              <a:gd name="connsiteY3" fmla="*/ 2092069 h 2092069"/>
              <a:gd name="connsiteX4" fmla="*/ 7487417 w 8119752"/>
              <a:gd name="connsiteY4" fmla="*/ 386427 h 2092069"/>
              <a:gd name="connsiteX5" fmla="*/ 339 w 8119752"/>
              <a:gd name="connsiteY5" fmla="*/ 4561 h 2092069"/>
              <a:gd name="connsiteX0" fmla="*/ 339 w 8119752"/>
              <a:gd name="connsiteY0" fmla="*/ 0 h 2087508"/>
              <a:gd name="connsiteX1" fmla="*/ 687 w 8119752"/>
              <a:gd name="connsiteY1" fmla="*/ 622087 h 2087508"/>
              <a:gd name="connsiteX2" fmla="*/ 2114182 w 8119752"/>
              <a:gd name="connsiteY2" fmla="*/ 2085563 h 2087508"/>
              <a:gd name="connsiteX3" fmla="*/ 8119752 w 8119752"/>
              <a:gd name="connsiteY3" fmla="*/ 2087508 h 2087508"/>
              <a:gd name="connsiteX4" fmla="*/ 7487417 w 8119752"/>
              <a:gd name="connsiteY4" fmla="*/ 381866 h 2087508"/>
              <a:gd name="connsiteX5" fmla="*/ 339 w 8119752"/>
              <a:gd name="connsiteY5" fmla="*/ 0 h 2087508"/>
              <a:gd name="connsiteX0" fmla="*/ 339 w 8119752"/>
              <a:gd name="connsiteY0" fmla="*/ 0 h 2087508"/>
              <a:gd name="connsiteX1" fmla="*/ 687 w 8119752"/>
              <a:gd name="connsiteY1" fmla="*/ 622087 h 2087508"/>
              <a:gd name="connsiteX2" fmla="*/ 2114182 w 8119752"/>
              <a:gd name="connsiteY2" fmla="*/ 2085563 h 2087508"/>
              <a:gd name="connsiteX3" fmla="*/ 8119752 w 8119752"/>
              <a:gd name="connsiteY3" fmla="*/ 2087508 h 2087508"/>
              <a:gd name="connsiteX4" fmla="*/ 7487417 w 8119752"/>
              <a:gd name="connsiteY4" fmla="*/ 381866 h 2087508"/>
              <a:gd name="connsiteX5" fmla="*/ 339 w 8119752"/>
              <a:gd name="connsiteY5" fmla="*/ 0 h 2087508"/>
              <a:gd name="connsiteX0" fmla="*/ 0 w 8122582"/>
              <a:gd name="connsiteY0" fmla="*/ 0 h 2087508"/>
              <a:gd name="connsiteX1" fmla="*/ 3517 w 8122582"/>
              <a:gd name="connsiteY1" fmla="*/ 622087 h 2087508"/>
              <a:gd name="connsiteX2" fmla="*/ 2117012 w 8122582"/>
              <a:gd name="connsiteY2" fmla="*/ 2085563 h 2087508"/>
              <a:gd name="connsiteX3" fmla="*/ 8122582 w 8122582"/>
              <a:gd name="connsiteY3" fmla="*/ 2087508 h 2087508"/>
              <a:gd name="connsiteX4" fmla="*/ 7490247 w 8122582"/>
              <a:gd name="connsiteY4" fmla="*/ 381866 h 2087508"/>
              <a:gd name="connsiteX5" fmla="*/ 0 w 8122582"/>
              <a:gd name="connsiteY5" fmla="*/ 0 h 2087508"/>
              <a:gd name="connsiteX0" fmla="*/ 37766 w 8119151"/>
              <a:gd name="connsiteY0" fmla="*/ 0 h 2076457"/>
              <a:gd name="connsiteX1" fmla="*/ 86 w 8119151"/>
              <a:gd name="connsiteY1" fmla="*/ 611036 h 2076457"/>
              <a:gd name="connsiteX2" fmla="*/ 2113581 w 8119151"/>
              <a:gd name="connsiteY2" fmla="*/ 2074512 h 2076457"/>
              <a:gd name="connsiteX3" fmla="*/ 8119151 w 8119151"/>
              <a:gd name="connsiteY3" fmla="*/ 2076457 h 2076457"/>
              <a:gd name="connsiteX4" fmla="*/ 7486816 w 8119151"/>
              <a:gd name="connsiteY4" fmla="*/ 370815 h 2076457"/>
              <a:gd name="connsiteX5" fmla="*/ 37766 w 8119151"/>
              <a:gd name="connsiteY5" fmla="*/ 0 h 2076457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4208 h 2088558"/>
              <a:gd name="connsiteX1" fmla="*/ 5100 w 8124165"/>
              <a:gd name="connsiteY1" fmla="*/ 623137 h 2088558"/>
              <a:gd name="connsiteX2" fmla="*/ 2118595 w 8124165"/>
              <a:gd name="connsiteY2" fmla="*/ 2086613 h 2088558"/>
              <a:gd name="connsiteX3" fmla="*/ 8124165 w 8124165"/>
              <a:gd name="connsiteY3" fmla="*/ 2088558 h 2088558"/>
              <a:gd name="connsiteX4" fmla="*/ 7491830 w 8124165"/>
              <a:gd name="connsiteY4" fmla="*/ 382916 h 2088558"/>
              <a:gd name="connsiteX5" fmla="*/ 0 w 8124165"/>
              <a:gd name="connsiteY5" fmla="*/ 4208 h 2088558"/>
              <a:gd name="connsiteX0" fmla="*/ 0 w 8124165"/>
              <a:gd name="connsiteY0" fmla="*/ 4200 h 2090130"/>
              <a:gd name="connsiteX1" fmla="*/ 5100 w 8124165"/>
              <a:gd name="connsiteY1" fmla="*/ 624709 h 2090130"/>
              <a:gd name="connsiteX2" fmla="*/ 2118595 w 8124165"/>
              <a:gd name="connsiteY2" fmla="*/ 2088185 h 2090130"/>
              <a:gd name="connsiteX3" fmla="*/ 8124165 w 8124165"/>
              <a:gd name="connsiteY3" fmla="*/ 2090130 h 2090130"/>
              <a:gd name="connsiteX4" fmla="*/ 7491830 w 8124165"/>
              <a:gd name="connsiteY4" fmla="*/ 384488 h 2090130"/>
              <a:gd name="connsiteX5" fmla="*/ 0 w 8124165"/>
              <a:gd name="connsiteY5" fmla="*/ 4200 h 2090130"/>
              <a:gd name="connsiteX0" fmla="*/ 0 w 8120995"/>
              <a:gd name="connsiteY0" fmla="*/ 4166 h 2096411"/>
              <a:gd name="connsiteX1" fmla="*/ 1930 w 8120995"/>
              <a:gd name="connsiteY1" fmla="*/ 630990 h 2096411"/>
              <a:gd name="connsiteX2" fmla="*/ 2115425 w 8120995"/>
              <a:gd name="connsiteY2" fmla="*/ 2094466 h 2096411"/>
              <a:gd name="connsiteX3" fmla="*/ 8120995 w 8120995"/>
              <a:gd name="connsiteY3" fmla="*/ 2096411 h 2096411"/>
              <a:gd name="connsiteX4" fmla="*/ 7488660 w 8120995"/>
              <a:gd name="connsiteY4" fmla="*/ 390769 h 2096411"/>
              <a:gd name="connsiteX5" fmla="*/ 0 w 8120995"/>
              <a:gd name="connsiteY5" fmla="*/ 4166 h 2096411"/>
              <a:gd name="connsiteX0" fmla="*/ 0 w 8122580"/>
              <a:gd name="connsiteY0" fmla="*/ 4029 h 2123113"/>
              <a:gd name="connsiteX1" fmla="*/ 3515 w 8122580"/>
              <a:gd name="connsiteY1" fmla="*/ 657692 h 2123113"/>
              <a:gd name="connsiteX2" fmla="*/ 2117010 w 8122580"/>
              <a:gd name="connsiteY2" fmla="*/ 2121168 h 2123113"/>
              <a:gd name="connsiteX3" fmla="*/ 8122580 w 8122580"/>
              <a:gd name="connsiteY3" fmla="*/ 2123113 h 2123113"/>
              <a:gd name="connsiteX4" fmla="*/ 7490245 w 8122580"/>
              <a:gd name="connsiteY4" fmla="*/ 417471 h 2123113"/>
              <a:gd name="connsiteX5" fmla="*/ 0 w 8122580"/>
              <a:gd name="connsiteY5" fmla="*/ 4029 h 2123113"/>
              <a:gd name="connsiteX0" fmla="*/ 0 w 8122580"/>
              <a:gd name="connsiteY0" fmla="*/ 4029 h 2123113"/>
              <a:gd name="connsiteX1" fmla="*/ 3515 w 8122580"/>
              <a:gd name="connsiteY1" fmla="*/ 657692 h 2123113"/>
              <a:gd name="connsiteX2" fmla="*/ 2117010 w 8122580"/>
              <a:gd name="connsiteY2" fmla="*/ 2121168 h 2123113"/>
              <a:gd name="connsiteX3" fmla="*/ 8122580 w 8122580"/>
              <a:gd name="connsiteY3" fmla="*/ 2123113 h 2123113"/>
              <a:gd name="connsiteX4" fmla="*/ 7490245 w 8122580"/>
              <a:gd name="connsiteY4" fmla="*/ 417471 h 2123113"/>
              <a:gd name="connsiteX5" fmla="*/ 0 w 8122580"/>
              <a:gd name="connsiteY5" fmla="*/ 4029 h 2123113"/>
              <a:gd name="connsiteX0" fmla="*/ 340 w 8122920"/>
              <a:gd name="connsiteY0" fmla="*/ 4029 h 2123113"/>
              <a:gd name="connsiteX1" fmla="*/ 686 w 8122920"/>
              <a:gd name="connsiteY1" fmla="*/ 656114 h 2123113"/>
              <a:gd name="connsiteX2" fmla="*/ 2117350 w 8122920"/>
              <a:gd name="connsiteY2" fmla="*/ 2121168 h 2123113"/>
              <a:gd name="connsiteX3" fmla="*/ 8122920 w 8122920"/>
              <a:gd name="connsiteY3" fmla="*/ 2123113 h 2123113"/>
              <a:gd name="connsiteX4" fmla="*/ 7490585 w 8122920"/>
              <a:gd name="connsiteY4" fmla="*/ 417471 h 2123113"/>
              <a:gd name="connsiteX5" fmla="*/ 340 w 8122920"/>
              <a:gd name="connsiteY5" fmla="*/ 4029 h 2123113"/>
              <a:gd name="connsiteX0" fmla="*/ 340 w 8122920"/>
              <a:gd name="connsiteY0" fmla="*/ 4029 h 2123113"/>
              <a:gd name="connsiteX1" fmla="*/ 686 w 8122920"/>
              <a:gd name="connsiteY1" fmla="*/ 656114 h 2123113"/>
              <a:gd name="connsiteX2" fmla="*/ 2117350 w 8122920"/>
              <a:gd name="connsiteY2" fmla="*/ 2121168 h 2123113"/>
              <a:gd name="connsiteX3" fmla="*/ 8122920 w 8122920"/>
              <a:gd name="connsiteY3" fmla="*/ 2123113 h 2123113"/>
              <a:gd name="connsiteX4" fmla="*/ 7490585 w 8122920"/>
              <a:gd name="connsiteY4" fmla="*/ 417471 h 2123113"/>
              <a:gd name="connsiteX5" fmla="*/ 340 w 8122920"/>
              <a:gd name="connsiteY5" fmla="*/ 4029 h 2123113"/>
              <a:gd name="connsiteX0" fmla="*/ 0 w 8124165"/>
              <a:gd name="connsiteY0" fmla="*/ 4029 h 2123113"/>
              <a:gd name="connsiteX1" fmla="*/ 1931 w 8124165"/>
              <a:gd name="connsiteY1" fmla="*/ 656114 h 2123113"/>
              <a:gd name="connsiteX2" fmla="*/ 2118595 w 8124165"/>
              <a:gd name="connsiteY2" fmla="*/ 2121168 h 2123113"/>
              <a:gd name="connsiteX3" fmla="*/ 8124165 w 8124165"/>
              <a:gd name="connsiteY3" fmla="*/ 2123113 h 2123113"/>
              <a:gd name="connsiteX4" fmla="*/ 7491830 w 8124165"/>
              <a:gd name="connsiteY4" fmla="*/ 417471 h 2123113"/>
              <a:gd name="connsiteX5" fmla="*/ 0 w 8124165"/>
              <a:gd name="connsiteY5" fmla="*/ 4029 h 2123113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9408 w 8122482"/>
              <a:gd name="connsiteY0" fmla="*/ 4693 h 2009824"/>
              <a:gd name="connsiteX1" fmla="*/ 248 w 8122482"/>
              <a:gd name="connsiteY1" fmla="*/ 541528 h 2009824"/>
              <a:gd name="connsiteX2" fmla="*/ 2115285 w 8122482"/>
              <a:gd name="connsiteY2" fmla="*/ 2009824 h 2009824"/>
              <a:gd name="connsiteX3" fmla="*/ 8122482 w 8122482"/>
              <a:gd name="connsiteY3" fmla="*/ 2008527 h 2009824"/>
              <a:gd name="connsiteX4" fmla="*/ 7490147 w 8122482"/>
              <a:gd name="connsiteY4" fmla="*/ 302885 h 2009824"/>
              <a:gd name="connsiteX5" fmla="*/ 9408 w 8122482"/>
              <a:gd name="connsiteY5" fmla="*/ 4693 h 2009824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14076 w 8122397"/>
              <a:gd name="connsiteY0" fmla="*/ 4109 h 2108703"/>
              <a:gd name="connsiteX1" fmla="*/ 163 w 8122397"/>
              <a:gd name="connsiteY1" fmla="*/ 640407 h 2108703"/>
              <a:gd name="connsiteX2" fmla="*/ 2115200 w 8122397"/>
              <a:gd name="connsiteY2" fmla="*/ 2108703 h 2108703"/>
              <a:gd name="connsiteX3" fmla="*/ 8122397 w 8122397"/>
              <a:gd name="connsiteY3" fmla="*/ 2107406 h 2108703"/>
              <a:gd name="connsiteX4" fmla="*/ 7490062 w 8122397"/>
              <a:gd name="connsiteY4" fmla="*/ 401764 h 2108703"/>
              <a:gd name="connsiteX5" fmla="*/ 14076 w 8122397"/>
              <a:gd name="connsiteY5" fmla="*/ 4109 h 2108703"/>
              <a:gd name="connsiteX0" fmla="*/ 21931 w 8130252"/>
              <a:gd name="connsiteY0" fmla="*/ 4109 h 2108703"/>
              <a:gd name="connsiteX1" fmla="*/ 8018 w 8130252"/>
              <a:gd name="connsiteY1" fmla="*/ 640407 h 2108703"/>
              <a:gd name="connsiteX2" fmla="*/ 2123055 w 8130252"/>
              <a:gd name="connsiteY2" fmla="*/ 2108703 h 2108703"/>
              <a:gd name="connsiteX3" fmla="*/ 8130252 w 8130252"/>
              <a:gd name="connsiteY3" fmla="*/ 2107406 h 2108703"/>
              <a:gd name="connsiteX4" fmla="*/ 7497917 w 8130252"/>
              <a:gd name="connsiteY4" fmla="*/ 401764 h 2108703"/>
              <a:gd name="connsiteX5" fmla="*/ 21931 w 8130252"/>
              <a:gd name="connsiteY5" fmla="*/ 4109 h 2108703"/>
              <a:gd name="connsiteX0" fmla="*/ 13872 w 8150714"/>
              <a:gd name="connsiteY0" fmla="*/ 4006 h 2129124"/>
              <a:gd name="connsiteX1" fmla="*/ 28480 w 8150714"/>
              <a:gd name="connsiteY1" fmla="*/ 660828 h 2129124"/>
              <a:gd name="connsiteX2" fmla="*/ 2143517 w 8150714"/>
              <a:gd name="connsiteY2" fmla="*/ 2129124 h 2129124"/>
              <a:gd name="connsiteX3" fmla="*/ 8150714 w 8150714"/>
              <a:gd name="connsiteY3" fmla="*/ 2127827 h 2129124"/>
              <a:gd name="connsiteX4" fmla="*/ 7518379 w 8150714"/>
              <a:gd name="connsiteY4" fmla="*/ 422185 h 2129124"/>
              <a:gd name="connsiteX5" fmla="*/ 13872 w 8150714"/>
              <a:gd name="connsiteY5" fmla="*/ 4006 h 2129124"/>
              <a:gd name="connsiteX0" fmla="*/ 0 w 8136842"/>
              <a:gd name="connsiteY0" fmla="*/ 4006 h 2129124"/>
              <a:gd name="connsiteX1" fmla="*/ 14608 w 8136842"/>
              <a:gd name="connsiteY1" fmla="*/ 660828 h 2129124"/>
              <a:gd name="connsiteX2" fmla="*/ 2129645 w 8136842"/>
              <a:gd name="connsiteY2" fmla="*/ 2129124 h 2129124"/>
              <a:gd name="connsiteX3" fmla="*/ 8136842 w 8136842"/>
              <a:gd name="connsiteY3" fmla="*/ 2127827 h 2129124"/>
              <a:gd name="connsiteX4" fmla="*/ 7504507 w 8136842"/>
              <a:gd name="connsiteY4" fmla="*/ 422185 h 2129124"/>
              <a:gd name="connsiteX5" fmla="*/ 0 w 8136842"/>
              <a:gd name="connsiteY5" fmla="*/ 4006 h 2129124"/>
              <a:gd name="connsiteX0" fmla="*/ 0 w 8125750"/>
              <a:gd name="connsiteY0" fmla="*/ 4006 h 2129124"/>
              <a:gd name="connsiteX1" fmla="*/ 3516 w 8125750"/>
              <a:gd name="connsiteY1" fmla="*/ 660828 h 2129124"/>
              <a:gd name="connsiteX2" fmla="*/ 2118553 w 8125750"/>
              <a:gd name="connsiteY2" fmla="*/ 2129124 h 2129124"/>
              <a:gd name="connsiteX3" fmla="*/ 8125750 w 8125750"/>
              <a:gd name="connsiteY3" fmla="*/ 2127827 h 2129124"/>
              <a:gd name="connsiteX4" fmla="*/ 7493415 w 8125750"/>
              <a:gd name="connsiteY4" fmla="*/ 422185 h 2129124"/>
              <a:gd name="connsiteX5" fmla="*/ 0 w 8125750"/>
              <a:gd name="connsiteY5" fmla="*/ 4006 h 2129124"/>
              <a:gd name="connsiteX0" fmla="*/ 0 w 8135257"/>
              <a:gd name="connsiteY0" fmla="*/ 3968 h 2136981"/>
              <a:gd name="connsiteX1" fmla="*/ 13023 w 8135257"/>
              <a:gd name="connsiteY1" fmla="*/ 668685 h 2136981"/>
              <a:gd name="connsiteX2" fmla="*/ 2128060 w 8135257"/>
              <a:gd name="connsiteY2" fmla="*/ 2136981 h 2136981"/>
              <a:gd name="connsiteX3" fmla="*/ 8135257 w 8135257"/>
              <a:gd name="connsiteY3" fmla="*/ 2135684 h 2136981"/>
              <a:gd name="connsiteX4" fmla="*/ 7502922 w 8135257"/>
              <a:gd name="connsiteY4" fmla="*/ 430042 h 2136981"/>
              <a:gd name="connsiteX5" fmla="*/ 0 w 8135257"/>
              <a:gd name="connsiteY5" fmla="*/ 3968 h 2136981"/>
              <a:gd name="connsiteX0" fmla="*/ 0 w 8128919"/>
              <a:gd name="connsiteY0" fmla="*/ 4038 h 2122841"/>
              <a:gd name="connsiteX1" fmla="*/ 6685 w 8128919"/>
              <a:gd name="connsiteY1" fmla="*/ 654545 h 2122841"/>
              <a:gd name="connsiteX2" fmla="*/ 2121722 w 8128919"/>
              <a:gd name="connsiteY2" fmla="*/ 2122841 h 2122841"/>
              <a:gd name="connsiteX3" fmla="*/ 8128919 w 8128919"/>
              <a:gd name="connsiteY3" fmla="*/ 2121544 h 2122841"/>
              <a:gd name="connsiteX4" fmla="*/ 7496584 w 8128919"/>
              <a:gd name="connsiteY4" fmla="*/ 415902 h 2122841"/>
              <a:gd name="connsiteX5" fmla="*/ 0 w 8128919"/>
              <a:gd name="connsiteY5" fmla="*/ 4038 h 2122841"/>
              <a:gd name="connsiteX0" fmla="*/ 0 w 8128919"/>
              <a:gd name="connsiteY0" fmla="*/ 4038 h 2122841"/>
              <a:gd name="connsiteX1" fmla="*/ 93831 w 8128919"/>
              <a:gd name="connsiteY1" fmla="*/ 730327 h 2122841"/>
              <a:gd name="connsiteX2" fmla="*/ 2121722 w 8128919"/>
              <a:gd name="connsiteY2" fmla="*/ 2122841 h 2122841"/>
              <a:gd name="connsiteX3" fmla="*/ 8128919 w 8128919"/>
              <a:gd name="connsiteY3" fmla="*/ 2121544 h 2122841"/>
              <a:gd name="connsiteX4" fmla="*/ 7496584 w 8128919"/>
              <a:gd name="connsiteY4" fmla="*/ 415902 h 2122841"/>
              <a:gd name="connsiteX5" fmla="*/ 0 w 8128919"/>
              <a:gd name="connsiteY5" fmla="*/ 4038 h 2122841"/>
              <a:gd name="connsiteX0" fmla="*/ 0 w 8128919"/>
              <a:gd name="connsiteY0" fmla="*/ 4314 h 2071017"/>
              <a:gd name="connsiteX1" fmla="*/ 93831 w 8128919"/>
              <a:gd name="connsiteY1" fmla="*/ 678503 h 2071017"/>
              <a:gd name="connsiteX2" fmla="*/ 2121722 w 8128919"/>
              <a:gd name="connsiteY2" fmla="*/ 2071017 h 2071017"/>
              <a:gd name="connsiteX3" fmla="*/ 8128919 w 8128919"/>
              <a:gd name="connsiteY3" fmla="*/ 2069720 h 2071017"/>
              <a:gd name="connsiteX4" fmla="*/ 7496584 w 8128919"/>
              <a:gd name="connsiteY4" fmla="*/ 364078 h 2071017"/>
              <a:gd name="connsiteX5" fmla="*/ 0 w 8128919"/>
              <a:gd name="connsiteY5" fmla="*/ 4314 h 2071017"/>
              <a:gd name="connsiteX0" fmla="*/ 0 w 8117827"/>
              <a:gd name="connsiteY0" fmla="*/ 4150 h 2100850"/>
              <a:gd name="connsiteX1" fmla="*/ 82739 w 8117827"/>
              <a:gd name="connsiteY1" fmla="*/ 708336 h 2100850"/>
              <a:gd name="connsiteX2" fmla="*/ 2110630 w 8117827"/>
              <a:gd name="connsiteY2" fmla="*/ 2100850 h 2100850"/>
              <a:gd name="connsiteX3" fmla="*/ 8117827 w 8117827"/>
              <a:gd name="connsiteY3" fmla="*/ 2099553 h 2100850"/>
              <a:gd name="connsiteX4" fmla="*/ 7485492 w 8117827"/>
              <a:gd name="connsiteY4" fmla="*/ 393911 h 2100850"/>
              <a:gd name="connsiteX5" fmla="*/ 0 w 8117827"/>
              <a:gd name="connsiteY5" fmla="*/ 4150 h 2100850"/>
              <a:gd name="connsiteX0" fmla="*/ 0 w 8125750"/>
              <a:gd name="connsiteY0" fmla="*/ 4133 h 2103990"/>
              <a:gd name="connsiteX1" fmla="*/ 90662 w 8125750"/>
              <a:gd name="connsiteY1" fmla="*/ 711476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3517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3517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3095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5750" h="2103990">
                <a:moveTo>
                  <a:pt x="0" y="4133"/>
                </a:moveTo>
                <a:cubicBezTo>
                  <a:pt x="3814" y="918262"/>
                  <a:pt x="-1881" y="-115820"/>
                  <a:pt x="1932" y="630959"/>
                </a:cubicBezTo>
                <a:lnTo>
                  <a:pt x="2118553" y="2103990"/>
                </a:lnTo>
                <a:lnTo>
                  <a:pt x="8125750" y="2102693"/>
                </a:lnTo>
                <a:cubicBezTo>
                  <a:pt x="7867234" y="1548137"/>
                  <a:pt x="7701384" y="993579"/>
                  <a:pt x="7493415" y="397051"/>
                </a:cubicBezTo>
                <a:cubicBezTo>
                  <a:pt x="4747839" y="697774"/>
                  <a:pt x="3747500" y="-62275"/>
                  <a:pt x="0" y="4133"/>
                </a:cubicBezTo>
                <a:close/>
              </a:path>
            </a:pathLst>
          </a:custGeom>
          <a:solidFill>
            <a:srgbClr val="0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9F61834-24BD-458A-8A15-CC660E8081C8}"/>
              </a:ext>
            </a:extLst>
          </p:cNvPr>
          <p:cNvSpPr/>
          <p:nvPr/>
        </p:nvSpPr>
        <p:spPr>
          <a:xfrm>
            <a:off x="-1420" y="0"/>
            <a:ext cx="7507516" cy="3607595"/>
          </a:xfrm>
          <a:custGeom>
            <a:avLst/>
            <a:gdLst>
              <a:gd name="connsiteX0" fmla="*/ 7423212 w 7416800"/>
              <a:gd name="connsiteY0" fmla="*/ 3165412 h 3340100"/>
              <a:gd name="connsiteX1" fmla="*/ 7423732 w 7416800"/>
              <a:gd name="connsiteY1" fmla="*/ 3165361 h 3340100"/>
              <a:gd name="connsiteX2" fmla="*/ 5575425 w 7416800"/>
              <a:gd name="connsiteY2" fmla="*/ 0 h 3340100"/>
              <a:gd name="connsiteX3" fmla="*/ 0 w 7416800"/>
              <a:gd name="connsiteY3" fmla="*/ 0 h 3340100"/>
              <a:gd name="connsiteX4" fmla="*/ 0 w 7416800"/>
              <a:gd name="connsiteY4" fmla="*/ 2805113 h 3340100"/>
              <a:gd name="connsiteX5" fmla="*/ 7423212 w 7416800"/>
              <a:gd name="connsiteY5" fmla="*/ 3165412 h 3340100"/>
              <a:gd name="connsiteX0" fmla="*/ 7480044 w 7480044"/>
              <a:gd name="connsiteY0" fmla="*/ 3401359 h 3525322"/>
              <a:gd name="connsiteX1" fmla="*/ 7423732 w 7480044"/>
              <a:gd name="connsiteY1" fmla="*/ 3165361 h 3525322"/>
              <a:gd name="connsiteX2" fmla="*/ 5575425 w 7480044"/>
              <a:gd name="connsiteY2" fmla="*/ 0 h 3525322"/>
              <a:gd name="connsiteX3" fmla="*/ 0 w 7480044"/>
              <a:gd name="connsiteY3" fmla="*/ 0 h 3525322"/>
              <a:gd name="connsiteX4" fmla="*/ 0 w 7480044"/>
              <a:gd name="connsiteY4" fmla="*/ 2805113 h 3525322"/>
              <a:gd name="connsiteX5" fmla="*/ 7480044 w 7480044"/>
              <a:gd name="connsiteY5" fmla="*/ 3401359 h 3525322"/>
              <a:gd name="connsiteX0" fmla="*/ 7486730 w 7486730"/>
              <a:gd name="connsiteY0" fmla="*/ 3408005 h 3530710"/>
              <a:gd name="connsiteX1" fmla="*/ 7423732 w 7486730"/>
              <a:gd name="connsiteY1" fmla="*/ 3165361 h 3530710"/>
              <a:gd name="connsiteX2" fmla="*/ 5575425 w 7486730"/>
              <a:gd name="connsiteY2" fmla="*/ 0 h 3530710"/>
              <a:gd name="connsiteX3" fmla="*/ 0 w 7486730"/>
              <a:gd name="connsiteY3" fmla="*/ 0 h 3530710"/>
              <a:gd name="connsiteX4" fmla="*/ 0 w 7486730"/>
              <a:gd name="connsiteY4" fmla="*/ 2805113 h 3530710"/>
              <a:gd name="connsiteX5" fmla="*/ 7486730 w 7486730"/>
              <a:gd name="connsiteY5" fmla="*/ 3408005 h 3530710"/>
              <a:gd name="connsiteX0" fmla="*/ 7490074 w 7490074"/>
              <a:gd name="connsiteY0" fmla="*/ 3408005 h 3584469"/>
              <a:gd name="connsiteX1" fmla="*/ 7427076 w 7490074"/>
              <a:gd name="connsiteY1" fmla="*/ 3165361 h 3584469"/>
              <a:gd name="connsiteX2" fmla="*/ 5578769 w 7490074"/>
              <a:gd name="connsiteY2" fmla="*/ 0 h 3584469"/>
              <a:gd name="connsiteX3" fmla="*/ 3344 w 7490074"/>
              <a:gd name="connsiteY3" fmla="*/ 0 h 3584469"/>
              <a:gd name="connsiteX4" fmla="*/ 0 w 7490074"/>
              <a:gd name="connsiteY4" fmla="*/ 3021120 h 3584469"/>
              <a:gd name="connsiteX5" fmla="*/ 7490074 w 7490074"/>
              <a:gd name="connsiteY5" fmla="*/ 3408005 h 3584469"/>
              <a:gd name="connsiteX0" fmla="*/ 7486746 w 7486746"/>
              <a:gd name="connsiteY0" fmla="*/ 3408005 h 3578542"/>
              <a:gd name="connsiteX1" fmla="*/ 7423748 w 7486746"/>
              <a:gd name="connsiteY1" fmla="*/ 3165361 h 3578542"/>
              <a:gd name="connsiteX2" fmla="*/ 5575441 w 7486746"/>
              <a:gd name="connsiteY2" fmla="*/ 0 h 3578542"/>
              <a:gd name="connsiteX3" fmla="*/ 16 w 7486746"/>
              <a:gd name="connsiteY3" fmla="*/ 0 h 3578542"/>
              <a:gd name="connsiteX4" fmla="*/ 58466 w 7486746"/>
              <a:gd name="connsiteY4" fmla="*/ 3002219 h 3578542"/>
              <a:gd name="connsiteX5" fmla="*/ 7486746 w 7486746"/>
              <a:gd name="connsiteY5" fmla="*/ 3408005 h 3578542"/>
              <a:gd name="connsiteX0" fmla="*/ 7486736 w 7486736"/>
              <a:gd name="connsiteY0" fmla="*/ 3408005 h 3533156"/>
              <a:gd name="connsiteX1" fmla="*/ 7423738 w 7486736"/>
              <a:gd name="connsiteY1" fmla="*/ 3165361 h 3533156"/>
              <a:gd name="connsiteX2" fmla="*/ 5575431 w 7486736"/>
              <a:gd name="connsiteY2" fmla="*/ 0 h 3533156"/>
              <a:gd name="connsiteX3" fmla="*/ 6 w 7486736"/>
              <a:gd name="connsiteY3" fmla="*/ 0 h 3533156"/>
              <a:gd name="connsiteX4" fmla="*/ 159861 w 7486736"/>
              <a:gd name="connsiteY4" fmla="*/ 2817939 h 3533156"/>
              <a:gd name="connsiteX5" fmla="*/ 7486736 w 7486736"/>
              <a:gd name="connsiteY5" fmla="*/ 3408005 h 3533156"/>
              <a:gd name="connsiteX0" fmla="*/ 7486736 w 7486736"/>
              <a:gd name="connsiteY0" fmla="*/ 3408005 h 3537228"/>
              <a:gd name="connsiteX1" fmla="*/ 7423738 w 7486736"/>
              <a:gd name="connsiteY1" fmla="*/ 3165361 h 3537228"/>
              <a:gd name="connsiteX2" fmla="*/ 5575431 w 7486736"/>
              <a:gd name="connsiteY2" fmla="*/ 0 h 3537228"/>
              <a:gd name="connsiteX3" fmla="*/ 6 w 7486736"/>
              <a:gd name="connsiteY3" fmla="*/ 0 h 3537228"/>
              <a:gd name="connsiteX4" fmla="*/ 158276 w 7486736"/>
              <a:gd name="connsiteY4" fmla="*/ 2838415 h 3537228"/>
              <a:gd name="connsiteX5" fmla="*/ 7486736 w 7486736"/>
              <a:gd name="connsiteY5" fmla="*/ 3408005 h 3537228"/>
              <a:gd name="connsiteX0" fmla="*/ 7486945 w 7486945"/>
              <a:gd name="connsiteY0" fmla="*/ 3408005 h 3581473"/>
              <a:gd name="connsiteX1" fmla="*/ 7423947 w 7486945"/>
              <a:gd name="connsiteY1" fmla="*/ 3165361 h 3581473"/>
              <a:gd name="connsiteX2" fmla="*/ 5575640 w 7486945"/>
              <a:gd name="connsiteY2" fmla="*/ 0 h 3581473"/>
              <a:gd name="connsiteX3" fmla="*/ 215 w 7486945"/>
              <a:gd name="connsiteY3" fmla="*/ 0 h 3581473"/>
              <a:gd name="connsiteX4" fmla="*/ 1623 w 7486945"/>
              <a:gd name="connsiteY4" fmla="*/ 3011671 h 3581473"/>
              <a:gd name="connsiteX5" fmla="*/ 7486945 w 7486945"/>
              <a:gd name="connsiteY5" fmla="*/ 3408005 h 3581473"/>
              <a:gd name="connsiteX0" fmla="*/ 7488491 w 7488491"/>
              <a:gd name="connsiteY0" fmla="*/ 3408005 h 3581473"/>
              <a:gd name="connsiteX1" fmla="*/ 7425493 w 7488491"/>
              <a:gd name="connsiteY1" fmla="*/ 3165361 h 3581473"/>
              <a:gd name="connsiteX2" fmla="*/ 5577186 w 7488491"/>
              <a:gd name="connsiteY2" fmla="*/ 0 h 3581473"/>
              <a:gd name="connsiteX3" fmla="*/ 1761 w 7488491"/>
              <a:gd name="connsiteY3" fmla="*/ 0 h 3581473"/>
              <a:gd name="connsiteX4" fmla="*/ 0 w 7488491"/>
              <a:gd name="connsiteY4" fmla="*/ 3011671 h 3581473"/>
              <a:gd name="connsiteX5" fmla="*/ 7488491 w 7488491"/>
              <a:gd name="connsiteY5" fmla="*/ 3408005 h 3581473"/>
              <a:gd name="connsiteX0" fmla="*/ 7490118 w 7490118"/>
              <a:gd name="connsiteY0" fmla="*/ 3408006 h 3581473"/>
              <a:gd name="connsiteX1" fmla="*/ 7425493 w 7490118"/>
              <a:gd name="connsiteY1" fmla="*/ 3165361 h 3581473"/>
              <a:gd name="connsiteX2" fmla="*/ 5577186 w 7490118"/>
              <a:gd name="connsiteY2" fmla="*/ 0 h 3581473"/>
              <a:gd name="connsiteX3" fmla="*/ 1761 w 7490118"/>
              <a:gd name="connsiteY3" fmla="*/ 0 h 3581473"/>
              <a:gd name="connsiteX4" fmla="*/ 0 w 7490118"/>
              <a:gd name="connsiteY4" fmla="*/ 3011671 h 3581473"/>
              <a:gd name="connsiteX5" fmla="*/ 7490118 w 7490118"/>
              <a:gd name="connsiteY5" fmla="*/ 3408006 h 3581473"/>
              <a:gd name="connsiteX0" fmla="*/ 7491703 w 7491703"/>
              <a:gd name="connsiteY0" fmla="*/ 3411157 h 3583640"/>
              <a:gd name="connsiteX1" fmla="*/ 7425493 w 7491703"/>
              <a:gd name="connsiteY1" fmla="*/ 3165361 h 3583640"/>
              <a:gd name="connsiteX2" fmla="*/ 5577186 w 7491703"/>
              <a:gd name="connsiteY2" fmla="*/ 0 h 3583640"/>
              <a:gd name="connsiteX3" fmla="*/ 1761 w 7491703"/>
              <a:gd name="connsiteY3" fmla="*/ 0 h 3583640"/>
              <a:gd name="connsiteX4" fmla="*/ 0 w 7491703"/>
              <a:gd name="connsiteY4" fmla="*/ 3011671 h 3583640"/>
              <a:gd name="connsiteX5" fmla="*/ 7491703 w 7491703"/>
              <a:gd name="connsiteY5" fmla="*/ 3411157 h 3583640"/>
              <a:gd name="connsiteX0" fmla="*/ 7491703 w 7491703"/>
              <a:gd name="connsiteY0" fmla="*/ 3404857 h 3579315"/>
              <a:gd name="connsiteX1" fmla="*/ 7425493 w 7491703"/>
              <a:gd name="connsiteY1" fmla="*/ 3165361 h 3579315"/>
              <a:gd name="connsiteX2" fmla="*/ 5577186 w 7491703"/>
              <a:gd name="connsiteY2" fmla="*/ 0 h 3579315"/>
              <a:gd name="connsiteX3" fmla="*/ 1761 w 7491703"/>
              <a:gd name="connsiteY3" fmla="*/ 0 h 3579315"/>
              <a:gd name="connsiteX4" fmla="*/ 0 w 7491703"/>
              <a:gd name="connsiteY4" fmla="*/ 3011671 h 3579315"/>
              <a:gd name="connsiteX5" fmla="*/ 7491703 w 7491703"/>
              <a:gd name="connsiteY5" fmla="*/ 3404857 h 357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1703" h="3579315">
                <a:moveTo>
                  <a:pt x="7491703" y="3404857"/>
                </a:moveTo>
                <a:cubicBezTo>
                  <a:pt x="7491876" y="3404840"/>
                  <a:pt x="7425320" y="3165378"/>
                  <a:pt x="7425493" y="3165361"/>
                </a:cubicBezTo>
                <a:cubicBezTo>
                  <a:pt x="7065575" y="1916367"/>
                  <a:pt x="6590227" y="887955"/>
                  <a:pt x="5577186" y="0"/>
                </a:cubicBezTo>
                <a:lnTo>
                  <a:pt x="1761" y="0"/>
                </a:lnTo>
                <a:cubicBezTo>
                  <a:pt x="646" y="1007040"/>
                  <a:pt x="1115" y="2004631"/>
                  <a:pt x="0" y="3011671"/>
                </a:cubicBezTo>
                <a:cubicBezTo>
                  <a:pt x="2356991" y="3643940"/>
                  <a:pt x="4746127" y="3705580"/>
                  <a:pt x="7491703" y="3404857"/>
                </a:cubicBezTo>
                <a:close/>
              </a:path>
            </a:pathLst>
          </a:custGeom>
          <a:solidFill>
            <a:srgbClr val="F06E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796CFAA-0D32-4926-9F4B-CE34DEC51BD1}"/>
              </a:ext>
            </a:extLst>
          </p:cNvPr>
          <p:cNvSpPr/>
          <p:nvPr/>
        </p:nvSpPr>
        <p:spPr>
          <a:xfrm>
            <a:off x="1" y="3658168"/>
            <a:ext cx="2127623" cy="1488302"/>
          </a:xfrm>
          <a:custGeom>
            <a:avLst/>
            <a:gdLst>
              <a:gd name="connsiteX0" fmla="*/ 0 w 2095500"/>
              <a:gd name="connsiteY0" fmla="*/ 1745717 h 1739900"/>
              <a:gd name="connsiteX1" fmla="*/ 2100834 w 2095500"/>
              <a:gd name="connsiteY1" fmla="*/ 1745717 h 1739900"/>
              <a:gd name="connsiteX2" fmla="*/ 2099602 w 2095500"/>
              <a:gd name="connsiteY2" fmla="*/ 1744688 h 1739900"/>
              <a:gd name="connsiteX3" fmla="*/ 0 w 2095500"/>
              <a:gd name="connsiteY3" fmla="*/ 0 h 1739900"/>
              <a:gd name="connsiteX4" fmla="*/ 0 w 2095500"/>
              <a:gd name="connsiteY4" fmla="*/ 1745717 h 1739900"/>
              <a:gd name="connsiteX0" fmla="*/ 0 w 2100834"/>
              <a:gd name="connsiteY0" fmla="*/ 1745717 h 1745717"/>
              <a:gd name="connsiteX1" fmla="*/ 2100834 w 2100834"/>
              <a:gd name="connsiteY1" fmla="*/ 1745717 h 1745717"/>
              <a:gd name="connsiteX2" fmla="*/ 2089708 w 2100834"/>
              <a:gd name="connsiteY2" fmla="*/ 1464880 h 1745717"/>
              <a:gd name="connsiteX3" fmla="*/ 0 w 2100834"/>
              <a:gd name="connsiteY3" fmla="*/ 0 h 1745717"/>
              <a:gd name="connsiteX4" fmla="*/ 0 w 2100834"/>
              <a:gd name="connsiteY4" fmla="*/ 1745717 h 1745717"/>
              <a:gd name="connsiteX0" fmla="*/ 0 w 2089708"/>
              <a:gd name="connsiteY0" fmla="*/ 1745717 h 1745717"/>
              <a:gd name="connsiteX1" fmla="*/ 2089708 w 2089708"/>
              <a:gd name="connsiteY1" fmla="*/ 1464880 h 1745717"/>
              <a:gd name="connsiteX2" fmla="*/ 0 w 2089708"/>
              <a:gd name="connsiteY2" fmla="*/ 0 h 1745717"/>
              <a:gd name="connsiteX3" fmla="*/ 0 w 2089708"/>
              <a:gd name="connsiteY3" fmla="*/ 1745717 h 1745717"/>
              <a:gd name="connsiteX0" fmla="*/ 131927 w 2089708"/>
              <a:gd name="connsiteY0" fmla="*/ 1186100 h 1464880"/>
              <a:gd name="connsiteX1" fmla="*/ 2089708 w 2089708"/>
              <a:gd name="connsiteY1" fmla="*/ 1464880 h 1464880"/>
              <a:gd name="connsiteX2" fmla="*/ 0 w 2089708"/>
              <a:gd name="connsiteY2" fmla="*/ 0 h 1464880"/>
              <a:gd name="connsiteX3" fmla="*/ 131927 w 2089708"/>
              <a:gd name="connsiteY3" fmla="*/ 1186100 h 1464880"/>
              <a:gd name="connsiteX0" fmla="*/ 0 w 2089708"/>
              <a:gd name="connsiteY0" fmla="*/ 1465908 h 1465908"/>
              <a:gd name="connsiteX1" fmla="*/ 2089708 w 2089708"/>
              <a:gd name="connsiteY1" fmla="*/ 1464880 h 1465908"/>
              <a:gd name="connsiteX2" fmla="*/ 0 w 2089708"/>
              <a:gd name="connsiteY2" fmla="*/ 0 h 1465908"/>
              <a:gd name="connsiteX3" fmla="*/ 0 w 2089708"/>
              <a:gd name="connsiteY3" fmla="*/ 1465908 h 1465908"/>
              <a:gd name="connsiteX0" fmla="*/ 28138 w 2089708"/>
              <a:gd name="connsiteY0" fmla="*/ 1470645 h 1470645"/>
              <a:gd name="connsiteX1" fmla="*/ 2089708 w 2089708"/>
              <a:gd name="connsiteY1" fmla="*/ 1464880 h 1470645"/>
              <a:gd name="connsiteX2" fmla="*/ 0 w 2089708"/>
              <a:gd name="connsiteY2" fmla="*/ 0 h 1470645"/>
              <a:gd name="connsiteX3" fmla="*/ 28138 w 2089708"/>
              <a:gd name="connsiteY3" fmla="*/ 1470645 h 1470645"/>
              <a:gd name="connsiteX0" fmla="*/ 0 w 2091271"/>
              <a:gd name="connsiteY0" fmla="*/ 1469067 h 1469067"/>
              <a:gd name="connsiteX1" fmla="*/ 2091271 w 2091271"/>
              <a:gd name="connsiteY1" fmla="*/ 1464880 h 1469067"/>
              <a:gd name="connsiteX2" fmla="*/ 1563 w 2091271"/>
              <a:gd name="connsiteY2" fmla="*/ 0 h 1469067"/>
              <a:gd name="connsiteX3" fmla="*/ 0 w 2091271"/>
              <a:gd name="connsiteY3" fmla="*/ 1469067 h 1469067"/>
              <a:gd name="connsiteX0" fmla="*/ 0 w 2091271"/>
              <a:gd name="connsiteY0" fmla="*/ 1469067 h 1469617"/>
              <a:gd name="connsiteX1" fmla="*/ 2091271 w 2091271"/>
              <a:gd name="connsiteY1" fmla="*/ 1469617 h 1469617"/>
              <a:gd name="connsiteX2" fmla="*/ 1563 w 2091271"/>
              <a:gd name="connsiteY2" fmla="*/ 0 h 1469617"/>
              <a:gd name="connsiteX3" fmla="*/ 0 w 2091271"/>
              <a:gd name="connsiteY3" fmla="*/ 1469067 h 1469617"/>
              <a:gd name="connsiteX0" fmla="*/ 0 w 2094397"/>
              <a:gd name="connsiteY0" fmla="*/ 1469067 h 1469617"/>
              <a:gd name="connsiteX1" fmla="*/ 2094397 w 2094397"/>
              <a:gd name="connsiteY1" fmla="*/ 1469617 h 1469617"/>
              <a:gd name="connsiteX2" fmla="*/ 1563 w 2094397"/>
              <a:gd name="connsiteY2" fmla="*/ 0 h 1469617"/>
              <a:gd name="connsiteX3" fmla="*/ 0 w 2094397"/>
              <a:gd name="connsiteY3" fmla="*/ 1469067 h 1469617"/>
              <a:gd name="connsiteX0" fmla="*/ 64091 w 2092834"/>
              <a:gd name="connsiteY0" fmla="*/ 1405916 h 1469617"/>
              <a:gd name="connsiteX1" fmla="*/ 2092834 w 2092834"/>
              <a:gd name="connsiteY1" fmla="*/ 1469617 h 1469617"/>
              <a:gd name="connsiteX2" fmla="*/ 0 w 2092834"/>
              <a:gd name="connsiteY2" fmla="*/ 0 h 1469617"/>
              <a:gd name="connsiteX3" fmla="*/ 64091 w 2092834"/>
              <a:gd name="connsiteY3" fmla="*/ 1405916 h 1469617"/>
              <a:gd name="connsiteX0" fmla="*/ 0 w 2094397"/>
              <a:gd name="connsiteY0" fmla="*/ 1472225 h 1472225"/>
              <a:gd name="connsiteX1" fmla="*/ 2094397 w 2094397"/>
              <a:gd name="connsiteY1" fmla="*/ 1469617 h 1472225"/>
              <a:gd name="connsiteX2" fmla="*/ 1563 w 2094397"/>
              <a:gd name="connsiteY2" fmla="*/ 0 h 1472225"/>
              <a:gd name="connsiteX3" fmla="*/ 0 w 2094397"/>
              <a:gd name="connsiteY3" fmla="*/ 1472225 h 1472225"/>
              <a:gd name="connsiteX0" fmla="*/ 0 w 2097523"/>
              <a:gd name="connsiteY0" fmla="*/ 1472225 h 1472225"/>
              <a:gd name="connsiteX1" fmla="*/ 2097523 w 2097523"/>
              <a:gd name="connsiteY1" fmla="*/ 1469617 h 1472225"/>
              <a:gd name="connsiteX2" fmla="*/ 1563 w 2097523"/>
              <a:gd name="connsiteY2" fmla="*/ 0 h 1472225"/>
              <a:gd name="connsiteX3" fmla="*/ 0 w 2097523"/>
              <a:gd name="connsiteY3" fmla="*/ 1472225 h 1472225"/>
              <a:gd name="connsiteX0" fmla="*/ 0 w 2097523"/>
              <a:gd name="connsiteY0" fmla="*/ 1472225 h 1472225"/>
              <a:gd name="connsiteX1" fmla="*/ 2097523 w 2097523"/>
              <a:gd name="connsiteY1" fmla="*/ 1469617 h 1472225"/>
              <a:gd name="connsiteX2" fmla="*/ 1563 w 2097523"/>
              <a:gd name="connsiteY2" fmla="*/ 0 h 1472225"/>
              <a:gd name="connsiteX3" fmla="*/ 0 w 2097523"/>
              <a:gd name="connsiteY3" fmla="*/ 1472225 h 1472225"/>
              <a:gd name="connsiteX0" fmla="*/ 1576 w 2099099"/>
              <a:gd name="connsiteY0" fmla="*/ 1476968 h 1476968"/>
              <a:gd name="connsiteX1" fmla="*/ 2099099 w 2099099"/>
              <a:gd name="connsiteY1" fmla="*/ 1474360 h 1476968"/>
              <a:gd name="connsiteX2" fmla="*/ 0 w 2099099"/>
              <a:gd name="connsiteY2" fmla="*/ 0 h 1476968"/>
              <a:gd name="connsiteX3" fmla="*/ 1576 w 2099099"/>
              <a:gd name="connsiteY3" fmla="*/ 1476968 h 1476968"/>
              <a:gd name="connsiteX0" fmla="*/ 46 w 2097569"/>
              <a:gd name="connsiteY0" fmla="*/ 1478550 h 1478550"/>
              <a:gd name="connsiteX1" fmla="*/ 2097569 w 2097569"/>
              <a:gd name="connsiteY1" fmla="*/ 1475942 h 1478550"/>
              <a:gd name="connsiteX2" fmla="*/ 3180 w 2097569"/>
              <a:gd name="connsiteY2" fmla="*/ 0 h 1478550"/>
              <a:gd name="connsiteX3" fmla="*/ 46 w 2097569"/>
              <a:gd name="connsiteY3" fmla="*/ 1478550 h 1478550"/>
              <a:gd name="connsiteX0" fmla="*/ 152 w 2097675"/>
              <a:gd name="connsiteY0" fmla="*/ 1481712 h 1481712"/>
              <a:gd name="connsiteX1" fmla="*/ 2097675 w 2097675"/>
              <a:gd name="connsiteY1" fmla="*/ 1479104 h 1481712"/>
              <a:gd name="connsiteX2" fmla="*/ 147 w 2097675"/>
              <a:gd name="connsiteY2" fmla="*/ 0 h 1481712"/>
              <a:gd name="connsiteX3" fmla="*/ 152 w 2097675"/>
              <a:gd name="connsiteY3" fmla="*/ 1481712 h 1481712"/>
              <a:gd name="connsiteX0" fmla="*/ 152 w 2100815"/>
              <a:gd name="connsiteY0" fmla="*/ 1481712 h 1481712"/>
              <a:gd name="connsiteX1" fmla="*/ 2100815 w 2100815"/>
              <a:gd name="connsiteY1" fmla="*/ 1480684 h 1481712"/>
              <a:gd name="connsiteX2" fmla="*/ 147 w 2100815"/>
              <a:gd name="connsiteY2" fmla="*/ 0 h 1481712"/>
              <a:gd name="connsiteX3" fmla="*/ 152 w 2100815"/>
              <a:gd name="connsiteY3" fmla="*/ 1481712 h 1481712"/>
              <a:gd name="connsiteX0" fmla="*/ 152 w 2103955"/>
              <a:gd name="connsiteY0" fmla="*/ 1481712 h 1482266"/>
              <a:gd name="connsiteX1" fmla="*/ 2103955 w 2103955"/>
              <a:gd name="connsiteY1" fmla="*/ 1482266 h 1482266"/>
              <a:gd name="connsiteX2" fmla="*/ 147 w 2103955"/>
              <a:gd name="connsiteY2" fmla="*/ 0 h 1482266"/>
              <a:gd name="connsiteX3" fmla="*/ 152 w 2103955"/>
              <a:gd name="connsiteY3" fmla="*/ 1481712 h 148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955" h="1482266">
                <a:moveTo>
                  <a:pt x="152" y="1481712"/>
                </a:moveTo>
                <a:lnTo>
                  <a:pt x="2103955" y="1482266"/>
                </a:lnTo>
                <a:lnTo>
                  <a:pt x="147" y="0"/>
                </a:lnTo>
                <a:cubicBezTo>
                  <a:pt x="672" y="492323"/>
                  <a:pt x="-373" y="989389"/>
                  <a:pt x="152" y="1481712"/>
                </a:cubicBezTo>
                <a:close/>
              </a:path>
            </a:pathLst>
          </a:custGeom>
          <a:solidFill>
            <a:srgbClr val="00579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59" name="VTT_LogoStack_v3_16092019 pienempi koko">
            <a:extLst>
              <a:ext uri="{FF2B5EF4-FFF2-40B4-BE49-F238E27FC236}">
                <a16:creationId xmlns:a16="http://schemas.microsoft.com/office/drawing/2014/main" id="{61C9CC72-FB54-4003-A16E-AAA9A84E18DB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60" name="_VTT_logo_102019_01_white_on_orange">
              <a:extLst>
                <a:ext uri="{FF2B5EF4-FFF2-40B4-BE49-F238E27FC236}">
                  <a16:creationId xmlns:a16="http://schemas.microsoft.com/office/drawing/2014/main" id="{7B68C704-44AD-416E-8F19-EE7A09B421C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47" name="Box">
                <a:extLst>
                  <a:ext uri="{FF2B5EF4-FFF2-40B4-BE49-F238E27FC236}">
                    <a16:creationId xmlns:a16="http://schemas.microsoft.com/office/drawing/2014/main" id="{436D84F9-A5D2-4925-88DC-7310B3D51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8" name="T2">
                <a:extLst>
                  <a:ext uri="{FF2B5EF4-FFF2-40B4-BE49-F238E27FC236}">
                    <a16:creationId xmlns:a16="http://schemas.microsoft.com/office/drawing/2014/main" id="{B4D0A590-083A-4AF9-A991-DE03B2C09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9" name="T1">
                <a:extLst>
                  <a:ext uri="{FF2B5EF4-FFF2-40B4-BE49-F238E27FC236}">
                    <a16:creationId xmlns:a16="http://schemas.microsoft.com/office/drawing/2014/main" id="{E5255A99-CE5D-47B3-8A11-437FE8786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V">
                <a:extLst>
                  <a:ext uri="{FF2B5EF4-FFF2-40B4-BE49-F238E27FC236}">
                    <a16:creationId xmlns:a16="http://schemas.microsoft.com/office/drawing/2014/main" id="{557317C0-32B2-4805-AF49-3D2786147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2_white_on_black" hidden="1">
              <a:extLst>
                <a:ext uri="{FF2B5EF4-FFF2-40B4-BE49-F238E27FC236}">
                  <a16:creationId xmlns:a16="http://schemas.microsoft.com/office/drawing/2014/main" id="{B3B21029-2974-4A2B-9D72-D099D649C7D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7" name="Box">
                <a:extLst>
                  <a:ext uri="{FF2B5EF4-FFF2-40B4-BE49-F238E27FC236}">
                    <a16:creationId xmlns:a16="http://schemas.microsoft.com/office/drawing/2014/main" id="{6DCC60E0-A01A-4EBE-A0E0-52EAA7889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T2">
                <a:extLst>
                  <a:ext uri="{FF2B5EF4-FFF2-40B4-BE49-F238E27FC236}">
                    <a16:creationId xmlns:a16="http://schemas.microsoft.com/office/drawing/2014/main" id="{CD6593AE-9B1D-4F30-BCFB-65291E019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9" name="T1">
                <a:extLst>
                  <a:ext uri="{FF2B5EF4-FFF2-40B4-BE49-F238E27FC236}">
                    <a16:creationId xmlns:a16="http://schemas.microsoft.com/office/drawing/2014/main" id="{8F4213A3-410C-4A8A-86D1-C5A4CCDF3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6" name="V">
                <a:extLst>
                  <a:ext uri="{FF2B5EF4-FFF2-40B4-BE49-F238E27FC236}">
                    <a16:creationId xmlns:a16="http://schemas.microsoft.com/office/drawing/2014/main" id="{08E2F63A-B8E8-4234-A2E2-D25A8D165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_VTT_logo_102019_03_white_on_blue" hidden="1">
              <a:extLst>
                <a:ext uri="{FF2B5EF4-FFF2-40B4-BE49-F238E27FC236}">
                  <a16:creationId xmlns:a16="http://schemas.microsoft.com/office/drawing/2014/main" id="{B02C0F3D-988F-4EB7-A2BA-952CC10F657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3" name="Box">
                <a:extLst>
                  <a:ext uri="{FF2B5EF4-FFF2-40B4-BE49-F238E27FC236}">
                    <a16:creationId xmlns:a16="http://schemas.microsoft.com/office/drawing/2014/main" id="{2F2F64D9-7737-4191-A463-DD72A6887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T2">
                <a:extLst>
                  <a:ext uri="{FF2B5EF4-FFF2-40B4-BE49-F238E27FC236}">
                    <a16:creationId xmlns:a16="http://schemas.microsoft.com/office/drawing/2014/main" id="{5B06F09E-ED63-4EA8-BF5E-D3149BAD6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T1">
                <a:extLst>
                  <a:ext uri="{FF2B5EF4-FFF2-40B4-BE49-F238E27FC236}">
                    <a16:creationId xmlns:a16="http://schemas.microsoft.com/office/drawing/2014/main" id="{1E4A1191-3BC9-4804-9B39-C667F27A3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V">
                <a:extLst>
                  <a:ext uri="{FF2B5EF4-FFF2-40B4-BE49-F238E27FC236}">
                    <a16:creationId xmlns:a16="http://schemas.microsoft.com/office/drawing/2014/main" id="{C8BBF692-69A6-4662-ACBA-124D2FA7C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_VTT_logo_102019_04_white_on_dark_grey" hidden="1">
              <a:extLst>
                <a:ext uri="{FF2B5EF4-FFF2-40B4-BE49-F238E27FC236}">
                  <a16:creationId xmlns:a16="http://schemas.microsoft.com/office/drawing/2014/main" id="{6AC2A8F6-B53E-4F69-BE80-AB65A06F3F8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9" name="Box">
                <a:extLst>
                  <a:ext uri="{FF2B5EF4-FFF2-40B4-BE49-F238E27FC236}">
                    <a16:creationId xmlns:a16="http://schemas.microsoft.com/office/drawing/2014/main" id="{803558E1-2154-40E2-990D-D1795969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T2">
                <a:extLst>
                  <a:ext uri="{FF2B5EF4-FFF2-40B4-BE49-F238E27FC236}">
                    <a16:creationId xmlns:a16="http://schemas.microsoft.com/office/drawing/2014/main" id="{8A6EA477-1623-43B1-90B0-8C9FE57EA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T1">
                <a:extLst>
                  <a:ext uri="{FF2B5EF4-FFF2-40B4-BE49-F238E27FC236}">
                    <a16:creationId xmlns:a16="http://schemas.microsoft.com/office/drawing/2014/main" id="{0464359D-5629-4A83-86BC-2F4490D9A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2" name="V">
                <a:extLst>
                  <a:ext uri="{FF2B5EF4-FFF2-40B4-BE49-F238E27FC236}">
                    <a16:creationId xmlns:a16="http://schemas.microsoft.com/office/drawing/2014/main" id="{DAECE879-64CD-4A7F-86F2-B6B2A0EA1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_VTT_logo_102019_05_dark_grey_on_white" hidden="1">
              <a:extLst>
                <a:ext uri="{FF2B5EF4-FFF2-40B4-BE49-F238E27FC236}">
                  <a16:creationId xmlns:a16="http://schemas.microsoft.com/office/drawing/2014/main" id="{4280B94F-3A97-4E56-BA00-3EB6360D52B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5" name="Box">
                <a:extLst>
                  <a:ext uri="{FF2B5EF4-FFF2-40B4-BE49-F238E27FC236}">
                    <a16:creationId xmlns:a16="http://schemas.microsoft.com/office/drawing/2014/main" id="{6E455D23-9ED0-4FA6-ADE9-29A261999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T2">
                <a:extLst>
                  <a:ext uri="{FF2B5EF4-FFF2-40B4-BE49-F238E27FC236}">
                    <a16:creationId xmlns:a16="http://schemas.microsoft.com/office/drawing/2014/main" id="{B8D8467C-3F1E-4904-97E0-C98CD421C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T1">
                <a:extLst>
                  <a:ext uri="{FF2B5EF4-FFF2-40B4-BE49-F238E27FC236}">
                    <a16:creationId xmlns:a16="http://schemas.microsoft.com/office/drawing/2014/main" id="{E3F9D2E5-A715-4782-8B8F-995B75459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8" name="V">
                <a:extLst>
                  <a:ext uri="{FF2B5EF4-FFF2-40B4-BE49-F238E27FC236}">
                    <a16:creationId xmlns:a16="http://schemas.microsoft.com/office/drawing/2014/main" id="{7108ACC5-5797-4CF1-9230-5422F693A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_VTT_logo_102019_06_orange_blue_on_white" hidden="1">
              <a:extLst>
                <a:ext uri="{FF2B5EF4-FFF2-40B4-BE49-F238E27FC236}">
                  <a16:creationId xmlns:a16="http://schemas.microsoft.com/office/drawing/2014/main" id="{CC81D35C-8E65-43AC-A9BF-DECFCA1BF274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1" name="Box">
                <a:extLst>
                  <a:ext uri="{FF2B5EF4-FFF2-40B4-BE49-F238E27FC236}">
                    <a16:creationId xmlns:a16="http://schemas.microsoft.com/office/drawing/2014/main" id="{36BF4C0A-3C80-4563-A60B-D24BB5DD3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T2">
                <a:extLst>
                  <a:ext uri="{FF2B5EF4-FFF2-40B4-BE49-F238E27FC236}">
                    <a16:creationId xmlns:a16="http://schemas.microsoft.com/office/drawing/2014/main" id="{EF0C3CA5-16E7-40CB-B5B2-CEDA8E4FD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T1">
                <a:extLst>
                  <a:ext uri="{FF2B5EF4-FFF2-40B4-BE49-F238E27FC236}">
                    <a16:creationId xmlns:a16="http://schemas.microsoft.com/office/drawing/2014/main" id="{309487D2-8938-4929-B047-8C5E352E1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4" name="V">
                <a:extLst>
                  <a:ext uri="{FF2B5EF4-FFF2-40B4-BE49-F238E27FC236}">
                    <a16:creationId xmlns:a16="http://schemas.microsoft.com/office/drawing/2014/main" id="{36B74144-3245-42B9-9668-8D5A99293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_VTT_logo_102019_07_blue_on_white" hidden="1">
              <a:extLst>
                <a:ext uri="{FF2B5EF4-FFF2-40B4-BE49-F238E27FC236}">
                  <a16:creationId xmlns:a16="http://schemas.microsoft.com/office/drawing/2014/main" id="{4BE21CF7-C8F4-4083-A24E-345E6D866AA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7" name="Box">
                <a:extLst>
                  <a:ext uri="{FF2B5EF4-FFF2-40B4-BE49-F238E27FC236}">
                    <a16:creationId xmlns:a16="http://schemas.microsoft.com/office/drawing/2014/main" id="{45512B8D-F14E-40D3-BD3B-6D42DFEDC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T2">
                <a:extLst>
                  <a:ext uri="{FF2B5EF4-FFF2-40B4-BE49-F238E27FC236}">
                    <a16:creationId xmlns:a16="http://schemas.microsoft.com/office/drawing/2014/main" id="{B837BC76-7ED7-4DED-92F4-8E61740C5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T1">
                <a:extLst>
                  <a:ext uri="{FF2B5EF4-FFF2-40B4-BE49-F238E27FC236}">
                    <a16:creationId xmlns:a16="http://schemas.microsoft.com/office/drawing/2014/main" id="{B111D801-09CF-4F8B-918B-FA7ECD131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0" name="V">
                <a:extLst>
                  <a:ext uri="{FF2B5EF4-FFF2-40B4-BE49-F238E27FC236}">
                    <a16:creationId xmlns:a16="http://schemas.microsoft.com/office/drawing/2014/main" id="{EC9D8F52-623B-43DE-A044-0A2BC60A1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_VTT_logo_102019_08_black_on_white" hidden="1">
              <a:extLst>
                <a:ext uri="{FF2B5EF4-FFF2-40B4-BE49-F238E27FC236}">
                  <a16:creationId xmlns:a16="http://schemas.microsoft.com/office/drawing/2014/main" id="{9AD42E58-6707-4A3D-8C30-1E0FBFEA7DB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3" name="Box">
                <a:extLst>
                  <a:ext uri="{FF2B5EF4-FFF2-40B4-BE49-F238E27FC236}">
                    <a16:creationId xmlns:a16="http://schemas.microsoft.com/office/drawing/2014/main" id="{CEAD6265-C012-48D0-BA6A-5122F00DB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T2">
                <a:extLst>
                  <a:ext uri="{FF2B5EF4-FFF2-40B4-BE49-F238E27FC236}">
                    <a16:creationId xmlns:a16="http://schemas.microsoft.com/office/drawing/2014/main" id="{216C8870-4AEC-48B6-9FC8-A15A24E2C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T1">
                <a:extLst>
                  <a:ext uri="{FF2B5EF4-FFF2-40B4-BE49-F238E27FC236}">
                    <a16:creationId xmlns:a16="http://schemas.microsoft.com/office/drawing/2014/main" id="{B2E46E75-8789-4A38-AEF0-BC2ED89CD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6" name="V">
                <a:extLst>
                  <a:ext uri="{FF2B5EF4-FFF2-40B4-BE49-F238E27FC236}">
                    <a16:creationId xmlns:a16="http://schemas.microsoft.com/office/drawing/2014/main" id="{EF249076-39FB-48B4-9FEC-D50BDC196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_VTT_logo_102019_09_orange_on_white" hidden="1">
              <a:extLst>
                <a:ext uri="{FF2B5EF4-FFF2-40B4-BE49-F238E27FC236}">
                  <a16:creationId xmlns:a16="http://schemas.microsoft.com/office/drawing/2014/main" id="{283D0893-AE65-4FB5-BF54-62C6A196FF0A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9" name="Box">
                <a:extLst>
                  <a:ext uri="{FF2B5EF4-FFF2-40B4-BE49-F238E27FC236}">
                    <a16:creationId xmlns:a16="http://schemas.microsoft.com/office/drawing/2014/main" id="{AC560C12-21F7-4F2E-AB91-8D4DACEF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T2">
                <a:extLst>
                  <a:ext uri="{FF2B5EF4-FFF2-40B4-BE49-F238E27FC236}">
                    <a16:creationId xmlns:a16="http://schemas.microsoft.com/office/drawing/2014/main" id="{8A41E911-4EA4-4DA0-9FFB-6636F2D47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T1">
                <a:extLst>
                  <a:ext uri="{FF2B5EF4-FFF2-40B4-BE49-F238E27FC236}">
                    <a16:creationId xmlns:a16="http://schemas.microsoft.com/office/drawing/2014/main" id="{1AAD41C6-B80B-4C30-A004-D3CE277FC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2" name="V">
                <a:extLst>
                  <a:ext uri="{FF2B5EF4-FFF2-40B4-BE49-F238E27FC236}">
                    <a16:creationId xmlns:a16="http://schemas.microsoft.com/office/drawing/2014/main" id="{2696DCC7-29E9-4468-B3D3-E9240B154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B3AD41-7055-4805-B84E-52A3DD32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548000"/>
            <a:ext cx="6048000" cy="1440000"/>
          </a:xfrm>
        </p:spPr>
        <p:txBody>
          <a:bodyPr anchor="t" anchorCtr="0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63C2-A42D-46AA-BA80-238BFE34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4852760"/>
            <a:ext cx="720000" cy="288000"/>
          </a:xfrm>
        </p:spPr>
        <p:txBody>
          <a:bodyPr/>
          <a:lstStyle/>
          <a:p>
            <a:fld id="{E31A9542-B02C-4E1D-8997-4E28AD02E87C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AE77D-5B8B-4E69-9498-74AB0756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9999" y="4852800"/>
            <a:ext cx="6732000" cy="288000"/>
          </a:xfrm>
        </p:spPr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D141F8-BB4D-48F7-AC2B-066013DD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1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Leaves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11CF883-AE6E-49EB-A5CD-1F5063B0E60B}"/>
              </a:ext>
            </a:extLst>
          </p:cNvPr>
          <p:cNvSpPr/>
          <p:nvPr/>
        </p:nvSpPr>
        <p:spPr>
          <a:xfrm>
            <a:off x="-1586" y="3030304"/>
            <a:ext cx="8141360" cy="2115609"/>
          </a:xfrm>
          <a:custGeom>
            <a:avLst/>
            <a:gdLst>
              <a:gd name="connsiteX0" fmla="*/ 0 w 8128000"/>
              <a:gd name="connsiteY0" fmla="*/ 0 h 2349500"/>
              <a:gd name="connsiteX1" fmla="*/ 0 w 8128000"/>
              <a:gd name="connsiteY1" fmla="*/ 610514 h 2349500"/>
              <a:gd name="connsiteX2" fmla="*/ 2099600 w 8128000"/>
              <a:gd name="connsiteY2" fmla="*/ 2355202 h 2349500"/>
              <a:gd name="connsiteX3" fmla="*/ 8137002 w 8128000"/>
              <a:gd name="connsiteY3" fmla="*/ 2338515 h 2349500"/>
              <a:gd name="connsiteX4" fmla="*/ 7423212 w 8128000"/>
              <a:gd name="connsiteY4" fmla="*/ 360299 h 2349500"/>
              <a:gd name="connsiteX5" fmla="*/ 0 w 8128000"/>
              <a:gd name="connsiteY5" fmla="*/ 0 h 2349500"/>
              <a:gd name="connsiteX0" fmla="*/ 0 w 8213892"/>
              <a:gd name="connsiteY0" fmla="*/ 0 h 2355202"/>
              <a:gd name="connsiteX1" fmla="*/ 76890 w 8213892"/>
              <a:gd name="connsiteY1" fmla="*/ 610514 h 2355202"/>
              <a:gd name="connsiteX2" fmla="*/ 2176490 w 8213892"/>
              <a:gd name="connsiteY2" fmla="*/ 2355202 h 2355202"/>
              <a:gd name="connsiteX3" fmla="*/ 8213892 w 8213892"/>
              <a:gd name="connsiteY3" fmla="*/ 2338515 h 2355202"/>
              <a:gd name="connsiteX4" fmla="*/ 7500102 w 8213892"/>
              <a:gd name="connsiteY4" fmla="*/ 360299 h 2355202"/>
              <a:gd name="connsiteX5" fmla="*/ 0 w 8213892"/>
              <a:gd name="connsiteY5" fmla="*/ 0 h 2355202"/>
              <a:gd name="connsiteX0" fmla="*/ 0 w 8207206"/>
              <a:gd name="connsiteY0" fmla="*/ 0 h 2375188"/>
              <a:gd name="connsiteX1" fmla="*/ 70204 w 8207206"/>
              <a:gd name="connsiteY1" fmla="*/ 630500 h 2375188"/>
              <a:gd name="connsiteX2" fmla="*/ 2169804 w 8207206"/>
              <a:gd name="connsiteY2" fmla="*/ 2375188 h 2375188"/>
              <a:gd name="connsiteX3" fmla="*/ 8207206 w 8207206"/>
              <a:gd name="connsiteY3" fmla="*/ 2358501 h 2375188"/>
              <a:gd name="connsiteX4" fmla="*/ 7493416 w 8207206"/>
              <a:gd name="connsiteY4" fmla="*/ 380285 h 2375188"/>
              <a:gd name="connsiteX5" fmla="*/ 0 w 8207206"/>
              <a:gd name="connsiteY5" fmla="*/ 0 h 2375188"/>
              <a:gd name="connsiteX0" fmla="*/ 0 w 8207206"/>
              <a:gd name="connsiteY0" fmla="*/ 0 h 2375188"/>
              <a:gd name="connsiteX1" fmla="*/ 6686 w 8207206"/>
              <a:gd name="connsiteY1" fmla="*/ 620506 h 2375188"/>
              <a:gd name="connsiteX2" fmla="*/ 2169804 w 8207206"/>
              <a:gd name="connsiteY2" fmla="*/ 2375188 h 2375188"/>
              <a:gd name="connsiteX3" fmla="*/ 8207206 w 8207206"/>
              <a:gd name="connsiteY3" fmla="*/ 2358501 h 2375188"/>
              <a:gd name="connsiteX4" fmla="*/ 7493416 w 8207206"/>
              <a:gd name="connsiteY4" fmla="*/ 380285 h 2375188"/>
              <a:gd name="connsiteX5" fmla="*/ 0 w 8207206"/>
              <a:gd name="connsiteY5" fmla="*/ 0 h 2375188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3060 w 8207206"/>
              <a:gd name="connsiteY2" fmla="*/ 2055407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9687 w 8207206"/>
              <a:gd name="connsiteY2" fmla="*/ 2088718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2363 w 8207206"/>
              <a:gd name="connsiteY2" fmla="*/ 2033460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8103 w 8207206"/>
              <a:gd name="connsiteY2" fmla="*/ 2087139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2363 w 8207206"/>
              <a:gd name="connsiteY2" fmla="*/ 2055564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0181 w 8207206"/>
              <a:gd name="connsiteY2" fmla="*/ 2083982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046529"/>
              <a:gd name="connsiteY0" fmla="*/ 0 h 2083982"/>
              <a:gd name="connsiteX1" fmla="*/ 6686 w 8046529"/>
              <a:gd name="connsiteY1" fmla="*/ 620506 h 2083982"/>
              <a:gd name="connsiteX2" fmla="*/ 2120181 w 8046529"/>
              <a:gd name="connsiteY2" fmla="*/ 2083982 h 2083982"/>
              <a:gd name="connsiteX3" fmla="*/ 8046529 w 8046529"/>
              <a:gd name="connsiteY3" fmla="*/ 2057509 h 2083982"/>
              <a:gd name="connsiteX4" fmla="*/ 7493416 w 8046529"/>
              <a:gd name="connsiteY4" fmla="*/ 380285 h 2083982"/>
              <a:gd name="connsiteX5" fmla="*/ 0 w 8046529"/>
              <a:gd name="connsiteY5" fmla="*/ 0 h 2083982"/>
              <a:gd name="connsiteX0" fmla="*/ 0 w 7891252"/>
              <a:gd name="connsiteY0" fmla="*/ 0 h 2142763"/>
              <a:gd name="connsiteX1" fmla="*/ 6686 w 7891252"/>
              <a:gd name="connsiteY1" fmla="*/ 620506 h 2142763"/>
              <a:gd name="connsiteX2" fmla="*/ 2120181 w 7891252"/>
              <a:gd name="connsiteY2" fmla="*/ 2083982 h 2142763"/>
              <a:gd name="connsiteX3" fmla="*/ 7891252 w 7891252"/>
              <a:gd name="connsiteY3" fmla="*/ 2142763 h 2142763"/>
              <a:gd name="connsiteX4" fmla="*/ 7493416 w 7891252"/>
              <a:gd name="connsiteY4" fmla="*/ 380285 h 2142763"/>
              <a:gd name="connsiteX5" fmla="*/ 0 w 7891252"/>
              <a:gd name="connsiteY5" fmla="*/ 0 h 2142763"/>
              <a:gd name="connsiteX0" fmla="*/ 0 w 8125751"/>
              <a:gd name="connsiteY0" fmla="*/ 0 h 2085927"/>
              <a:gd name="connsiteX1" fmla="*/ 6686 w 8125751"/>
              <a:gd name="connsiteY1" fmla="*/ 620506 h 2085927"/>
              <a:gd name="connsiteX2" fmla="*/ 2120181 w 8125751"/>
              <a:gd name="connsiteY2" fmla="*/ 2083982 h 2085927"/>
              <a:gd name="connsiteX3" fmla="*/ 8125751 w 8125751"/>
              <a:gd name="connsiteY3" fmla="*/ 2085927 h 2085927"/>
              <a:gd name="connsiteX4" fmla="*/ 7493416 w 8125751"/>
              <a:gd name="connsiteY4" fmla="*/ 380285 h 2085927"/>
              <a:gd name="connsiteX5" fmla="*/ 0 w 8125751"/>
              <a:gd name="connsiteY5" fmla="*/ 0 h 2085927"/>
              <a:gd name="connsiteX0" fmla="*/ 10968 w 8119289"/>
              <a:gd name="connsiteY0" fmla="*/ 0 h 2059088"/>
              <a:gd name="connsiteX1" fmla="*/ 224 w 8119289"/>
              <a:gd name="connsiteY1" fmla="*/ 593667 h 2059088"/>
              <a:gd name="connsiteX2" fmla="*/ 2113719 w 8119289"/>
              <a:gd name="connsiteY2" fmla="*/ 2057143 h 2059088"/>
              <a:gd name="connsiteX3" fmla="*/ 8119289 w 8119289"/>
              <a:gd name="connsiteY3" fmla="*/ 2059088 h 2059088"/>
              <a:gd name="connsiteX4" fmla="*/ 7486954 w 8119289"/>
              <a:gd name="connsiteY4" fmla="*/ 353446 h 2059088"/>
              <a:gd name="connsiteX5" fmla="*/ 10968 w 8119289"/>
              <a:gd name="connsiteY5" fmla="*/ 0 h 2059088"/>
              <a:gd name="connsiteX0" fmla="*/ 0 w 8120998"/>
              <a:gd name="connsiteY0" fmla="*/ 0 h 2085928"/>
              <a:gd name="connsiteX1" fmla="*/ 1933 w 8120998"/>
              <a:gd name="connsiteY1" fmla="*/ 620507 h 2085928"/>
              <a:gd name="connsiteX2" fmla="*/ 2115428 w 8120998"/>
              <a:gd name="connsiteY2" fmla="*/ 2083983 h 2085928"/>
              <a:gd name="connsiteX3" fmla="*/ 8120998 w 8120998"/>
              <a:gd name="connsiteY3" fmla="*/ 2085928 h 2085928"/>
              <a:gd name="connsiteX4" fmla="*/ 7488663 w 8120998"/>
              <a:gd name="connsiteY4" fmla="*/ 380286 h 2085928"/>
              <a:gd name="connsiteX5" fmla="*/ 0 w 8120998"/>
              <a:gd name="connsiteY5" fmla="*/ 0 h 2085928"/>
              <a:gd name="connsiteX0" fmla="*/ 53586 w 8119128"/>
              <a:gd name="connsiteY0" fmla="*/ 0 h 2049617"/>
              <a:gd name="connsiteX1" fmla="*/ 63 w 8119128"/>
              <a:gd name="connsiteY1" fmla="*/ 584196 h 2049617"/>
              <a:gd name="connsiteX2" fmla="*/ 2113558 w 8119128"/>
              <a:gd name="connsiteY2" fmla="*/ 2047672 h 2049617"/>
              <a:gd name="connsiteX3" fmla="*/ 8119128 w 8119128"/>
              <a:gd name="connsiteY3" fmla="*/ 2049617 h 2049617"/>
              <a:gd name="connsiteX4" fmla="*/ 7486793 w 8119128"/>
              <a:gd name="connsiteY4" fmla="*/ 343975 h 2049617"/>
              <a:gd name="connsiteX5" fmla="*/ 53586 w 8119128"/>
              <a:gd name="connsiteY5" fmla="*/ 0 h 2049617"/>
              <a:gd name="connsiteX0" fmla="*/ 338 w 8119751"/>
              <a:gd name="connsiteY0" fmla="*/ 0 h 2087508"/>
              <a:gd name="connsiteX1" fmla="*/ 686 w 8119751"/>
              <a:gd name="connsiteY1" fmla="*/ 622087 h 2087508"/>
              <a:gd name="connsiteX2" fmla="*/ 2114181 w 8119751"/>
              <a:gd name="connsiteY2" fmla="*/ 2085563 h 2087508"/>
              <a:gd name="connsiteX3" fmla="*/ 8119751 w 8119751"/>
              <a:gd name="connsiteY3" fmla="*/ 2087508 h 2087508"/>
              <a:gd name="connsiteX4" fmla="*/ 7487416 w 8119751"/>
              <a:gd name="connsiteY4" fmla="*/ 381866 h 2087508"/>
              <a:gd name="connsiteX5" fmla="*/ 338 w 8119751"/>
              <a:gd name="connsiteY5" fmla="*/ 0 h 2087508"/>
              <a:gd name="connsiteX0" fmla="*/ 591 w 8120004"/>
              <a:gd name="connsiteY0" fmla="*/ 38593 h 2126101"/>
              <a:gd name="connsiteX1" fmla="*/ 939 w 8120004"/>
              <a:gd name="connsiteY1" fmla="*/ 660680 h 2126101"/>
              <a:gd name="connsiteX2" fmla="*/ 2114434 w 8120004"/>
              <a:gd name="connsiteY2" fmla="*/ 2124156 h 2126101"/>
              <a:gd name="connsiteX3" fmla="*/ 8120004 w 8120004"/>
              <a:gd name="connsiteY3" fmla="*/ 2126101 h 2126101"/>
              <a:gd name="connsiteX4" fmla="*/ 7487669 w 8120004"/>
              <a:gd name="connsiteY4" fmla="*/ 420459 h 2126101"/>
              <a:gd name="connsiteX5" fmla="*/ 591 w 8120004"/>
              <a:gd name="connsiteY5" fmla="*/ 38593 h 2126101"/>
              <a:gd name="connsiteX0" fmla="*/ 339 w 8119752"/>
              <a:gd name="connsiteY0" fmla="*/ 4561 h 2092069"/>
              <a:gd name="connsiteX1" fmla="*/ 687 w 8119752"/>
              <a:gd name="connsiteY1" fmla="*/ 626648 h 2092069"/>
              <a:gd name="connsiteX2" fmla="*/ 2114182 w 8119752"/>
              <a:gd name="connsiteY2" fmla="*/ 2090124 h 2092069"/>
              <a:gd name="connsiteX3" fmla="*/ 8119752 w 8119752"/>
              <a:gd name="connsiteY3" fmla="*/ 2092069 h 2092069"/>
              <a:gd name="connsiteX4" fmla="*/ 7487417 w 8119752"/>
              <a:gd name="connsiteY4" fmla="*/ 386427 h 2092069"/>
              <a:gd name="connsiteX5" fmla="*/ 339 w 8119752"/>
              <a:gd name="connsiteY5" fmla="*/ 4561 h 2092069"/>
              <a:gd name="connsiteX0" fmla="*/ 339 w 8119752"/>
              <a:gd name="connsiteY0" fmla="*/ 0 h 2087508"/>
              <a:gd name="connsiteX1" fmla="*/ 687 w 8119752"/>
              <a:gd name="connsiteY1" fmla="*/ 622087 h 2087508"/>
              <a:gd name="connsiteX2" fmla="*/ 2114182 w 8119752"/>
              <a:gd name="connsiteY2" fmla="*/ 2085563 h 2087508"/>
              <a:gd name="connsiteX3" fmla="*/ 8119752 w 8119752"/>
              <a:gd name="connsiteY3" fmla="*/ 2087508 h 2087508"/>
              <a:gd name="connsiteX4" fmla="*/ 7487417 w 8119752"/>
              <a:gd name="connsiteY4" fmla="*/ 381866 h 2087508"/>
              <a:gd name="connsiteX5" fmla="*/ 339 w 8119752"/>
              <a:gd name="connsiteY5" fmla="*/ 0 h 2087508"/>
              <a:gd name="connsiteX0" fmla="*/ 339 w 8119752"/>
              <a:gd name="connsiteY0" fmla="*/ 0 h 2087508"/>
              <a:gd name="connsiteX1" fmla="*/ 687 w 8119752"/>
              <a:gd name="connsiteY1" fmla="*/ 622087 h 2087508"/>
              <a:gd name="connsiteX2" fmla="*/ 2114182 w 8119752"/>
              <a:gd name="connsiteY2" fmla="*/ 2085563 h 2087508"/>
              <a:gd name="connsiteX3" fmla="*/ 8119752 w 8119752"/>
              <a:gd name="connsiteY3" fmla="*/ 2087508 h 2087508"/>
              <a:gd name="connsiteX4" fmla="*/ 7487417 w 8119752"/>
              <a:gd name="connsiteY4" fmla="*/ 381866 h 2087508"/>
              <a:gd name="connsiteX5" fmla="*/ 339 w 8119752"/>
              <a:gd name="connsiteY5" fmla="*/ 0 h 2087508"/>
              <a:gd name="connsiteX0" fmla="*/ 0 w 8122582"/>
              <a:gd name="connsiteY0" fmla="*/ 0 h 2087508"/>
              <a:gd name="connsiteX1" fmla="*/ 3517 w 8122582"/>
              <a:gd name="connsiteY1" fmla="*/ 622087 h 2087508"/>
              <a:gd name="connsiteX2" fmla="*/ 2117012 w 8122582"/>
              <a:gd name="connsiteY2" fmla="*/ 2085563 h 2087508"/>
              <a:gd name="connsiteX3" fmla="*/ 8122582 w 8122582"/>
              <a:gd name="connsiteY3" fmla="*/ 2087508 h 2087508"/>
              <a:gd name="connsiteX4" fmla="*/ 7490247 w 8122582"/>
              <a:gd name="connsiteY4" fmla="*/ 381866 h 2087508"/>
              <a:gd name="connsiteX5" fmla="*/ 0 w 8122582"/>
              <a:gd name="connsiteY5" fmla="*/ 0 h 2087508"/>
              <a:gd name="connsiteX0" fmla="*/ 37766 w 8119151"/>
              <a:gd name="connsiteY0" fmla="*/ 0 h 2076457"/>
              <a:gd name="connsiteX1" fmla="*/ 86 w 8119151"/>
              <a:gd name="connsiteY1" fmla="*/ 611036 h 2076457"/>
              <a:gd name="connsiteX2" fmla="*/ 2113581 w 8119151"/>
              <a:gd name="connsiteY2" fmla="*/ 2074512 h 2076457"/>
              <a:gd name="connsiteX3" fmla="*/ 8119151 w 8119151"/>
              <a:gd name="connsiteY3" fmla="*/ 2076457 h 2076457"/>
              <a:gd name="connsiteX4" fmla="*/ 7486816 w 8119151"/>
              <a:gd name="connsiteY4" fmla="*/ 370815 h 2076457"/>
              <a:gd name="connsiteX5" fmla="*/ 37766 w 8119151"/>
              <a:gd name="connsiteY5" fmla="*/ 0 h 2076457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4208 h 2088558"/>
              <a:gd name="connsiteX1" fmla="*/ 5100 w 8124165"/>
              <a:gd name="connsiteY1" fmla="*/ 623137 h 2088558"/>
              <a:gd name="connsiteX2" fmla="*/ 2118595 w 8124165"/>
              <a:gd name="connsiteY2" fmla="*/ 2086613 h 2088558"/>
              <a:gd name="connsiteX3" fmla="*/ 8124165 w 8124165"/>
              <a:gd name="connsiteY3" fmla="*/ 2088558 h 2088558"/>
              <a:gd name="connsiteX4" fmla="*/ 7491830 w 8124165"/>
              <a:gd name="connsiteY4" fmla="*/ 382916 h 2088558"/>
              <a:gd name="connsiteX5" fmla="*/ 0 w 8124165"/>
              <a:gd name="connsiteY5" fmla="*/ 4208 h 2088558"/>
              <a:gd name="connsiteX0" fmla="*/ 0 w 8124165"/>
              <a:gd name="connsiteY0" fmla="*/ 4200 h 2090130"/>
              <a:gd name="connsiteX1" fmla="*/ 5100 w 8124165"/>
              <a:gd name="connsiteY1" fmla="*/ 624709 h 2090130"/>
              <a:gd name="connsiteX2" fmla="*/ 2118595 w 8124165"/>
              <a:gd name="connsiteY2" fmla="*/ 2088185 h 2090130"/>
              <a:gd name="connsiteX3" fmla="*/ 8124165 w 8124165"/>
              <a:gd name="connsiteY3" fmla="*/ 2090130 h 2090130"/>
              <a:gd name="connsiteX4" fmla="*/ 7491830 w 8124165"/>
              <a:gd name="connsiteY4" fmla="*/ 384488 h 2090130"/>
              <a:gd name="connsiteX5" fmla="*/ 0 w 8124165"/>
              <a:gd name="connsiteY5" fmla="*/ 4200 h 2090130"/>
              <a:gd name="connsiteX0" fmla="*/ 0 w 8120995"/>
              <a:gd name="connsiteY0" fmla="*/ 4166 h 2096411"/>
              <a:gd name="connsiteX1" fmla="*/ 1930 w 8120995"/>
              <a:gd name="connsiteY1" fmla="*/ 630990 h 2096411"/>
              <a:gd name="connsiteX2" fmla="*/ 2115425 w 8120995"/>
              <a:gd name="connsiteY2" fmla="*/ 2094466 h 2096411"/>
              <a:gd name="connsiteX3" fmla="*/ 8120995 w 8120995"/>
              <a:gd name="connsiteY3" fmla="*/ 2096411 h 2096411"/>
              <a:gd name="connsiteX4" fmla="*/ 7488660 w 8120995"/>
              <a:gd name="connsiteY4" fmla="*/ 390769 h 2096411"/>
              <a:gd name="connsiteX5" fmla="*/ 0 w 8120995"/>
              <a:gd name="connsiteY5" fmla="*/ 4166 h 2096411"/>
              <a:gd name="connsiteX0" fmla="*/ 0 w 8122580"/>
              <a:gd name="connsiteY0" fmla="*/ 4029 h 2123113"/>
              <a:gd name="connsiteX1" fmla="*/ 3515 w 8122580"/>
              <a:gd name="connsiteY1" fmla="*/ 657692 h 2123113"/>
              <a:gd name="connsiteX2" fmla="*/ 2117010 w 8122580"/>
              <a:gd name="connsiteY2" fmla="*/ 2121168 h 2123113"/>
              <a:gd name="connsiteX3" fmla="*/ 8122580 w 8122580"/>
              <a:gd name="connsiteY3" fmla="*/ 2123113 h 2123113"/>
              <a:gd name="connsiteX4" fmla="*/ 7490245 w 8122580"/>
              <a:gd name="connsiteY4" fmla="*/ 417471 h 2123113"/>
              <a:gd name="connsiteX5" fmla="*/ 0 w 8122580"/>
              <a:gd name="connsiteY5" fmla="*/ 4029 h 2123113"/>
              <a:gd name="connsiteX0" fmla="*/ 0 w 8122580"/>
              <a:gd name="connsiteY0" fmla="*/ 4029 h 2123113"/>
              <a:gd name="connsiteX1" fmla="*/ 3515 w 8122580"/>
              <a:gd name="connsiteY1" fmla="*/ 657692 h 2123113"/>
              <a:gd name="connsiteX2" fmla="*/ 2117010 w 8122580"/>
              <a:gd name="connsiteY2" fmla="*/ 2121168 h 2123113"/>
              <a:gd name="connsiteX3" fmla="*/ 8122580 w 8122580"/>
              <a:gd name="connsiteY3" fmla="*/ 2123113 h 2123113"/>
              <a:gd name="connsiteX4" fmla="*/ 7490245 w 8122580"/>
              <a:gd name="connsiteY4" fmla="*/ 417471 h 2123113"/>
              <a:gd name="connsiteX5" fmla="*/ 0 w 8122580"/>
              <a:gd name="connsiteY5" fmla="*/ 4029 h 2123113"/>
              <a:gd name="connsiteX0" fmla="*/ 340 w 8122920"/>
              <a:gd name="connsiteY0" fmla="*/ 4029 h 2123113"/>
              <a:gd name="connsiteX1" fmla="*/ 686 w 8122920"/>
              <a:gd name="connsiteY1" fmla="*/ 656114 h 2123113"/>
              <a:gd name="connsiteX2" fmla="*/ 2117350 w 8122920"/>
              <a:gd name="connsiteY2" fmla="*/ 2121168 h 2123113"/>
              <a:gd name="connsiteX3" fmla="*/ 8122920 w 8122920"/>
              <a:gd name="connsiteY3" fmla="*/ 2123113 h 2123113"/>
              <a:gd name="connsiteX4" fmla="*/ 7490585 w 8122920"/>
              <a:gd name="connsiteY4" fmla="*/ 417471 h 2123113"/>
              <a:gd name="connsiteX5" fmla="*/ 340 w 8122920"/>
              <a:gd name="connsiteY5" fmla="*/ 4029 h 2123113"/>
              <a:gd name="connsiteX0" fmla="*/ 340 w 8122920"/>
              <a:gd name="connsiteY0" fmla="*/ 4029 h 2123113"/>
              <a:gd name="connsiteX1" fmla="*/ 686 w 8122920"/>
              <a:gd name="connsiteY1" fmla="*/ 656114 h 2123113"/>
              <a:gd name="connsiteX2" fmla="*/ 2117350 w 8122920"/>
              <a:gd name="connsiteY2" fmla="*/ 2121168 h 2123113"/>
              <a:gd name="connsiteX3" fmla="*/ 8122920 w 8122920"/>
              <a:gd name="connsiteY3" fmla="*/ 2123113 h 2123113"/>
              <a:gd name="connsiteX4" fmla="*/ 7490585 w 8122920"/>
              <a:gd name="connsiteY4" fmla="*/ 417471 h 2123113"/>
              <a:gd name="connsiteX5" fmla="*/ 340 w 8122920"/>
              <a:gd name="connsiteY5" fmla="*/ 4029 h 2123113"/>
              <a:gd name="connsiteX0" fmla="*/ 0 w 8124165"/>
              <a:gd name="connsiteY0" fmla="*/ 4029 h 2123113"/>
              <a:gd name="connsiteX1" fmla="*/ 1931 w 8124165"/>
              <a:gd name="connsiteY1" fmla="*/ 656114 h 2123113"/>
              <a:gd name="connsiteX2" fmla="*/ 2118595 w 8124165"/>
              <a:gd name="connsiteY2" fmla="*/ 2121168 h 2123113"/>
              <a:gd name="connsiteX3" fmla="*/ 8124165 w 8124165"/>
              <a:gd name="connsiteY3" fmla="*/ 2123113 h 2123113"/>
              <a:gd name="connsiteX4" fmla="*/ 7491830 w 8124165"/>
              <a:gd name="connsiteY4" fmla="*/ 417471 h 2123113"/>
              <a:gd name="connsiteX5" fmla="*/ 0 w 8124165"/>
              <a:gd name="connsiteY5" fmla="*/ 4029 h 2123113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9408 w 8122482"/>
              <a:gd name="connsiteY0" fmla="*/ 4693 h 2009824"/>
              <a:gd name="connsiteX1" fmla="*/ 248 w 8122482"/>
              <a:gd name="connsiteY1" fmla="*/ 541528 h 2009824"/>
              <a:gd name="connsiteX2" fmla="*/ 2115285 w 8122482"/>
              <a:gd name="connsiteY2" fmla="*/ 2009824 h 2009824"/>
              <a:gd name="connsiteX3" fmla="*/ 8122482 w 8122482"/>
              <a:gd name="connsiteY3" fmla="*/ 2008527 h 2009824"/>
              <a:gd name="connsiteX4" fmla="*/ 7490147 w 8122482"/>
              <a:gd name="connsiteY4" fmla="*/ 302885 h 2009824"/>
              <a:gd name="connsiteX5" fmla="*/ 9408 w 8122482"/>
              <a:gd name="connsiteY5" fmla="*/ 4693 h 2009824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14076 w 8122397"/>
              <a:gd name="connsiteY0" fmla="*/ 4109 h 2108703"/>
              <a:gd name="connsiteX1" fmla="*/ 163 w 8122397"/>
              <a:gd name="connsiteY1" fmla="*/ 640407 h 2108703"/>
              <a:gd name="connsiteX2" fmla="*/ 2115200 w 8122397"/>
              <a:gd name="connsiteY2" fmla="*/ 2108703 h 2108703"/>
              <a:gd name="connsiteX3" fmla="*/ 8122397 w 8122397"/>
              <a:gd name="connsiteY3" fmla="*/ 2107406 h 2108703"/>
              <a:gd name="connsiteX4" fmla="*/ 7490062 w 8122397"/>
              <a:gd name="connsiteY4" fmla="*/ 401764 h 2108703"/>
              <a:gd name="connsiteX5" fmla="*/ 14076 w 8122397"/>
              <a:gd name="connsiteY5" fmla="*/ 4109 h 2108703"/>
              <a:gd name="connsiteX0" fmla="*/ 21931 w 8130252"/>
              <a:gd name="connsiteY0" fmla="*/ 4109 h 2108703"/>
              <a:gd name="connsiteX1" fmla="*/ 8018 w 8130252"/>
              <a:gd name="connsiteY1" fmla="*/ 640407 h 2108703"/>
              <a:gd name="connsiteX2" fmla="*/ 2123055 w 8130252"/>
              <a:gd name="connsiteY2" fmla="*/ 2108703 h 2108703"/>
              <a:gd name="connsiteX3" fmla="*/ 8130252 w 8130252"/>
              <a:gd name="connsiteY3" fmla="*/ 2107406 h 2108703"/>
              <a:gd name="connsiteX4" fmla="*/ 7497917 w 8130252"/>
              <a:gd name="connsiteY4" fmla="*/ 401764 h 2108703"/>
              <a:gd name="connsiteX5" fmla="*/ 21931 w 8130252"/>
              <a:gd name="connsiteY5" fmla="*/ 4109 h 2108703"/>
              <a:gd name="connsiteX0" fmla="*/ 13872 w 8150714"/>
              <a:gd name="connsiteY0" fmla="*/ 4006 h 2129124"/>
              <a:gd name="connsiteX1" fmla="*/ 28480 w 8150714"/>
              <a:gd name="connsiteY1" fmla="*/ 660828 h 2129124"/>
              <a:gd name="connsiteX2" fmla="*/ 2143517 w 8150714"/>
              <a:gd name="connsiteY2" fmla="*/ 2129124 h 2129124"/>
              <a:gd name="connsiteX3" fmla="*/ 8150714 w 8150714"/>
              <a:gd name="connsiteY3" fmla="*/ 2127827 h 2129124"/>
              <a:gd name="connsiteX4" fmla="*/ 7518379 w 8150714"/>
              <a:gd name="connsiteY4" fmla="*/ 422185 h 2129124"/>
              <a:gd name="connsiteX5" fmla="*/ 13872 w 8150714"/>
              <a:gd name="connsiteY5" fmla="*/ 4006 h 2129124"/>
              <a:gd name="connsiteX0" fmla="*/ 0 w 8136842"/>
              <a:gd name="connsiteY0" fmla="*/ 4006 h 2129124"/>
              <a:gd name="connsiteX1" fmla="*/ 14608 w 8136842"/>
              <a:gd name="connsiteY1" fmla="*/ 660828 h 2129124"/>
              <a:gd name="connsiteX2" fmla="*/ 2129645 w 8136842"/>
              <a:gd name="connsiteY2" fmla="*/ 2129124 h 2129124"/>
              <a:gd name="connsiteX3" fmla="*/ 8136842 w 8136842"/>
              <a:gd name="connsiteY3" fmla="*/ 2127827 h 2129124"/>
              <a:gd name="connsiteX4" fmla="*/ 7504507 w 8136842"/>
              <a:gd name="connsiteY4" fmla="*/ 422185 h 2129124"/>
              <a:gd name="connsiteX5" fmla="*/ 0 w 8136842"/>
              <a:gd name="connsiteY5" fmla="*/ 4006 h 2129124"/>
              <a:gd name="connsiteX0" fmla="*/ 0 w 8125750"/>
              <a:gd name="connsiteY0" fmla="*/ 4006 h 2129124"/>
              <a:gd name="connsiteX1" fmla="*/ 3516 w 8125750"/>
              <a:gd name="connsiteY1" fmla="*/ 660828 h 2129124"/>
              <a:gd name="connsiteX2" fmla="*/ 2118553 w 8125750"/>
              <a:gd name="connsiteY2" fmla="*/ 2129124 h 2129124"/>
              <a:gd name="connsiteX3" fmla="*/ 8125750 w 8125750"/>
              <a:gd name="connsiteY3" fmla="*/ 2127827 h 2129124"/>
              <a:gd name="connsiteX4" fmla="*/ 7493415 w 8125750"/>
              <a:gd name="connsiteY4" fmla="*/ 422185 h 2129124"/>
              <a:gd name="connsiteX5" fmla="*/ 0 w 8125750"/>
              <a:gd name="connsiteY5" fmla="*/ 4006 h 2129124"/>
              <a:gd name="connsiteX0" fmla="*/ 0 w 8135257"/>
              <a:gd name="connsiteY0" fmla="*/ 3968 h 2136981"/>
              <a:gd name="connsiteX1" fmla="*/ 13023 w 8135257"/>
              <a:gd name="connsiteY1" fmla="*/ 668685 h 2136981"/>
              <a:gd name="connsiteX2" fmla="*/ 2128060 w 8135257"/>
              <a:gd name="connsiteY2" fmla="*/ 2136981 h 2136981"/>
              <a:gd name="connsiteX3" fmla="*/ 8135257 w 8135257"/>
              <a:gd name="connsiteY3" fmla="*/ 2135684 h 2136981"/>
              <a:gd name="connsiteX4" fmla="*/ 7502922 w 8135257"/>
              <a:gd name="connsiteY4" fmla="*/ 430042 h 2136981"/>
              <a:gd name="connsiteX5" fmla="*/ 0 w 8135257"/>
              <a:gd name="connsiteY5" fmla="*/ 3968 h 2136981"/>
              <a:gd name="connsiteX0" fmla="*/ 0 w 8128919"/>
              <a:gd name="connsiteY0" fmla="*/ 4038 h 2122841"/>
              <a:gd name="connsiteX1" fmla="*/ 6685 w 8128919"/>
              <a:gd name="connsiteY1" fmla="*/ 654545 h 2122841"/>
              <a:gd name="connsiteX2" fmla="*/ 2121722 w 8128919"/>
              <a:gd name="connsiteY2" fmla="*/ 2122841 h 2122841"/>
              <a:gd name="connsiteX3" fmla="*/ 8128919 w 8128919"/>
              <a:gd name="connsiteY3" fmla="*/ 2121544 h 2122841"/>
              <a:gd name="connsiteX4" fmla="*/ 7496584 w 8128919"/>
              <a:gd name="connsiteY4" fmla="*/ 415902 h 2122841"/>
              <a:gd name="connsiteX5" fmla="*/ 0 w 8128919"/>
              <a:gd name="connsiteY5" fmla="*/ 4038 h 2122841"/>
              <a:gd name="connsiteX0" fmla="*/ 0 w 8128919"/>
              <a:gd name="connsiteY0" fmla="*/ 4038 h 2122841"/>
              <a:gd name="connsiteX1" fmla="*/ 93831 w 8128919"/>
              <a:gd name="connsiteY1" fmla="*/ 730327 h 2122841"/>
              <a:gd name="connsiteX2" fmla="*/ 2121722 w 8128919"/>
              <a:gd name="connsiteY2" fmla="*/ 2122841 h 2122841"/>
              <a:gd name="connsiteX3" fmla="*/ 8128919 w 8128919"/>
              <a:gd name="connsiteY3" fmla="*/ 2121544 h 2122841"/>
              <a:gd name="connsiteX4" fmla="*/ 7496584 w 8128919"/>
              <a:gd name="connsiteY4" fmla="*/ 415902 h 2122841"/>
              <a:gd name="connsiteX5" fmla="*/ 0 w 8128919"/>
              <a:gd name="connsiteY5" fmla="*/ 4038 h 2122841"/>
              <a:gd name="connsiteX0" fmla="*/ 0 w 8128919"/>
              <a:gd name="connsiteY0" fmla="*/ 4314 h 2071017"/>
              <a:gd name="connsiteX1" fmla="*/ 93831 w 8128919"/>
              <a:gd name="connsiteY1" fmla="*/ 678503 h 2071017"/>
              <a:gd name="connsiteX2" fmla="*/ 2121722 w 8128919"/>
              <a:gd name="connsiteY2" fmla="*/ 2071017 h 2071017"/>
              <a:gd name="connsiteX3" fmla="*/ 8128919 w 8128919"/>
              <a:gd name="connsiteY3" fmla="*/ 2069720 h 2071017"/>
              <a:gd name="connsiteX4" fmla="*/ 7496584 w 8128919"/>
              <a:gd name="connsiteY4" fmla="*/ 364078 h 2071017"/>
              <a:gd name="connsiteX5" fmla="*/ 0 w 8128919"/>
              <a:gd name="connsiteY5" fmla="*/ 4314 h 2071017"/>
              <a:gd name="connsiteX0" fmla="*/ 0 w 8117827"/>
              <a:gd name="connsiteY0" fmla="*/ 4150 h 2100850"/>
              <a:gd name="connsiteX1" fmla="*/ 82739 w 8117827"/>
              <a:gd name="connsiteY1" fmla="*/ 708336 h 2100850"/>
              <a:gd name="connsiteX2" fmla="*/ 2110630 w 8117827"/>
              <a:gd name="connsiteY2" fmla="*/ 2100850 h 2100850"/>
              <a:gd name="connsiteX3" fmla="*/ 8117827 w 8117827"/>
              <a:gd name="connsiteY3" fmla="*/ 2099553 h 2100850"/>
              <a:gd name="connsiteX4" fmla="*/ 7485492 w 8117827"/>
              <a:gd name="connsiteY4" fmla="*/ 393911 h 2100850"/>
              <a:gd name="connsiteX5" fmla="*/ 0 w 8117827"/>
              <a:gd name="connsiteY5" fmla="*/ 4150 h 2100850"/>
              <a:gd name="connsiteX0" fmla="*/ 0 w 8125750"/>
              <a:gd name="connsiteY0" fmla="*/ 4133 h 2103990"/>
              <a:gd name="connsiteX1" fmla="*/ 90662 w 8125750"/>
              <a:gd name="connsiteY1" fmla="*/ 711476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3517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3517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3095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5750" h="2103990">
                <a:moveTo>
                  <a:pt x="0" y="4133"/>
                </a:moveTo>
                <a:cubicBezTo>
                  <a:pt x="3814" y="918262"/>
                  <a:pt x="-1881" y="-115820"/>
                  <a:pt x="1932" y="630959"/>
                </a:cubicBezTo>
                <a:lnTo>
                  <a:pt x="2118553" y="2103990"/>
                </a:lnTo>
                <a:lnTo>
                  <a:pt x="8125750" y="2102693"/>
                </a:lnTo>
                <a:cubicBezTo>
                  <a:pt x="7867234" y="1548137"/>
                  <a:pt x="7701384" y="993579"/>
                  <a:pt x="7493415" y="397051"/>
                </a:cubicBezTo>
                <a:cubicBezTo>
                  <a:pt x="4747839" y="697774"/>
                  <a:pt x="3747500" y="-62275"/>
                  <a:pt x="0" y="4133"/>
                </a:cubicBezTo>
                <a:close/>
              </a:path>
            </a:pathLst>
          </a:custGeom>
          <a:solidFill>
            <a:srgbClr val="00579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CD07C4C-AE96-4EA5-B50B-3B0AE3AEE487}"/>
              </a:ext>
            </a:extLst>
          </p:cNvPr>
          <p:cNvSpPr/>
          <p:nvPr/>
        </p:nvSpPr>
        <p:spPr>
          <a:xfrm>
            <a:off x="-1420" y="0"/>
            <a:ext cx="7507516" cy="3607595"/>
          </a:xfrm>
          <a:custGeom>
            <a:avLst/>
            <a:gdLst>
              <a:gd name="connsiteX0" fmla="*/ 7423212 w 7416800"/>
              <a:gd name="connsiteY0" fmla="*/ 3165412 h 3340100"/>
              <a:gd name="connsiteX1" fmla="*/ 7423732 w 7416800"/>
              <a:gd name="connsiteY1" fmla="*/ 3165361 h 3340100"/>
              <a:gd name="connsiteX2" fmla="*/ 5575425 w 7416800"/>
              <a:gd name="connsiteY2" fmla="*/ 0 h 3340100"/>
              <a:gd name="connsiteX3" fmla="*/ 0 w 7416800"/>
              <a:gd name="connsiteY3" fmla="*/ 0 h 3340100"/>
              <a:gd name="connsiteX4" fmla="*/ 0 w 7416800"/>
              <a:gd name="connsiteY4" fmla="*/ 2805113 h 3340100"/>
              <a:gd name="connsiteX5" fmla="*/ 7423212 w 7416800"/>
              <a:gd name="connsiteY5" fmla="*/ 3165412 h 3340100"/>
              <a:gd name="connsiteX0" fmla="*/ 7480044 w 7480044"/>
              <a:gd name="connsiteY0" fmla="*/ 3401359 h 3525322"/>
              <a:gd name="connsiteX1" fmla="*/ 7423732 w 7480044"/>
              <a:gd name="connsiteY1" fmla="*/ 3165361 h 3525322"/>
              <a:gd name="connsiteX2" fmla="*/ 5575425 w 7480044"/>
              <a:gd name="connsiteY2" fmla="*/ 0 h 3525322"/>
              <a:gd name="connsiteX3" fmla="*/ 0 w 7480044"/>
              <a:gd name="connsiteY3" fmla="*/ 0 h 3525322"/>
              <a:gd name="connsiteX4" fmla="*/ 0 w 7480044"/>
              <a:gd name="connsiteY4" fmla="*/ 2805113 h 3525322"/>
              <a:gd name="connsiteX5" fmla="*/ 7480044 w 7480044"/>
              <a:gd name="connsiteY5" fmla="*/ 3401359 h 3525322"/>
              <a:gd name="connsiteX0" fmla="*/ 7486730 w 7486730"/>
              <a:gd name="connsiteY0" fmla="*/ 3408005 h 3530710"/>
              <a:gd name="connsiteX1" fmla="*/ 7423732 w 7486730"/>
              <a:gd name="connsiteY1" fmla="*/ 3165361 h 3530710"/>
              <a:gd name="connsiteX2" fmla="*/ 5575425 w 7486730"/>
              <a:gd name="connsiteY2" fmla="*/ 0 h 3530710"/>
              <a:gd name="connsiteX3" fmla="*/ 0 w 7486730"/>
              <a:gd name="connsiteY3" fmla="*/ 0 h 3530710"/>
              <a:gd name="connsiteX4" fmla="*/ 0 w 7486730"/>
              <a:gd name="connsiteY4" fmla="*/ 2805113 h 3530710"/>
              <a:gd name="connsiteX5" fmla="*/ 7486730 w 7486730"/>
              <a:gd name="connsiteY5" fmla="*/ 3408005 h 3530710"/>
              <a:gd name="connsiteX0" fmla="*/ 7490074 w 7490074"/>
              <a:gd name="connsiteY0" fmla="*/ 3408005 h 3584469"/>
              <a:gd name="connsiteX1" fmla="*/ 7427076 w 7490074"/>
              <a:gd name="connsiteY1" fmla="*/ 3165361 h 3584469"/>
              <a:gd name="connsiteX2" fmla="*/ 5578769 w 7490074"/>
              <a:gd name="connsiteY2" fmla="*/ 0 h 3584469"/>
              <a:gd name="connsiteX3" fmla="*/ 3344 w 7490074"/>
              <a:gd name="connsiteY3" fmla="*/ 0 h 3584469"/>
              <a:gd name="connsiteX4" fmla="*/ 0 w 7490074"/>
              <a:gd name="connsiteY4" fmla="*/ 3021120 h 3584469"/>
              <a:gd name="connsiteX5" fmla="*/ 7490074 w 7490074"/>
              <a:gd name="connsiteY5" fmla="*/ 3408005 h 3584469"/>
              <a:gd name="connsiteX0" fmla="*/ 7486746 w 7486746"/>
              <a:gd name="connsiteY0" fmla="*/ 3408005 h 3578542"/>
              <a:gd name="connsiteX1" fmla="*/ 7423748 w 7486746"/>
              <a:gd name="connsiteY1" fmla="*/ 3165361 h 3578542"/>
              <a:gd name="connsiteX2" fmla="*/ 5575441 w 7486746"/>
              <a:gd name="connsiteY2" fmla="*/ 0 h 3578542"/>
              <a:gd name="connsiteX3" fmla="*/ 16 w 7486746"/>
              <a:gd name="connsiteY3" fmla="*/ 0 h 3578542"/>
              <a:gd name="connsiteX4" fmla="*/ 58466 w 7486746"/>
              <a:gd name="connsiteY4" fmla="*/ 3002219 h 3578542"/>
              <a:gd name="connsiteX5" fmla="*/ 7486746 w 7486746"/>
              <a:gd name="connsiteY5" fmla="*/ 3408005 h 3578542"/>
              <a:gd name="connsiteX0" fmla="*/ 7486736 w 7486736"/>
              <a:gd name="connsiteY0" fmla="*/ 3408005 h 3533156"/>
              <a:gd name="connsiteX1" fmla="*/ 7423738 w 7486736"/>
              <a:gd name="connsiteY1" fmla="*/ 3165361 h 3533156"/>
              <a:gd name="connsiteX2" fmla="*/ 5575431 w 7486736"/>
              <a:gd name="connsiteY2" fmla="*/ 0 h 3533156"/>
              <a:gd name="connsiteX3" fmla="*/ 6 w 7486736"/>
              <a:gd name="connsiteY3" fmla="*/ 0 h 3533156"/>
              <a:gd name="connsiteX4" fmla="*/ 159861 w 7486736"/>
              <a:gd name="connsiteY4" fmla="*/ 2817939 h 3533156"/>
              <a:gd name="connsiteX5" fmla="*/ 7486736 w 7486736"/>
              <a:gd name="connsiteY5" fmla="*/ 3408005 h 3533156"/>
              <a:gd name="connsiteX0" fmla="*/ 7486736 w 7486736"/>
              <a:gd name="connsiteY0" fmla="*/ 3408005 h 3537228"/>
              <a:gd name="connsiteX1" fmla="*/ 7423738 w 7486736"/>
              <a:gd name="connsiteY1" fmla="*/ 3165361 h 3537228"/>
              <a:gd name="connsiteX2" fmla="*/ 5575431 w 7486736"/>
              <a:gd name="connsiteY2" fmla="*/ 0 h 3537228"/>
              <a:gd name="connsiteX3" fmla="*/ 6 w 7486736"/>
              <a:gd name="connsiteY3" fmla="*/ 0 h 3537228"/>
              <a:gd name="connsiteX4" fmla="*/ 158276 w 7486736"/>
              <a:gd name="connsiteY4" fmla="*/ 2838415 h 3537228"/>
              <a:gd name="connsiteX5" fmla="*/ 7486736 w 7486736"/>
              <a:gd name="connsiteY5" fmla="*/ 3408005 h 3537228"/>
              <a:gd name="connsiteX0" fmla="*/ 7486945 w 7486945"/>
              <a:gd name="connsiteY0" fmla="*/ 3408005 h 3581473"/>
              <a:gd name="connsiteX1" fmla="*/ 7423947 w 7486945"/>
              <a:gd name="connsiteY1" fmla="*/ 3165361 h 3581473"/>
              <a:gd name="connsiteX2" fmla="*/ 5575640 w 7486945"/>
              <a:gd name="connsiteY2" fmla="*/ 0 h 3581473"/>
              <a:gd name="connsiteX3" fmla="*/ 215 w 7486945"/>
              <a:gd name="connsiteY3" fmla="*/ 0 h 3581473"/>
              <a:gd name="connsiteX4" fmla="*/ 1623 w 7486945"/>
              <a:gd name="connsiteY4" fmla="*/ 3011671 h 3581473"/>
              <a:gd name="connsiteX5" fmla="*/ 7486945 w 7486945"/>
              <a:gd name="connsiteY5" fmla="*/ 3408005 h 3581473"/>
              <a:gd name="connsiteX0" fmla="*/ 7488491 w 7488491"/>
              <a:gd name="connsiteY0" fmla="*/ 3408005 h 3581473"/>
              <a:gd name="connsiteX1" fmla="*/ 7425493 w 7488491"/>
              <a:gd name="connsiteY1" fmla="*/ 3165361 h 3581473"/>
              <a:gd name="connsiteX2" fmla="*/ 5577186 w 7488491"/>
              <a:gd name="connsiteY2" fmla="*/ 0 h 3581473"/>
              <a:gd name="connsiteX3" fmla="*/ 1761 w 7488491"/>
              <a:gd name="connsiteY3" fmla="*/ 0 h 3581473"/>
              <a:gd name="connsiteX4" fmla="*/ 0 w 7488491"/>
              <a:gd name="connsiteY4" fmla="*/ 3011671 h 3581473"/>
              <a:gd name="connsiteX5" fmla="*/ 7488491 w 7488491"/>
              <a:gd name="connsiteY5" fmla="*/ 3408005 h 3581473"/>
              <a:gd name="connsiteX0" fmla="*/ 7490118 w 7490118"/>
              <a:gd name="connsiteY0" fmla="*/ 3408006 h 3581473"/>
              <a:gd name="connsiteX1" fmla="*/ 7425493 w 7490118"/>
              <a:gd name="connsiteY1" fmla="*/ 3165361 h 3581473"/>
              <a:gd name="connsiteX2" fmla="*/ 5577186 w 7490118"/>
              <a:gd name="connsiteY2" fmla="*/ 0 h 3581473"/>
              <a:gd name="connsiteX3" fmla="*/ 1761 w 7490118"/>
              <a:gd name="connsiteY3" fmla="*/ 0 h 3581473"/>
              <a:gd name="connsiteX4" fmla="*/ 0 w 7490118"/>
              <a:gd name="connsiteY4" fmla="*/ 3011671 h 3581473"/>
              <a:gd name="connsiteX5" fmla="*/ 7490118 w 7490118"/>
              <a:gd name="connsiteY5" fmla="*/ 3408006 h 3581473"/>
              <a:gd name="connsiteX0" fmla="*/ 7491703 w 7491703"/>
              <a:gd name="connsiteY0" fmla="*/ 3411157 h 3583640"/>
              <a:gd name="connsiteX1" fmla="*/ 7425493 w 7491703"/>
              <a:gd name="connsiteY1" fmla="*/ 3165361 h 3583640"/>
              <a:gd name="connsiteX2" fmla="*/ 5577186 w 7491703"/>
              <a:gd name="connsiteY2" fmla="*/ 0 h 3583640"/>
              <a:gd name="connsiteX3" fmla="*/ 1761 w 7491703"/>
              <a:gd name="connsiteY3" fmla="*/ 0 h 3583640"/>
              <a:gd name="connsiteX4" fmla="*/ 0 w 7491703"/>
              <a:gd name="connsiteY4" fmla="*/ 3011671 h 3583640"/>
              <a:gd name="connsiteX5" fmla="*/ 7491703 w 7491703"/>
              <a:gd name="connsiteY5" fmla="*/ 3411157 h 3583640"/>
              <a:gd name="connsiteX0" fmla="*/ 7491703 w 7491703"/>
              <a:gd name="connsiteY0" fmla="*/ 3404857 h 3579315"/>
              <a:gd name="connsiteX1" fmla="*/ 7425493 w 7491703"/>
              <a:gd name="connsiteY1" fmla="*/ 3165361 h 3579315"/>
              <a:gd name="connsiteX2" fmla="*/ 5577186 w 7491703"/>
              <a:gd name="connsiteY2" fmla="*/ 0 h 3579315"/>
              <a:gd name="connsiteX3" fmla="*/ 1761 w 7491703"/>
              <a:gd name="connsiteY3" fmla="*/ 0 h 3579315"/>
              <a:gd name="connsiteX4" fmla="*/ 0 w 7491703"/>
              <a:gd name="connsiteY4" fmla="*/ 3011671 h 3579315"/>
              <a:gd name="connsiteX5" fmla="*/ 7491703 w 7491703"/>
              <a:gd name="connsiteY5" fmla="*/ 3404857 h 357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1703" h="3579315">
                <a:moveTo>
                  <a:pt x="7491703" y="3404857"/>
                </a:moveTo>
                <a:cubicBezTo>
                  <a:pt x="7491876" y="3404840"/>
                  <a:pt x="7425320" y="3165378"/>
                  <a:pt x="7425493" y="3165361"/>
                </a:cubicBezTo>
                <a:cubicBezTo>
                  <a:pt x="7065575" y="1916367"/>
                  <a:pt x="6590227" y="887955"/>
                  <a:pt x="5577186" y="0"/>
                </a:cubicBezTo>
                <a:lnTo>
                  <a:pt x="1761" y="0"/>
                </a:lnTo>
                <a:cubicBezTo>
                  <a:pt x="646" y="1007040"/>
                  <a:pt x="1115" y="2004631"/>
                  <a:pt x="0" y="3011671"/>
                </a:cubicBezTo>
                <a:cubicBezTo>
                  <a:pt x="2356991" y="3643940"/>
                  <a:pt x="4746127" y="3705580"/>
                  <a:pt x="7491703" y="3404857"/>
                </a:cubicBezTo>
                <a:close/>
              </a:path>
            </a:pathLst>
          </a:custGeom>
          <a:solidFill>
            <a:srgbClr val="00579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796CFAA-0D32-4926-9F4B-CE34DEC51BD1}"/>
              </a:ext>
            </a:extLst>
          </p:cNvPr>
          <p:cNvSpPr/>
          <p:nvPr/>
        </p:nvSpPr>
        <p:spPr>
          <a:xfrm>
            <a:off x="1" y="3658168"/>
            <a:ext cx="2127623" cy="1488302"/>
          </a:xfrm>
          <a:custGeom>
            <a:avLst/>
            <a:gdLst>
              <a:gd name="connsiteX0" fmla="*/ 0 w 2095500"/>
              <a:gd name="connsiteY0" fmla="*/ 1745717 h 1739900"/>
              <a:gd name="connsiteX1" fmla="*/ 2100834 w 2095500"/>
              <a:gd name="connsiteY1" fmla="*/ 1745717 h 1739900"/>
              <a:gd name="connsiteX2" fmla="*/ 2099602 w 2095500"/>
              <a:gd name="connsiteY2" fmla="*/ 1744688 h 1739900"/>
              <a:gd name="connsiteX3" fmla="*/ 0 w 2095500"/>
              <a:gd name="connsiteY3" fmla="*/ 0 h 1739900"/>
              <a:gd name="connsiteX4" fmla="*/ 0 w 2095500"/>
              <a:gd name="connsiteY4" fmla="*/ 1745717 h 1739900"/>
              <a:gd name="connsiteX0" fmla="*/ 0 w 2100834"/>
              <a:gd name="connsiteY0" fmla="*/ 1745717 h 1745717"/>
              <a:gd name="connsiteX1" fmla="*/ 2100834 w 2100834"/>
              <a:gd name="connsiteY1" fmla="*/ 1745717 h 1745717"/>
              <a:gd name="connsiteX2" fmla="*/ 2089708 w 2100834"/>
              <a:gd name="connsiteY2" fmla="*/ 1464880 h 1745717"/>
              <a:gd name="connsiteX3" fmla="*/ 0 w 2100834"/>
              <a:gd name="connsiteY3" fmla="*/ 0 h 1745717"/>
              <a:gd name="connsiteX4" fmla="*/ 0 w 2100834"/>
              <a:gd name="connsiteY4" fmla="*/ 1745717 h 1745717"/>
              <a:gd name="connsiteX0" fmla="*/ 0 w 2089708"/>
              <a:gd name="connsiteY0" fmla="*/ 1745717 h 1745717"/>
              <a:gd name="connsiteX1" fmla="*/ 2089708 w 2089708"/>
              <a:gd name="connsiteY1" fmla="*/ 1464880 h 1745717"/>
              <a:gd name="connsiteX2" fmla="*/ 0 w 2089708"/>
              <a:gd name="connsiteY2" fmla="*/ 0 h 1745717"/>
              <a:gd name="connsiteX3" fmla="*/ 0 w 2089708"/>
              <a:gd name="connsiteY3" fmla="*/ 1745717 h 1745717"/>
              <a:gd name="connsiteX0" fmla="*/ 131927 w 2089708"/>
              <a:gd name="connsiteY0" fmla="*/ 1186100 h 1464880"/>
              <a:gd name="connsiteX1" fmla="*/ 2089708 w 2089708"/>
              <a:gd name="connsiteY1" fmla="*/ 1464880 h 1464880"/>
              <a:gd name="connsiteX2" fmla="*/ 0 w 2089708"/>
              <a:gd name="connsiteY2" fmla="*/ 0 h 1464880"/>
              <a:gd name="connsiteX3" fmla="*/ 131927 w 2089708"/>
              <a:gd name="connsiteY3" fmla="*/ 1186100 h 1464880"/>
              <a:gd name="connsiteX0" fmla="*/ 0 w 2089708"/>
              <a:gd name="connsiteY0" fmla="*/ 1465908 h 1465908"/>
              <a:gd name="connsiteX1" fmla="*/ 2089708 w 2089708"/>
              <a:gd name="connsiteY1" fmla="*/ 1464880 h 1465908"/>
              <a:gd name="connsiteX2" fmla="*/ 0 w 2089708"/>
              <a:gd name="connsiteY2" fmla="*/ 0 h 1465908"/>
              <a:gd name="connsiteX3" fmla="*/ 0 w 2089708"/>
              <a:gd name="connsiteY3" fmla="*/ 1465908 h 1465908"/>
              <a:gd name="connsiteX0" fmla="*/ 28138 w 2089708"/>
              <a:gd name="connsiteY0" fmla="*/ 1470645 h 1470645"/>
              <a:gd name="connsiteX1" fmla="*/ 2089708 w 2089708"/>
              <a:gd name="connsiteY1" fmla="*/ 1464880 h 1470645"/>
              <a:gd name="connsiteX2" fmla="*/ 0 w 2089708"/>
              <a:gd name="connsiteY2" fmla="*/ 0 h 1470645"/>
              <a:gd name="connsiteX3" fmla="*/ 28138 w 2089708"/>
              <a:gd name="connsiteY3" fmla="*/ 1470645 h 1470645"/>
              <a:gd name="connsiteX0" fmla="*/ 0 w 2091271"/>
              <a:gd name="connsiteY0" fmla="*/ 1469067 h 1469067"/>
              <a:gd name="connsiteX1" fmla="*/ 2091271 w 2091271"/>
              <a:gd name="connsiteY1" fmla="*/ 1464880 h 1469067"/>
              <a:gd name="connsiteX2" fmla="*/ 1563 w 2091271"/>
              <a:gd name="connsiteY2" fmla="*/ 0 h 1469067"/>
              <a:gd name="connsiteX3" fmla="*/ 0 w 2091271"/>
              <a:gd name="connsiteY3" fmla="*/ 1469067 h 1469067"/>
              <a:gd name="connsiteX0" fmla="*/ 0 w 2091271"/>
              <a:gd name="connsiteY0" fmla="*/ 1469067 h 1469617"/>
              <a:gd name="connsiteX1" fmla="*/ 2091271 w 2091271"/>
              <a:gd name="connsiteY1" fmla="*/ 1469617 h 1469617"/>
              <a:gd name="connsiteX2" fmla="*/ 1563 w 2091271"/>
              <a:gd name="connsiteY2" fmla="*/ 0 h 1469617"/>
              <a:gd name="connsiteX3" fmla="*/ 0 w 2091271"/>
              <a:gd name="connsiteY3" fmla="*/ 1469067 h 1469617"/>
              <a:gd name="connsiteX0" fmla="*/ 0 w 2094397"/>
              <a:gd name="connsiteY0" fmla="*/ 1469067 h 1469617"/>
              <a:gd name="connsiteX1" fmla="*/ 2094397 w 2094397"/>
              <a:gd name="connsiteY1" fmla="*/ 1469617 h 1469617"/>
              <a:gd name="connsiteX2" fmla="*/ 1563 w 2094397"/>
              <a:gd name="connsiteY2" fmla="*/ 0 h 1469617"/>
              <a:gd name="connsiteX3" fmla="*/ 0 w 2094397"/>
              <a:gd name="connsiteY3" fmla="*/ 1469067 h 1469617"/>
              <a:gd name="connsiteX0" fmla="*/ 64091 w 2092834"/>
              <a:gd name="connsiteY0" fmla="*/ 1405916 h 1469617"/>
              <a:gd name="connsiteX1" fmla="*/ 2092834 w 2092834"/>
              <a:gd name="connsiteY1" fmla="*/ 1469617 h 1469617"/>
              <a:gd name="connsiteX2" fmla="*/ 0 w 2092834"/>
              <a:gd name="connsiteY2" fmla="*/ 0 h 1469617"/>
              <a:gd name="connsiteX3" fmla="*/ 64091 w 2092834"/>
              <a:gd name="connsiteY3" fmla="*/ 1405916 h 1469617"/>
              <a:gd name="connsiteX0" fmla="*/ 0 w 2094397"/>
              <a:gd name="connsiteY0" fmla="*/ 1472225 h 1472225"/>
              <a:gd name="connsiteX1" fmla="*/ 2094397 w 2094397"/>
              <a:gd name="connsiteY1" fmla="*/ 1469617 h 1472225"/>
              <a:gd name="connsiteX2" fmla="*/ 1563 w 2094397"/>
              <a:gd name="connsiteY2" fmla="*/ 0 h 1472225"/>
              <a:gd name="connsiteX3" fmla="*/ 0 w 2094397"/>
              <a:gd name="connsiteY3" fmla="*/ 1472225 h 1472225"/>
              <a:gd name="connsiteX0" fmla="*/ 0 w 2097523"/>
              <a:gd name="connsiteY0" fmla="*/ 1472225 h 1472225"/>
              <a:gd name="connsiteX1" fmla="*/ 2097523 w 2097523"/>
              <a:gd name="connsiteY1" fmla="*/ 1469617 h 1472225"/>
              <a:gd name="connsiteX2" fmla="*/ 1563 w 2097523"/>
              <a:gd name="connsiteY2" fmla="*/ 0 h 1472225"/>
              <a:gd name="connsiteX3" fmla="*/ 0 w 2097523"/>
              <a:gd name="connsiteY3" fmla="*/ 1472225 h 1472225"/>
              <a:gd name="connsiteX0" fmla="*/ 0 w 2097523"/>
              <a:gd name="connsiteY0" fmla="*/ 1472225 h 1472225"/>
              <a:gd name="connsiteX1" fmla="*/ 2097523 w 2097523"/>
              <a:gd name="connsiteY1" fmla="*/ 1469617 h 1472225"/>
              <a:gd name="connsiteX2" fmla="*/ 1563 w 2097523"/>
              <a:gd name="connsiteY2" fmla="*/ 0 h 1472225"/>
              <a:gd name="connsiteX3" fmla="*/ 0 w 2097523"/>
              <a:gd name="connsiteY3" fmla="*/ 1472225 h 1472225"/>
              <a:gd name="connsiteX0" fmla="*/ 1576 w 2099099"/>
              <a:gd name="connsiteY0" fmla="*/ 1476968 h 1476968"/>
              <a:gd name="connsiteX1" fmla="*/ 2099099 w 2099099"/>
              <a:gd name="connsiteY1" fmla="*/ 1474360 h 1476968"/>
              <a:gd name="connsiteX2" fmla="*/ 0 w 2099099"/>
              <a:gd name="connsiteY2" fmla="*/ 0 h 1476968"/>
              <a:gd name="connsiteX3" fmla="*/ 1576 w 2099099"/>
              <a:gd name="connsiteY3" fmla="*/ 1476968 h 1476968"/>
              <a:gd name="connsiteX0" fmla="*/ 46 w 2097569"/>
              <a:gd name="connsiteY0" fmla="*/ 1478550 h 1478550"/>
              <a:gd name="connsiteX1" fmla="*/ 2097569 w 2097569"/>
              <a:gd name="connsiteY1" fmla="*/ 1475942 h 1478550"/>
              <a:gd name="connsiteX2" fmla="*/ 3180 w 2097569"/>
              <a:gd name="connsiteY2" fmla="*/ 0 h 1478550"/>
              <a:gd name="connsiteX3" fmla="*/ 46 w 2097569"/>
              <a:gd name="connsiteY3" fmla="*/ 1478550 h 1478550"/>
              <a:gd name="connsiteX0" fmla="*/ 152 w 2097675"/>
              <a:gd name="connsiteY0" fmla="*/ 1481712 h 1481712"/>
              <a:gd name="connsiteX1" fmla="*/ 2097675 w 2097675"/>
              <a:gd name="connsiteY1" fmla="*/ 1479104 h 1481712"/>
              <a:gd name="connsiteX2" fmla="*/ 147 w 2097675"/>
              <a:gd name="connsiteY2" fmla="*/ 0 h 1481712"/>
              <a:gd name="connsiteX3" fmla="*/ 152 w 2097675"/>
              <a:gd name="connsiteY3" fmla="*/ 1481712 h 1481712"/>
              <a:gd name="connsiteX0" fmla="*/ 152 w 2100815"/>
              <a:gd name="connsiteY0" fmla="*/ 1481712 h 1481712"/>
              <a:gd name="connsiteX1" fmla="*/ 2100815 w 2100815"/>
              <a:gd name="connsiteY1" fmla="*/ 1480684 h 1481712"/>
              <a:gd name="connsiteX2" fmla="*/ 147 w 2100815"/>
              <a:gd name="connsiteY2" fmla="*/ 0 h 1481712"/>
              <a:gd name="connsiteX3" fmla="*/ 152 w 2100815"/>
              <a:gd name="connsiteY3" fmla="*/ 1481712 h 1481712"/>
              <a:gd name="connsiteX0" fmla="*/ 152 w 2103955"/>
              <a:gd name="connsiteY0" fmla="*/ 1481712 h 1482266"/>
              <a:gd name="connsiteX1" fmla="*/ 2103955 w 2103955"/>
              <a:gd name="connsiteY1" fmla="*/ 1482266 h 1482266"/>
              <a:gd name="connsiteX2" fmla="*/ 147 w 2103955"/>
              <a:gd name="connsiteY2" fmla="*/ 0 h 1482266"/>
              <a:gd name="connsiteX3" fmla="*/ 152 w 2103955"/>
              <a:gd name="connsiteY3" fmla="*/ 1481712 h 148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955" h="1482266">
                <a:moveTo>
                  <a:pt x="152" y="1481712"/>
                </a:moveTo>
                <a:lnTo>
                  <a:pt x="2103955" y="1482266"/>
                </a:lnTo>
                <a:lnTo>
                  <a:pt x="147" y="0"/>
                </a:lnTo>
                <a:cubicBezTo>
                  <a:pt x="672" y="492323"/>
                  <a:pt x="-373" y="989389"/>
                  <a:pt x="152" y="1481712"/>
                </a:cubicBezTo>
                <a:close/>
              </a:path>
            </a:pathLst>
          </a:custGeom>
          <a:solidFill>
            <a:srgbClr val="F06E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59" name="VTT_LogoStack_v3_16092019 pienempi koko">
            <a:extLst>
              <a:ext uri="{FF2B5EF4-FFF2-40B4-BE49-F238E27FC236}">
                <a16:creationId xmlns:a16="http://schemas.microsoft.com/office/drawing/2014/main" id="{61C9CC72-FB54-4003-A16E-AAA9A84E18DB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60" name="_VTT_logo_102019_01_white_on_orange">
              <a:extLst>
                <a:ext uri="{FF2B5EF4-FFF2-40B4-BE49-F238E27FC236}">
                  <a16:creationId xmlns:a16="http://schemas.microsoft.com/office/drawing/2014/main" id="{7B68C704-44AD-416E-8F19-EE7A09B421C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47" name="Box">
                <a:extLst>
                  <a:ext uri="{FF2B5EF4-FFF2-40B4-BE49-F238E27FC236}">
                    <a16:creationId xmlns:a16="http://schemas.microsoft.com/office/drawing/2014/main" id="{436D84F9-A5D2-4925-88DC-7310B3D51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8" name="T2">
                <a:extLst>
                  <a:ext uri="{FF2B5EF4-FFF2-40B4-BE49-F238E27FC236}">
                    <a16:creationId xmlns:a16="http://schemas.microsoft.com/office/drawing/2014/main" id="{B4D0A590-083A-4AF9-A991-DE03B2C09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9" name="T1">
                <a:extLst>
                  <a:ext uri="{FF2B5EF4-FFF2-40B4-BE49-F238E27FC236}">
                    <a16:creationId xmlns:a16="http://schemas.microsoft.com/office/drawing/2014/main" id="{E5255A99-CE5D-47B3-8A11-437FE8786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V">
                <a:extLst>
                  <a:ext uri="{FF2B5EF4-FFF2-40B4-BE49-F238E27FC236}">
                    <a16:creationId xmlns:a16="http://schemas.microsoft.com/office/drawing/2014/main" id="{557317C0-32B2-4805-AF49-3D2786147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2_white_on_black" hidden="1">
              <a:extLst>
                <a:ext uri="{FF2B5EF4-FFF2-40B4-BE49-F238E27FC236}">
                  <a16:creationId xmlns:a16="http://schemas.microsoft.com/office/drawing/2014/main" id="{B3B21029-2974-4A2B-9D72-D099D649C7D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7" name="Box">
                <a:extLst>
                  <a:ext uri="{FF2B5EF4-FFF2-40B4-BE49-F238E27FC236}">
                    <a16:creationId xmlns:a16="http://schemas.microsoft.com/office/drawing/2014/main" id="{6DCC60E0-A01A-4EBE-A0E0-52EAA7889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T2">
                <a:extLst>
                  <a:ext uri="{FF2B5EF4-FFF2-40B4-BE49-F238E27FC236}">
                    <a16:creationId xmlns:a16="http://schemas.microsoft.com/office/drawing/2014/main" id="{CD6593AE-9B1D-4F30-BCFB-65291E019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9" name="T1">
                <a:extLst>
                  <a:ext uri="{FF2B5EF4-FFF2-40B4-BE49-F238E27FC236}">
                    <a16:creationId xmlns:a16="http://schemas.microsoft.com/office/drawing/2014/main" id="{8F4213A3-410C-4A8A-86D1-C5A4CCDF3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6" name="V">
                <a:extLst>
                  <a:ext uri="{FF2B5EF4-FFF2-40B4-BE49-F238E27FC236}">
                    <a16:creationId xmlns:a16="http://schemas.microsoft.com/office/drawing/2014/main" id="{08E2F63A-B8E8-4234-A2E2-D25A8D165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_VTT_logo_102019_03_white_on_blue" hidden="1">
              <a:extLst>
                <a:ext uri="{FF2B5EF4-FFF2-40B4-BE49-F238E27FC236}">
                  <a16:creationId xmlns:a16="http://schemas.microsoft.com/office/drawing/2014/main" id="{B02C0F3D-988F-4EB7-A2BA-952CC10F657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3" name="Box">
                <a:extLst>
                  <a:ext uri="{FF2B5EF4-FFF2-40B4-BE49-F238E27FC236}">
                    <a16:creationId xmlns:a16="http://schemas.microsoft.com/office/drawing/2014/main" id="{2F2F64D9-7737-4191-A463-DD72A6887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T2">
                <a:extLst>
                  <a:ext uri="{FF2B5EF4-FFF2-40B4-BE49-F238E27FC236}">
                    <a16:creationId xmlns:a16="http://schemas.microsoft.com/office/drawing/2014/main" id="{5B06F09E-ED63-4EA8-BF5E-D3149BAD6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T1">
                <a:extLst>
                  <a:ext uri="{FF2B5EF4-FFF2-40B4-BE49-F238E27FC236}">
                    <a16:creationId xmlns:a16="http://schemas.microsoft.com/office/drawing/2014/main" id="{1E4A1191-3BC9-4804-9B39-C667F27A3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V">
                <a:extLst>
                  <a:ext uri="{FF2B5EF4-FFF2-40B4-BE49-F238E27FC236}">
                    <a16:creationId xmlns:a16="http://schemas.microsoft.com/office/drawing/2014/main" id="{C8BBF692-69A6-4662-ACBA-124D2FA7C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_VTT_logo_102019_04_white_on_dark_grey" hidden="1">
              <a:extLst>
                <a:ext uri="{FF2B5EF4-FFF2-40B4-BE49-F238E27FC236}">
                  <a16:creationId xmlns:a16="http://schemas.microsoft.com/office/drawing/2014/main" id="{6AC2A8F6-B53E-4F69-BE80-AB65A06F3F8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9" name="Box">
                <a:extLst>
                  <a:ext uri="{FF2B5EF4-FFF2-40B4-BE49-F238E27FC236}">
                    <a16:creationId xmlns:a16="http://schemas.microsoft.com/office/drawing/2014/main" id="{803558E1-2154-40E2-990D-D1795969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T2">
                <a:extLst>
                  <a:ext uri="{FF2B5EF4-FFF2-40B4-BE49-F238E27FC236}">
                    <a16:creationId xmlns:a16="http://schemas.microsoft.com/office/drawing/2014/main" id="{8A6EA477-1623-43B1-90B0-8C9FE57EA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T1">
                <a:extLst>
                  <a:ext uri="{FF2B5EF4-FFF2-40B4-BE49-F238E27FC236}">
                    <a16:creationId xmlns:a16="http://schemas.microsoft.com/office/drawing/2014/main" id="{0464359D-5629-4A83-86BC-2F4490D9A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2" name="V">
                <a:extLst>
                  <a:ext uri="{FF2B5EF4-FFF2-40B4-BE49-F238E27FC236}">
                    <a16:creationId xmlns:a16="http://schemas.microsoft.com/office/drawing/2014/main" id="{DAECE879-64CD-4A7F-86F2-B6B2A0EA1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_VTT_logo_102019_05_dark_grey_on_white" hidden="1">
              <a:extLst>
                <a:ext uri="{FF2B5EF4-FFF2-40B4-BE49-F238E27FC236}">
                  <a16:creationId xmlns:a16="http://schemas.microsoft.com/office/drawing/2014/main" id="{4280B94F-3A97-4E56-BA00-3EB6360D52B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5" name="Box">
                <a:extLst>
                  <a:ext uri="{FF2B5EF4-FFF2-40B4-BE49-F238E27FC236}">
                    <a16:creationId xmlns:a16="http://schemas.microsoft.com/office/drawing/2014/main" id="{6E455D23-9ED0-4FA6-ADE9-29A261999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T2">
                <a:extLst>
                  <a:ext uri="{FF2B5EF4-FFF2-40B4-BE49-F238E27FC236}">
                    <a16:creationId xmlns:a16="http://schemas.microsoft.com/office/drawing/2014/main" id="{B8D8467C-3F1E-4904-97E0-C98CD421C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T1">
                <a:extLst>
                  <a:ext uri="{FF2B5EF4-FFF2-40B4-BE49-F238E27FC236}">
                    <a16:creationId xmlns:a16="http://schemas.microsoft.com/office/drawing/2014/main" id="{E3F9D2E5-A715-4782-8B8F-995B75459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8" name="V">
                <a:extLst>
                  <a:ext uri="{FF2B5EF4-FFF2-40B4-BE49-F238E27FC236}">
                    <a16:creationId xmlns:a16="http://schemas.microsoft.com/office/drawing/2014/main" id="{7108ACC5-5797-4CF1-9230-5422F693A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_VTT_logo_102019_06_orange_blue_on_white" hidden="1">
              <a:extLst>
                <a:ext uri="{FF2B5EF4-FFF2-40B4-BE49-F238E27FC236}">
                  <a16:creationId xmlns:a16="http://schemas.microsoft.com/office/drawing/2014/main" id="{CC81D35C-8E65-43AC-A9BF-DECFCA1BF274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1" name="Box">
                <a:extLst>
                  <a:ext uri="{FF2B5EF4-FFF2-40B4-BE49-F238E27FC236}">
                    <a16:creationId xmlns:a16="http://schemas.microsoft.com/office/drawing/2014/main" id="{36BF4C0A-3C80-4563-A60B-D24BB5DD3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T2">
                <a:extLst>
                  <a:ext uri="{FF2B5EF4-FFF2-40B4-BE49-F238E27FC236}">
                    <a16:creationId xmlns:a16="http://schemas.microsoft.com/office/drawing/2014/main" id="{EF0C3CA5-16E7-40CB-B5B2-CEDA8E4FD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T1">
                <a:extLst>
                  <a:ext uri="{FF2B5EF4-FFF2-40B4-BE49-F238E27FC236}">
                    <a16:creationId xmlns:a16="http://schemas.microsoft.com/office/drawing/2014/main" id="{309487D2-8938-4929-B047-8C5E352E1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4" name="V">
                <a:extLst>
                  <a:ext uri="{FF2B5EF4-FFF2-40B4-BE49-F238E27FC236}">
                    <a16:creationId xmlns:a16="http://schemas.microsoft.com/office/drawing/2014/main" id="{36B74144-3245-42B9-9668-8D5A99293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_VTT_logo_102019_07_blue_on_white" hidden="1">
              <a:extLst>
                <a:ext uri="{FF2B5EF4-FFF2-40B4-BE49-F238E27FC236}">
                  <a16:creationId xmlns:a16="http://schemas.microsoft.com/office/drawing/2014/main" id="{4BE21CF7-C8F4-4083-A24E-345E6D866AA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7" name="Box">
                <a:extLst>
                  <a:ext uri="{FF2B5EF4-FFF2-40B4-BE49-F238E27FC236}">
                    <a16:creationId xmlns:a16="http://schemas.microsoft.com/office/drawing/2014/main" id="{45512B8D-F14E-40D3-BD3B-6D42DFEDC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T2">
                <a:extLst>
                  <a:ext uri="{FF2B5EF4-FFF2-40B4-BE49-F238E27FC236}">
                    <a16:creationId xmlns:a16="http://schemas.microsoft.com/office/drawing/2014/main" id="{B837BC76-7ED7-4DED-92F4-8E61740C5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T1">
                <a:extLst>
                  <a:ext uri="{FF2B5EF4-FFF2-40B4-BE49-F238E27FC236}">
                    <a16:creationId xmlns:a16="http://schemas.microsoft.com/office/drawing/2014/main" id="{B111D801-09CF-4F8B-918B-FA7ECD131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0" name="V">
                <a:extLst>
                  <a:ext uri="{FF2B5EF4-FFF2-40B4-BE49-F238E27FC236}">
                    <a16:creationId xmlns:a16="http://schemas.microsoft.com/office/drawing/2014/main" id="{EC9D8F52-623B-43DE-A044-0A2BC60A1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_VTT_logo_102019_08_black_on_white" hidden="1">
              <a:extLst>
                <a:ext uri="{FF2B5EF4-FFF2-40B4-BE49-F238E27FC236}">
                  <a16:creationId xmlns:a16="http://schemas.microsoft.com/office/drawing/2014/main" id="{9AD42E58-6707-4A3D-8C30-1E0FBFEA7DB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3" name="Box">
                <a:extLst>
                  <a:ext uri="{FF2B5EF4-FFF2-40B4-BE49-F238E27FC236}">
                    <a16:creationId xmlns:a16="http://schemas.microsoft.com/office/drawing/2014/main" id="{CEAD6265-C012-48D0-BA6A-5122F00DB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T2">
                <a:extLst>
                  <a:ext uri="{FF2B5EF4-FFF2-40B4-BE49-F238E27FC236}">
                    <a16:creationId xmlns:a16="http://schemas.microsoft.com/office/drawing/2014/main" id="{216C8870-4AEC-48B6-9FC8-A15A24E2C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T1">
                <a:extLst>
                  <a:ext uri="{FF2B5EF4-FFF2-40B4-BE49-F238E27FC236}">
                    <a16:creationId xmlns:a16="http://schemas.microsoft.com/office/drawing/2014/main" id="{B2E46E75-8789-4A38-AEF0-BC2ED89CD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6" name="V">
                <a:extLst>
                  <a:ext uri="{FF2B5EF4-FFF2-40B4-BE49-F238E27FC236}">
                    <a16:creationId xmlns:a16="http://schemas.microsoft.com/office/drawing/2014/main" id="{EF249076-39FB-48B4-9FEC-D50BDC196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_VTT_logo_102019_09_orange_on_white" hidden="1">
              <a:extLst>
                <a:ext uri="{FF2B5EF4-FFF2-40B4-BE49-F238E27FC236}">
                  <a16:creationId xmlns:a16="http://schemas.microsoft.com/office/drawing/2014/main" id="{283D0893-AE65-4FB5-BF54-62C6A196FF0A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9" name="Box">
                <a:extLst>
                  <a:ext uri="{FF2B5EF4-FFF2-40B4-BE49-F238E27FC236}">
                    <a16:creationId xmlns:a16="http://schemas.microsoft.com/office/drawing/2014/main" id="{AC560C12-21F7-4F2E-AB91-8D4DACEF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T2">
                <a:extLst>
                  <a:ext uri="{FF2B5EF4-FFF2-40B4-BE49-F238E27FC236}">
                    <a16:creationId xmlns:a16="http://schemas.microsoft.com/office/drawing/2014/main" id="{8A41E911-4EA4-4DA0-9FFB-6636F2D47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T1">
                <a:extLst>
                  <a:ext uri="{FF2B5EF4-FFF2-40B4-BE49-F238E27FC236}">
                    <a16:creationId xmlns:a16="http://schemas.microsoft.com/office/drawing/2014/main" id="{1AAD41C6-B80B-4C30-A004-D3CE277FC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2" name="V">
                <a:extLst>
                  <a:ext uri="{FF2B5EF4-FFF2-40B4-BE49-F238E27FC236}">
                    <a16:creationId xmlns:a16="http://schemas.microsoft.com/office/drawing/2014/main" id="{2696DCC7-29E9-4468-B3D3-E9240B154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2C159142-743A-4E9E-BA6E-37E2C9DBAE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87540" y="0"/>
            <a:ext cx="3556461" cy="5146040"/>
          </a:xfrm>
          <a:custGeom>
            <a:avLst/>
            <a:gdLst>
              <a:gd name="connsiteX0" fmla="*/ 2455975 w 3556461"/>
              <a:gd name="connsiteY0" fmla="*/ 1 h 5146040"/>
              <a:gd name="connsiteX1" fmla="*/ 2455975 w 3556461"/>
              <a:gd name="connsiteY1" fmla="*/ 586802 h 5146040"/>
              <a:gd name="connsiteX2" fmla="*/ 3325518 w 3556461"/>
              <a:gd name="connsiteY2" fmla="*/ 586802 h 5146040"/>
              <a:gd name="connsiteX3" fmla="*/ 3325518 w 3556461"/>
              <a:gd name="connsiteY3" fmla="*/ 1 h 5146040"/>
              <a:gd name="connsiteX4" fmla="*/ 0 w 3556461"/>
              <a:gd name="connsiteY4" fmla="*/ 0 h 5146040"/>
              <a:gd name="connsiteX5" fmla="*/ 3556461 w 3556461"/>
              <a:gd name="connsiteY5" fmla="*/ 0 h 5146040"/>
              <a:gd name="connsiteX6" fmla="*/ 3556461 w 3556461"/>
              <a:gd name="connsiteY6" fmla="*/ 5146040 h 5146040"/>
              <a:gd name="connsiteX7" fmla="*/ 2524458 w 3556461"/>
              <a:gd name="connsiteY7" fmla="*/ 5146040 h 5146040"/>
              <a:gd name="connsiteX8" fmla="*/ 2523931 w 3556461"/>
              <a:gd name="connsiteY8" fmla="*/ 5144614 h 5146040"/>
              <a:gd name="connsiteX9" fmla="*/ 2552235 w 3556461"/>
              <a:gd name="connsiteY9" fmla="*/ 5144608 h 5146040"/>
              <a:gd name="connsiteX10" fmla="*/ 1918686 w 3556461"/>
              <a:gd name="connsiteY10" fmla="*/ 3429547 h 5146040"/>
              <a:gd name="connsiteX11" fmla="*/ 1917976 w 3556461"/>
              <a:gd name="connsiteY11" fmla="*/ 3429611 h 5146040"/>
              <a:gd name="connsiteX12" fmla="*/ 1915749 w 3556461"/>
              <a:gd name="connsiteY12" fmla="*/ 3421381 h 5146040"/>
              <a:gd name="connsiteX13" fmla="*/ 1852207 w 3556461"/>
              <a:gd name="connsiteY13" fmla="*/ 3190369 h 5146040"/>
              <a:gd name="connsiteX14" fmla="*/ 356260 w 3556461"/>
              <a:gd name="connsiteY14" fmla="*/ 342407 h 514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56461" h="5146040">
                <a:moveTo>
                  <a:pt x="2455975" y="1"/>
                </a:moveTo>
                <a:lnTo>
                  <a:pt x="2455975" y="586802"/>
                </a:lnTo>
                <a:lnTo>
                  <a:pt x="3325518" y="586802"/>
                </a:lnTo>
                <a:lnTo>
                  <a:pt x="3325518" y="1"/>
                </a:lnTo>
                <a:close/>
                <a:moveTo>
                  <a:pt x="0" y="0"/>
                </a:moveTo>
                <a:lnTo>
                  <a:pt x="3556461" y="0"/>
                </a:lnTo>
                <a:lnTo>
                  <a:pt x="3556461" y="5146040"/>
                </a:lnTo>
                <a:lnTo>
                  <a:pt x="2524458" y="5146040"/>
                </a:lnTo>
                <a:lnTo>
                  <a:pt x="2523931" y="5144614"/>
                </a:lnTo>
                <a:lnTo>
                  <a:pt x="2552235" y="5144608"/>
                </a:lnTo>
                <a:cubicBezTo>
                  <a:pt x="2293223" y="4586990"/>
                  <a:pt x="2127054" y="4029369"/>
                  <a:pt x="1918686" y="3429547"/>
                </a:cubicBezTo>
                <a:lnTo>
                  <a:pt x="1917976" y="3429611"/>
                </a:lnTo>
                <a:lnTo>
                  <a:pt x="1915749" y="3421381"/>
                </a:lnTo>
                <a:cubicBezTo>
                  <a:pt x="1903101" y="3375173"/>
                  <a:pt x="1852056" y="3190384"/>
                  <a:pt x="1852207" y="3190369"/>
                </a:cubicBezTo>
                <a:cubicBezTo>
                  <a:pt x="1536615" y="2088865"/>
                  <a:pt x="1132459" y="1157578"/>
                  <a:pt x="356260" y="342407"/>
                </a:cubicBezTo>
                <a:close/>
              </a:path>
            </a:pathLst>
          </a:custGeom>
          <a:solidFill>
            <a:srgbClr val="DBDBDB"/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3AD41-7055-4805-B84E-52A3DD32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548000"/>
            <a:ext cx="6048000" cy="1440000"/>
          </a:xfrm>
        </p:spPr>
        <p:txBody>
          <a:bodyPr anchor="t" anchorCtr="0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780A-2924-4C16-AF95-F76DD173DC0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20000" y="4852760"/>
            <a:ext cx="720000" cy="288000"/>
          </a:xfrm>
        </p:spPr>
        <p:txBody>
          <a:bodyPr/>
          <a:lstStyle/>
          <a:p>
            <a:fld id="{C78BE2E5-2FE7-422F-950B-5D0A97F67296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8FD0B-A2A1-40A7-AF83-2E4129604D8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39999" y="4852800"/>
            <a:ext cx="6732000" cy="288000"/>
          </a:xfrm>
        </p:spPr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195D09-EF66-443F-BB7F-E779A39744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8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21a">
    <p:bg>
      <p:bgPr>
        <a:solidFill>
          <a:srgbClr val="F06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0AE5DB-41BA-4326-88BF-5DEF464D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C91E5663-B916-44D2-8948-BB5FE8D984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solidFill>
            <a:schemeClr val="bg1"/>
          </a:solidFill>
        </p:spPr>
        <p:txBody>
          <a:bodyPr/>
          <a:lstStyle/>
          <a:p>
            <a:endParaRPr lang="en-GB" dirty="0"/>
          </a:p>
        </p:txBody>
      </p:sp>
      <p:grpSp>
        <p:nvGrpSpPr>
          <p:cNvPr id="53" name="VTT_LogoStack_v3_16092019 pienempi koko">
            <a:extLst>
              <a:ext uri="{FF2B5EF4-FFF2-40B4-BE49-F238E27FC236}">
                <a16:creationId xmlns:a16="http://schemas.microsoft.com/office/drawing/2014/main" id="{36A728F4-5BAC-4403-BA6F-57B7EB991D68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4" name="_VTT_logo_102019_01_white_on_orange" hidden="1">
              <a:extLst>
                <a:ext uri="{FF2B5EF4-FFF2-40B4-BE49-F238E27FC236}">
                  <a16:creationId xmlns:a16="http://schemas.microsoft.com/office/drawing/2014/main" id="{0F0F885F-8F0A-4F86-889A-6213F95D5E1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5" name="Box">
                <a:extLst>
                  <a:ext uri="{FF2B5EF4-FFF2-40B4-BE49-F238E27FC236}">
                    <a16:creationId xmlns:a16="http://schemas.microsoft.com/office/drawing/2014/main" id="{93BC0B3A-D681-4F7E-9E41-B7E18741D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T2">
                <a:extLst>
                  <a:ext uri="{FF2B5EF4-FFF2-40B4-BE49-F238E27FC236}">
                    <a16:creationId xmlns:a16="http://schemas.microsoft.com/office/drawing/2014/main" id="{CDD4AFA7-0191-44E5-AB04-3C2CFB98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T1">
                <a:extLst>
                  <a:ext uri="{FF2B5EF4-FFF2-40B4-BE49-F238E27FC236}">
                    <a16:creationId xmlns:a16="http://schemas.microsoft.com/office/drawing/2014/main" id="{D719A4B3-0204-4FD1-BC54-8F3126FB8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V">
                <a:extLst>
                  <a:ext uri="{FF2B5EF4-FFF2-40B4-BE49-F238E27FC236}">
                    <a16:creationId xmlns:a16="http://schemas.microsoft.com/office/drawing/2014/main" id="{59A89BCB-53EC-4E83-847D-D31B3B78B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_VTT_logo_102019_02_white_on_black" hidden="1">
              <a:extLst>
                <a:ext uri="{FF2B5EF4-FFF2-40B4-BE49-F238E27FC236}">
                  <a16:creationId xmlns:a16="http://schemas.microsoft.com/office/drawing/2014/main" id="{5257DC41-093E-4584-B752-13D0945745A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1" name="Box">
                <a:extLst>
                  <a:ext uri="{FF2B5EF4-FFF2-40B4-BE49-F238E27FC236}">
                    <a16:creationId xmlns:a16="http://schemas.microsoft.com/office/drawing/2014/main" id="{D23727DC-0180-423B-A4A9-3CAC6E3CA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2" name="T2">
                <a:extLst>
                  <a:ext uri="{FF2B5EF4-FFF2-40B4-BE49-F238E27FC236}">
                    <a16:creationId xmlns:a16="http://schemas.microsoft.com/office/drawing/2014/main" id="{B6629137-8C73-4123-BBA0-59FC9BAAD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T1">
                <a:extLst>
                  <a:ext uri="{FF2B5EF4-FFF2-40B4-BE49-F238E27FC236}">
                    <a16:creationId xmlns:a16="http://schemas.microsoft.com/office/drawing/2014/main" id="{EDC1DCC3-9B4A-451E-9D97-EF8BBB6A8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V">
                <a:extLst>
                  <a:ext uri="{FF2B5EF4-FFF2-40B4-BE49-F238E27FC236}">
                    <a16:creationId xmlns:a16="http://schemas.microsoft.com/office/drawing/2014/main" id="{99C73D6C-5B1D-417B-AC4E-D4B6EEF01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_VTT_logo_102019_03_white_on_blue" hidden="1">
              <a:extLst>
                <a:ext uri="{FF2B5EF4-FFF2-40B4-BE49-F238E27FC236}">
                  <a16:creationId xmlns:a16="http://schemas.microsoft.com/office/drawing/2014/main" id="{FCD1BD20-0656-40DA-BE44-0815839B46B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7" name="Box">
                <a:extLst>
                  <a:ext uri="{FF2B5EF4-FFF2-40B4-BE49-F238E27FC236}">
                    <a16:creationId xmlns:a16="http://schemas.microsoft.com/office/drawing/2014/main" id="{1758A3FD-A50E-414D-9438-2F523F8E8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8" name="T2">
                <a:extLst>
                  <a:ext uri="{FF2B5EF4-FFF2-40B4-BE49-F238E27FC236}">
                    <a16:creationId xmlns:a16="http://schemas.microsoft.com/office/drawing/2014/main" id="{13050B3D-1447-4B78-AD49-080E41752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T1">
                <a:extLst>
                  <a:ext uri="{FF2B5EF4-FFF2-40B4-BE49-F238E27FC236}">
                    <a16:creationId xmlns:a16="http://schemas.microsoft.com/office/drawing/2014/main" id="{0AE94CEE-65A1-4EA8-806F-F82619F5D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V">
                <a:extLst>
                  <a:ext uri="{FF2B5EF4-FFF2-40B4-BE49-F238E27FC236}">
                    <a16:creationId xmlns:a16="http://schemas.microsoft.com/office/drawing/2014/main" id="{D477286D-BACA-403A-8824-355C3F737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_VTT_logo_102019_04_white_on_dark_grey" hidden="1">
              <a:extLst>
                <a:ext uri="{FF2B5EF4-FFF2-40B4-BE49-F238E27FC236}">
                  <a16:creationId xmlns:a16="http://schemas.microsoft.com/office/drawing/2014/main" id="{5D97AE81-C356-4BA8-BDC4-BC0053EEE8C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3" name="Box">
                <a:extLst>
                  <a:ext uri="{FF2B5EF4-FFF2-40B4-BE49-F238E27FC236}">
                    <a16:creationId xmlns:a16="http://schemas.microsoft.com/office/drawing/2014/main" id="{A0E01C6F-7318-4C63-A64D-EDEB884B6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4" name="T2">
                <a:extLst>
                  <a:ext uri="{FF2B5EF4-FFF2-40B4-BE49-F238E27FC236}">
                    <a16:creationId xmlns:a16="http://schemas.microsoft.com/office/drawing/2014/main" id="{59739A21-5F1D-4708-9762-48635C4C6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T1">
                <a:extLst>
                  <a:ext uri="{FF2B5EF4-FFF2-40B4-BE49-F238E27FC236}">
                    <a16:creationId xmlns:a16="http://schemas.microsoft.com/office/drawing/2014/main" id="{A2B1370C-2ECC-490D-9A42-47D380CF7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V">
                <a:extLst>
                  <a:ext uri="{FF2B5EF4-FFF2-40B4-BE49-F238E27FC236}">
                    <a16:creationId xmlns:a16="http://schemas.microsoft.com/office/drawing/2014/main" id="{B66740FA-4ACB-4093-BC18-96F896CB5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_VTT_logo_102019_05_dark_grey_on_white" hidden="1">
              <a:extLst>
                <a:ext uri="{FF2B5EF4-FFF2-40B4-BE49-F238E27FC236}">
                  <a16:creationId xmlns:a16="http://schemas.microsoft.com/office/drawing/2014/main" id="{192E066C-BFA3-40A2-93C6-C48369C81D3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9" name="Box">
                <a:extLst>
                  <a:ext uri="{FF2B5EF4-FFF2-40B4-BE49-F238E27FC236}">
                    <a16:creationId xmlns:a16="http://schemas.microsoft.com/office/drawing/2014/main" id="{BD6169FF-8663-4AF7-9FBA-532AC9556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0" name="T2">
                <a:extLst>
                  <a:ext uri="{FF2B5EF4-FFF2-40B4-BE49-F238E27FC236}">
                    <a16:creationId xmlns:a16="http://schemas.microsoft.com/office/drawing/2014/main" id="{A520DD19-7FF8-4DBB-B482-F36C0F436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T1">
                <a:extLst>
                  <a:ext uri="{FF2B5EF4-FFF2-40B4-BE49-F238E27FC236}">
                    <a16:creationId xmlns:a16="http://schemas.microsoft.com/office/drawing/2014/main" id="{8878AD10-07E5-4ACF-85B3-CF9DE3543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V">
                <a:extLst>
                  <a:ext uri="{FF2B5EF4-FFF2-40B4-BE49-F238E27FC236}">
                    <a16:creationId xmlns:a16="http://schemas.microsoft.com/office/drawing/2014/main" id="{11F9F58B-47BA-4E7E-A2A5-FC4CBCFEE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_VTT_logo_102019_06_orange_blue_on_white" hidden="1">
              <a:extLst>
                <a:ext uri="{FF2B5EF4-FFF2-40B4-BE49-F238E27FC236}">
                  <a16:creationId xmlns:a16="http://schemas.microsoft.com/office/drawing/2014/main" id="{A59B7814-2F5C-4984-8E35-BE5BEE34771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5" name="Box">
                <a:extLst>
                  <a:ext uri="{FF2B5EF4-FFF2-40B4-BE49-F238E27FC236}">
                    <a16:creationId xmlns:a16="http://schemas.microsoft.com/office/drawing/2014/main" id="{6EA2EEB2-7753-4552-978D-168DE836B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6" name="T2">
                <a:extLst>
                  <a:ext uri="{FF2B5EF4-FFF2-40B4-BE49-F238E27FC236}">
                    <a16:creationId xmlns:a16="http://schemas.microsoft.com/office/drawing/2014/main" id="{AD673058-DB88-46D2-8DB6-84DBA37C1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T1">
                <a:extLst>
                  <a:ext uri="{FF2B5EF4-FFF2-40B4-BE49-F238E27FC236}">
                    <a16:creationId xmlns:a16="http://schemas.microsoft.com/office/drawing/2014/main" id="{297352FF-0740-4478-88FD-9ED56AFB6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V">
                <a:extLst>
                  <a:ext uri="{FF2B5EF4-FFF2-40B4-BE49-F238E27FC236}">
                    <a16:creationId xmlns:a16="http://schemas.microsoft.com/office/drawing/2014/main" id="{72147514-A079-4F8D-89B7-BFE27ACFD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_VTT_logo_102019_07_blue_on_white" hidden="1">
              <a:extLst>
                <a:ext uri="{FF2B5EF4-FFF2-40B4-BE49-F238E27FC236}">
                  <a16:creationId xmlns:a16="http://schemas.microsoft.com/office/drawing/2014/main" id="{99DA4037-751F-4291-B684-E8DF31E699B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1" name="Box">
                <a:extLst>
                  <a:ext uri="{FF2B5EF4-FFF2-40B4-BE49-F238E27FC236}">
                    <a16:creationId xmlns:a16="http://schemas.microsoft.com/office/drawing/2014/main" id="{8AC2F4AE-8AD6-4E92-A24B-A90E7DBC0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2" name="T2">
                <a:extLst>
                  <a:ext uri="{FF2B5EF4-FFF2-40B4-BE49-F238E27FC236}">
                    <a16:creationId xmlns:a16="http://schemas.microsoft.com/office/drawing/2014/main" id="{D2A0604B-C1D8-4C3C-B18F-EB85F9BDD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T1">
                <a:extLst>
                  <a:ext uri="{FF2B5EF4-FFF2-40B4-BE49-F238E27FC236}">
                    <a16:creationId xmlns:a16="http://schemas.microsoft.com/office/drawing/2014/main" id="{883FB33E-1035-48DF-A7EA-50B48D2E3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V">
                <a:extLst>
                  <a:ext uri="{FF2B5EF4-FFF2-40B4-BE49-F238E27FC236}">
                    <a16:creationId xmlns:a16="http://schemas.microsoft.com/office/drawing/2014/main" id="{FB262723-5D57-48D7-918E-5167AFF88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8_black_on_white" hidden="1">
              <a:extLst>
                <a:ext uri="{FF2B5EF4-FFF2-40B4-BE49-F238E27FC236}">
                  <a16:creationId xmlns:a16="http://schemas.microsoft.com/office/drawing/2014/main" id="{1EDF8284-BDB6-4A95-9757-CD6D3031E0D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7" name="Box">
                <a:extLst>
                  <a:ext uri="{FF2B5EF4-FFF2-40B4-BE49-F238E27FC236}">
                    <a16:creationId xmlns:a16="http://schemas.microsoft.com/office/drawing/2014/main" id="{5BB1C960-EB0D-433B-ADE8-5660A4B1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8" name="T2">
                <a:extLst>
                  <a:ext uri="{FF2B5EF4-FFF2-40B4-BE49-F238E27FC236}">
                    <a16:creationId xmlns:a16="http://schemas.microsoft.com/office/drawing/2014/main" id="{6696DA8F-0B7E-44F0-9EE4-3B69BC2D3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T1">
                <a:extLst>
                  <a:ext uri="{FF2B5EF4-FFF2-40B4-BE49-F238E27FC236}">
                    <a16:creationId xmlns:a16="http://schemas.microsoft.com/office/drawing/2014/main" id="{F7EDB0FF-64A1-4FE4-BEC5-2162517B7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V">
                <a:extLst>
                  <a:ext uri="{FF2B5EF4-FFF2-40B4-BE49-F238E27FC236}">
                    <a16:creationId xmlns:a16="http://schemas.microsoft.com/office/drawing/2014/main" id="{AE9AD22C-3E66-4175-A361-CE1EB4DAA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_VTT_logo_102019_09_orange_on_white">
              <a:extLst>
                <a:ext uri="{FF2B5EF4-FFF2-40B4-BE49-F238E27FC236}">
                  <a16:creationId xmlns:a16="http://schemas.microsoft.com/office/drawing/2014/main" id="{4EF7D871-67C3-4EBF-A009-7A38376DA1B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3" name="Box">
                <a:extLst>
                  <a:ext uri="{FF2B5EF4-FFF2-40B4-BE49-F238E27FC236}">
                    <a16:creationId xmlns:a16="http://schemas.microsoft.com/office/drawing/2014/main" id="{FE26E128-1B49-4AD0-961C-62948674C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" name="T2">
                <a:extLst>
                  <a:ext uri="{FF2B5EF4-FFF2-40B4-BE49-F238E27FC236}">
                    <a16:creationId xmlns:a16="http://schemas.microsoft.com/office/drawing/2014/main" id="{5633C50D-78CB-4D1A-A39D-89ECEAA6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T1">
                <a:extLst>
                  <a:ext uri="{FF2B5EF4-FFF2-40B4-BE49-F238E27FC236}">
                    <a16:creationId xmlns:a16="http://schemas.microsoft.com/office/drawing/2014/main" id="{207284E8-070F-4C1A-B793-11ADB9683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V">
                <a:extLst>
                  <a:ext uri="{FF2B5EF4-FFF2-40B4-BE49-F238E27FC236}">
                    <a16:creationId xmlns:a16="http://schemas.microsoft.com/office/drawing/2014/main" id="{08F66FAE-D58E-400E-ADF0-FE3796AF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B0662-18EA-4D0E-B19C-B987C8A46F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62BC60-31C1-4756-B94B-AB878E530DEC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42008-00C4-47B1-82A7-E20CEA83AC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280A-43B5-4B02-BB16-142B50C9EA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14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tarter Lea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B15939B-1EA9-49CD-B7AE-42CDF9FC13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0DE9D-93EC-4504-8196-AFA4EA838235}"/>
              </a:ext>
            </a:extLst>
          </p:cNvPr>
          <p:cNvSpPr/>
          <p:nvPr/>
        </p:nvSpPr>
        <p:spPr>
          <a:xfrm>
            <a:off x="4572001" y="1021977"/>
            <a:ext cx="4572000" cy="3130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2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3AD41-7055-4805-B84E-52A3DD32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999" y="1818000"/>
            <a:ext cx="4017108" cy="1980000"/>
          </a:xfrm>
        </p:spPr>
        <p:txBody>
          <a:bodyPr bIns="360000" anchor="b" anchorCtr="0"/>
          <a:lstStyle>
            <a:lvl1pPr>
              <a:defRPr sz="3000">
                <a:solidFill>
                  <a:srgbClr val="00579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5CA45-51C8-41AD-A83C-9C91FCE3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96000" y="3864452"/>
            <a:ext cx="720000" cy="283500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7E4A2BD-FE3F-41AD-9454-03CDFC1D79C8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F3AE7-5732-43E3-9ED8-7E460F8E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6000" y="3864452"/>
            <a:ext cx="3291916" cy="288000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VTT – beyond the obvious</a:t>
            </a:r>
            <a:endParaRPr lang="en-GB" dirty="0"/>
          </a:p>
        </p:txBody>
      </p:sp>
      <p:grpSp>
        <p:nvGrpSpPr>
          <p:cNvPr id="147" name="VTT_LogoStack_v3_16092019 pienempi koko">
            <a:extLst>
              <a:ext uri="{FF2B5EF4-FFF2-40B4-BE49-F238E27FC236}">
                <a16:creationId xmlns:a16="http://schemas.microsoft.com/office/drawing/2014/main" id="{A89E149E-3313-4DE9-BD04-DCE58C40146E}"/>
              </a:ext>
            </a:extLst>
          </p:cNvPr>
          <p:cNvGrpSpPr/>
          <p:nvPr/>
        </p:nvGrpSpPr>
        <p:grpSpPr>
          <a:xfrm>
            <a:off x="8042862" y="1021977"/>
            <a:ext cx="869543" cy="586800"/>
            <a:chOff x="7909204" y="1770762"/>
            <a:chExt cx="971550" cy="655638"/>
          </a:xfrm>
        </p:grpSpPr>
        <p:grpSp>
          <p:nvGrpSpPr>
            <p:cNvPr id="148" name="_VTT_logo_102019_01_white_on_orange" hidden="1">
              <a:extLst>
                <a:ext uri="{FF2B5EF4-FFF2-40B4-BE49-F238E27FC236}">
                  <a16:creationId xmlns:a16="http://schemas.microsoft.com/office/drawing/2014/main" id="{D32E2A48-CDC0-47A5-8151-8C7AC06C9C6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89" name="Box">
                <a:extLst>
                  <a:ext uri="{FF2B5EF4-FFF2-40B4-BE49-F238E27FC236}">
                    <a16:creationId xmlns:a16="http://schemas.microsoft.com/office/drawing/2014/main" id="{FFF33618-4AF8-4D7E-9EB3-E1DD8061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0" name="T2">
                <a:extLst>
                  <a:ext uri="{FF2B5EF4-FFF2-40B4-BE49-F238E27FC236}">
                    <a16:creationId xmlns:a16="http://schemas.microsoft.com/office/drawing/2014/main" id="{296B2CFF-4987-4E9B-87D8-4D60EF1FD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1" name="T1">
                <a:extLst>
                  <a:ext uri="{FF2B5EF4-FFF2-40B4-BE49-F238E27FC236}">
                    <a16:creationId xmlns:a16="http://schemas.microsoft.com/office/drawing/2014/main" id="{3B8253A7-FB65-4154-A202-B21FA4880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2" name="V">
                <a:extLst>
                  <a:ext uri="{FF2B5EF4-FFF2-40B4-BE49-F238E27FC236}">
                    <a16:creationId xmlns:a16="http://schemas.microsoft.com/office/drawing/2014/main" id="{6AE3FB81-14E1-4674-A0E5-41E944E04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9" name="_VTT_logo_102019_02_white_on_black" hidden="1">
              <a:extLst>
                <a:ext uri="{FF2B5EF4-FFF2-40B4-BE49-F238E27FC236}">
                  <a16:creationId xmlns:a16="http://schemas.microsoft.com/office/drawing/2014/main" id="{656CD451-777D-4AAC-BA55-B932CB76F864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85" name="Box">
                <a:extLst>
                  <a:ext uri="{FF2B5EF4-FFF2-40B4-BE49-F238E27FC236}">
                    <a16:creationId xmlns:a16="http://schemas.microsoft.com/office/drawing/2014/main" id="{227D90A4-E386-4FD2-9A8A-E108B6653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6" name="T2">
                <a:extLst>
                  <a:ext uri="{FF2B5EF4-FFF2-40B4-BE49-F238E27FC236}">
                    <a16:creationId xmlns:a16="http://schemas.microsoft.com/office/drawing/2014/main" id="{561FFEA2-7F43-4C19-BE4B-B0EE65ACA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7" name="T1">
                <a:extLst>
                  <a:ext uri="{FF2B5EF4-FFF2-40B4-BE49-F238E27FC236}">
                    <a16:creationId xmlns:a16="http://schemas.microsoft.com/office/drawing/2014/main" id="{A48BDB2C-A7A3-4C66-A0B3-9C2EB1B42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8" name="V">
                <a:extLst>
                  <a:ext uri="{FF2B5EF4-FFF2-40B4-BE49-F238E27FC236}">
                    <a16:creationId xmlns:a16="http://schemas.microsoft.com/office/drawing/2014/main" id="{FAFD2E5E-268F-4C7E-A1D4-CBAC46C70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_VTT_logo_102019_03_white_on_blue">
              <a:extLst>
                <a:ext uri="{FF2B5EF4-FFF2-40B4-BE49-F238E27FC236}">
                  <a16:creationId xmlns:a16="http://schemas.microsoft.com/office/drawing/2014/main" id="{EF2C7E24-CB01-4E22-A495-2EF6859A4A7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81" name="Box">
                <a:extLst>
                  <a:ext uri="{FF2B5EF4-FFF2-40B4-BE49-F238E27FC236}">
                    <a16:creationId xmlns:a16="http://schemas.microsoft.com/office/drawing/2014/main" id="{BB9FA08F-6B5F-437F-989F-A35945252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2" name="T2">
                <a:extLst>
                  <a:ext uri="{FF2B5EF4-FFF2-40B4-BE49-F238E27FC236}">
                    <a16:creationId xmlns:a16="http://schemas.microsoft.com/office/drawing/2014/main" id="{A4ACDE41-9896-405A-8610-0DDC1C5AE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3" name="T1">
                <a:extLst>
                  <a:ext uri="{FF2B5EF4-FFF2-40B4-BE49-F238E27FC236}">
                    <a16:creationId xmlns:a16="http://schemas.microsoft.com/office/drawing/2014/main" id="{8099A33E-708B-433E-9FAE-9804B49C0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4" name="V">
                <a:extLst>
                  <a:ext uri="{FF2B5EF4-FFF2-40B4-BE49-F238E27FC236}">
                    <a16:creationId xmlns:a16="http://schemas.microsoft.com/office/drawing/2014/main" id="{B685ED20-0D9C-41D8-843E-8EDC2DA7B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_VTT_logo_102019_04_white_on_dark_grey" hidden="1">
              <a:extLst>
                <a:ext uri="{FF2B5EF4-FFF2-40B4-BE49-F238E27FC236}">
                  <a16:creationId xmlns:a16="http://schemas.microsoft.com/office/drawing/2014/main" id="{842A1095-9BEA-4E39-82BD-37C8848CA4CA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77" name="Box">
                <a:extLst>
                  <a:ext uri="{FF2B5EF4-FFF2-40B4-BE49-F238E27FC236}">
                    <a16:creationId xmlns:a16="http://schemas.microsoft.com/office/drawing/2014/main" id="{B60204F1-CA8D-4CE0-80B9-E6DEDE79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8" name="T2">
                <a:extLst>
                  <a:ext uri="{FF2B5EF4-FFF2-40B4-BE49-F238E27FC236}">
                    <a16:creationId xmlns:a16="http://schemas.microsoft.com/office/drawing/2014/main" id="{614792F2-D682-47B7-8628-1A5DD7A04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9" name="T1">
                <a:extLst>
                  <a:ext uri="{FF2B5EF4-FFF2-40B4-BE49-F238E27FC236}">
                    <a16:creationId xmlns:a16="http://schemas.microsoft.com/office/drawing/2014/main" id="{E3A4086D-A330-4E2D-80E9-B66DF1E30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0" name="V">
                <a:extLst>
                  <a:ext uri="{FF2B5EF4-FFF2-40B4-BE49-F238E27FC236}">
                    <a16:creationId xmlns:a16="http://schemas.microsoft.com/office/drawing/2014/main" id="{FDC20754-B3F6-4222-9019-0BC1D98F6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_VTT_logo_102019_05_dark_grey_on_white" hidden="1">
              <a:extLst>
                <a:ext uri="{FF2B5EF4-FFF2-40B4-BE49-F238E27FC236}">
                  <a16:creationId xmlns:a16="http://schemas.microsoft.com/office/drawing/2014/main" id="{E43223F6-5272-4957-B0CE-DB66514BC9A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73" name="Box">
                <a:extLst>
                  <a:ext uri="{FF2B5EF4-FFF2-40B4-BE49-F238E27FC236}">
                    <a16:creationId xmlns:a16="http://schemas.microsoft.com/office/drawing/2014/main" id="{01263C06-DADF-47D5-8650-4C5B15352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4" name="T2">
                <a:extLst>
                  <a:ext uri="{FF2B5EF4-FFF2-40B4-BE49-F238E27FC236}">
                    <a16:creationId xmlns:a16="http://schemas.microsoft.com/office/drawing/2014/main" id="{657CA2A0-B3CB-4845-A0BD-3C48965A4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5" name="T1">
                <a:extLst>
                  <a:ext uri="{FF2B5EF4-FFF2-40B4-BE49-F238E27FC236}">
                    <a16:creationId xmlns:a16="http://schemas.microsoft.com/office/drawing/2014/main" id="{25784618-82A2-4C7C-B7FE-65589FB7A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6" name="V">
                <a:extLst>
                  <a:ext uri="{FF2B5EF4-FFF2-40B4-BE49-F238E27FC236}">
                    <a16:creationId xmlns:a16="http://schemas.microsoft.com/office/drawing/2014/main" id="{54CA7231-7203-4D4A-9CB9-551347D44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3" name="_VTT_logo_102019_06_orange_blue_on_white" hidden="1">
              <a:extLst>
                <a:ext uri="{FF2B5EF4-FFF2-40B4-BE49-F238E27FC236}">
                  <a16:creationId xmlns:a16="http://schemas.microsoft.com/office/drawing/2014/main" id="{C0A5B3BD-18D2-461E-9F86-E183F395B2A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69" name="Box">
                <a:extLst>
                  <a:ext uri="{FF2B5EF4-FFF2-40B4-BE49-F238E27FC236}">
                    <a16:creationId xmlns:a16="http://schemas.microsoft.com/office/drawing/2014/main" id="{47B4F8FB-0205-4EC0-9DF4-276CB50A9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0" name="T2">
                <a:extLst>
                  <a:ext uri="{FF2B5EF4-FFF2-40B4-BE49-F238E27FC236}">
                    <a16:creationId xmlns:a16="http://schemas.microsoft.com/office/drawing/2014/main" id="{2108FB56-216D-4352-9811-92F147AC9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1" name="T1">
                <a:extLst>
                  <a:ext uri="{FF2B5EF4-FFF2-40B4-BE49-F238E27FC236}">
                    <a16:creationId xmlns:a16="http://schemas.microsoft.com/office/drawing/2014/main" id="{B0328973-CEB2-453A-A295-737C8872D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2" name="V">
                <a:extLst>
                  <a:ext uri="{FF2B5EF4-FFF2-40B4-BE49-F238E27FC236}">
                    <a16:creationId xmlns:a16="http://schemas.microsoft.com/office/drawing/2014/main" id="{9B4373EF-019D-4095-9A21-8B3FA0A29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_VTT_logo_102019_07_blue_on_white" hidden="1">
              <a:extLst>
                <a:ext uri="{FF2B5EF4-FFF2-40B4-BE49-F238E27FC236}">
                  <a16:creationId xmlns:a16="http://schemas.microsoft.com/office/drawing/2014/main" id="{55B059C3-D780-4978-B1A2-BF704257E72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65" name="Box">
                <a:extLst>
                  <a:ext uri="{FF2B5EF4-FFF2-40B4-BE49-F238E27FC236}">
                    <a16:creationId xmlns:a16="http://schemas.microsoft.com/office/drawing/2014/main" id="{69B88B91-50D1-4142-BD5A-15B6AF0C6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6" name="T2">
                <a:extLst>
                  <a:ext uri="{FF2B5EF4-FFF2-40B4-BE49-F238E27FC236}">
                    <a16:creationId xmlns:a16="http://schemas.microsoft.com/office/drawing/2014/main" id="{782F6564-37E6-436D-945A-E279779B1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7" name="T1">
                <a:extLst>
                  <a:ext uri="{FF2B5EF4-FFF2-40B4-BE49-F238E27FC236}">
                    <a16:creationId xmlns:a16="http://schemas.microsoft.com/office/drawing/2014/main" id="{B57EFB93-3FDD-4AED-B88A-2F62C5046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8" name="V">
                <a:extLst>
                  <a:ext uri="{FF2B5EF4-FFF2-40B4-BE49-F238E27FC236}">
                    <a16:creationId xmlns:a16="http://schemas.microsoft.com/office/drawing/2014/main" id="{C5E301A6-4E37-4D21-B3CC-7AC0F16F0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_VTT_logo_102019_08_black_on_white" hidden="1">
              <a:extLst>
                <a:ext uri="{FF2B5EF4-FFF2-40B4-BE49-F238E27FC236}">
                  <a16:creationId xmlns:a16="http://schemas.microsoft.com/office/drawing/2014/main" id="{7D2DF0C7-1DB7-4AEE-A151-51E0D3E33A0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61" name="Box">
                <a:extLst>
                  <a:ext uri="{FF2B5EF4-FFF2-40B4-BE49-F238E27FC236}">
                    <a16:creationId xmlns:a16="http://schemas.microsoft.com/office/drawing/2014/main" id="{91E59861-052D-4F92-B33A-4780A46D0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2" name="T2">
                <a:extLst>
                  <a:ext uri="{FF2B5EF4-FFF2-40B4-BE49-F238E27FC236}">
                    <a16:creationId xmlns:a16="http://schemas.microsoft.com/office/drawing/2014/main" id="{F6CE02A6-D778-40CE-8261-D0336768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3" name="T1">
                <a:extLst>
                  <a:ext uri="{FF2B5EF4-FFF2-40B4-BE49-F238E27FC236}">
                    <a16:creationId xmlns:a16="http://schemas.microsoft.com/office/drawing/2014/main" id="{9F2996B6-42A6-4A37-ABD1-26F10B9FE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4" name="V">
                <a:extLst>
                  <a:ext uri="{FF2B5EF4-FFF2-40B4-BE49-F238E27FC236}">
                    <a16:creationId xmlns:a16="http://schemas.microsoft.com/office/drawing/2014/main" id="{E607087C-E7FA-4805-8268-BE4E9B1FA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_VTT_logo_102019_09_orange_on_white" hidden="1">
              <a:extLst>
                <a:ext uri="{FF2B5EF4-FFF2-40B4-BE49-F238E27FC236}">
                  <a16:creationId xmlns:a16="http://schemas.microsoft.com/office/drawing/2014/main" id="{30AE5BDE-823E-4957-AD40-B9EC4AFE49F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57" name="Box">
                <a:extLst>
                  <a:ext uri="{FF2B5EF4-FFF2-40B4-BE49-F238E27FC236}">
                    <a16:creationId xmlns:a16="http://schemas.microsoft.com/office/drawing/2014/main" id="{A5811062-75C9-4ABE-BEEB-1F22EC49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8" name="T2">
                <a:extLst>
                  <a:ext uri="{FF2B5EF4-FFF2-40B4-BE49-F238E27FC236}">
                    <a16:creationId xmlns:a16="http://schemas.microsoft.com/office/drawing/2014/main" id="{10D3211D-2349-4A0B-8040-85BEB4F66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9" name="T1">
                <a:extLst>
                  <a:ext uri="{FF2B5EF4-FFF2-40B4-BE49-F238E27FC236}">
                    <a16:creationId xmlns:a16="http://schemas.microsoft.com/office/drawing/2014/main" id="{D8979468-243E-4B5F-A322-18151A224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0" name="V">
                <a:extLst>
                  <a:ext uri="{FF2B5EF4-FFF2-40B4-BE49-F238E27FC236}">
                    <a16:creationId xmlns:a16="http://schemas.microsoft.com/office/drawing/2014/main" id="{4278C7FC-6D8E-4E13-BCA4-99056AABA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4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22a">
    <p:bg>
      <p:bgPr>
        <a:solidFill>
          <a:srgbClr val="005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003D-B54D-4ABA-BCC0-A41E3660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1548000"/>
            <a:ext cx="7092000" cy="2772000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52" name="VTT_LogoStack_v3_16092019 pienempi koko">
            <a:extLst>
              <a:ext uri="{FF2B5EF4-FFF2-40B4-BE49-F238E27FC236}">
                <a16:creationId xmlns:a16="http://schemas.microsoft.com/office/drawing/2014/main" id="{3FF1523D-766E-4395-B666-AA27ED91ECB1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3" name="_VTT_logo_102019_01_white_on_orange" hidden="1">
              <a:extLst>
                <a:ext uri="{FF2B5EF4-FFF2-40B4-BE49-F238E27FC236}">
                  <a16:creationId xmlns:a16="http://schemas.microsoft.com/office/drawing/2014/main" id="{C72CAB16-91A0-4122-98CE-09FD0E8EEB0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4" name="Box">
                <a:extLst>
                  <a:ext uri="{FF2B5EF4-FFF2-40B4-BE49-F238E27FC236}">
                    <a16:creationId xmlns:a16="http://schemas.microsoft.com/office/drawing/2014/main" id="{3484E392-3913-4520-BC04-F4AED67B8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T2">
                <a:extLst>
                  <a:ext uri="{FF2B5EF4-FFF2-40B4-BE49-F238E27FC236}">
                    <a16:creationId xmlns:a16="http://schemas.microsoft.com/office/drawing/2014/main" id="{2D6FAE07-F422-4A39-B8EE-1B37D03E2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T1">
                <a:extLst>
                  <a:ext uri="{FF2B5EF4-FFF2-40B4-BE49-F238E27FC236}">
                    <a16:creationId xmlns:a16="http://schemas.microsoft.com/office/drawing/2014/main" id="{F665659B-96CD-4616-A305-FCDB07A9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V">
                <a:extLst>
                  <a:ext uri="{FF2B5EF4-FFF2-40B4-BE49-F238E27FC236}">
                    <a16:creationId xmlns:a16="http://schemas.microsoft.com/office/drawing/2014/main" id="{BE187EF1-C1C9-45D1-8FDC-6BB27EA34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_VTT_logo_102019_02_white_on_black" hidden="1">
              <a:extLst>
                <a:ext uri="{FF2B5EF4-FFF2-40B4-BE49-F238E27FC236}">
                  <a16:creationId xmlns:a16="http://schemas.microsoft.com/office/drawing/2014/main" id="{CD57589A-2904-40CF-B159-8CD75DDB23D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0" name="Box">
                <a:extLst>
                  <a:ext uri="{FF2B5EF4-FFF2-40B4-BE49-F238E27FC236}">
                    <a16:creationId xmlns:a16="http://schemas.microsoft.com/office/drawing/2014/main" id="{DDF95058-337A-4FD6-979B-54BA7C495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T2">
                <a:extLst>
                  <a:ext uri="{FF2B5EF4-FFF2-40B4-BE49-F238E27FC236}">
                    <a16:creationId xmlns:a16="http://schemas.microsoft.com/office/drawing/2014/main" id="{5957DA04-3B90-401F-A357-5444CF126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2" name="T1">
                <a:extLst>
                  <a:ext uri="{FF2B5EF4-FFF2-40B4-BE49-F238E27FC236}">
                    <a16:creationId xmlns:a16="http://schemas.microsoft.com/office/drawing/2014/main" id="{DBD387B1-F1D8-4E9C-A087-C6C546A59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V">
                <a:extLst>
                  <a:ext uri="{FF2B5EF4-FFF2-40B4-BE49-F238E27FC236}">
                    <a16:creationId xmlns:a16="http://schemas.microsoft.com/office/drawing/2014/main" id="{4EBB49DC-CFE2-4D99-B436-9AF9E2573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_VTT_logo_102019_03_white_on_blue" hidden="1">
              <a:extLst>
                <a:ext uri="{FF2B5EF4-FFF2-40B4-BE49-F238E27FC236}">
                  <a16:creationId xmlns:a16="http://schemas.microsoft.com/office/drawing/2014/main" id="{5A5746B9-C6FC-4BCD-A089-5006C427AFF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6" name="Box">
                <a:extLst>
                  <a:ext uri="{FF2B5EF4-FFF2-40B4-BE49-F238E27FC236}">
                    <a16:creationId xmlns:a16="http://schemas.microsoft.com/office/drawing/2014/main" id="{257F8B2C-2555-4A9F-93C6-10E8726C0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T2">
                <a:extLst>
                  <a:ext uri="{FF2B5EF4-FFF2-40B4-BE49-F238E27FC236}">
                    <a16:creationId xmlns:a16="http://schemas.microsoft.com/office/drawing/2014/main" id="{0263F28F-05DD-4AFD-8851-12D9D2D59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8" name="T1">
                <a:extLst>
                  <a:ext uri="{FF2B5EF4-FFF2-40B4-BE49-F238E27FC236}">
                    <a16:creationId xmlns:a16="http://schemas.microsoft.com/office/drawing/2014/main" id="{01883A33-1AE1-4BF1-921C-BD77EC633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V">
                <a:extLst>
                  <a:ext uri="{FF2B5EF4-FFF2-40B4-BE49-F238E27FC236}">
                    <a16:creationId xmlns:a16="http://schemas.microsoft.com/office/drawing/2014/main" id="{EE4AC371-4720-4663-8C38-FFC8A5C71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_VTT_logo_102019_04_white_on_dark_grey" hidden="1">
              <a:extLst>
                <a:ext uri="{FF2B5EF4-FFF2-40B4-BE49-F238E27FC236}">
                  <a16:creationId xmlns:a16="http://schemas.microsoft.com/office/drawing/2014/main" id="{A1D898BE-A7AB-48FD-AFD4-7F5F726A334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2" name="Box">
                <a:extLst>
                  <a:ext uri="{FF2B5EF4-FFF2-40B4-BE49-F238E27FC236}">
                    <a16:creationId xmlns:a16="http://schemas.microsoft.com/office/drawing/2014/main" id="{D319B8DB-75D0-435B-A997-ABCA3A932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T2">
                <a:extLst>
                  <a:ext uri="{FF2B5EF4-FFF2-40B4-BE49-F238E27FC236}">
                    <a16:creationId xmlns:a16="http://schemas.microsoft.com/office/drawing/2014/main" id="{B5CCAD9C-406A-4B79-A11F-A61263B6F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4" name="T1">
                <a:extLst>
                  <a:ext uri="{FF2B5EF4-FFF2-40B4-BE49-F238E27FC236}">
                    <a16:creationId xmlns:a16="http://schemas.microsoft.com/office/drawing/2014/main" id="{2481FC27-CC48-4EEF-87E4-E7E357DF4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V">
                <a:extLst>
                  <a:ext uri="{FF2B5EF4-FFF2-40B4-BE49-F238E27FC236}">
                    <a16:creationId xmlns:a16="http://schemas.microsoft.com/office/drawing/2014/main" id="{6C1E5E35-7655-46C0-AA29-79FC5727F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_VTT_logo_102019_05_dark_grey_on_white" hidden="1">
              <a:extLst>
                <a:ext uri="{FF2B5EF4-FFF2-40B4-BE49-F238E27FC236}">
                  <a16:creationId xmlns:a16="http://schemas.microsoft.com/office/drawing/2014/main" id="{7C711005-AE92-4AB2-84F2-3C99A76A77D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8" name="Box">
                <a:extLst>
                  <a:ext uri="{FF2B5EF4-FFF2-40B4-BE49-F238E27FC236}">
                    <a16:creationId xmlns:a16="http://schemas.microsoft.com/office/drawing/2014/main" id="{22F3351A-1C67-4BA2-B4F5-D5C3509F1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T2">
                <a:extLst>
                  <a:ext uri="{FF2B5EF4-FFF2-40B4-BE49-F238E27FC236}">
                    <a16:creationId xmlns:a16="http://schemas.microsoft.com/office/drawing/2014/main" id="{D6E3CA07-3DCC-422D-92D1-52DC7B09F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0" name="T1">
                <a:extLst>
                  <a:ext uri="{FF2B5EF4-FFF2-40B4-BE49-F238E27FC236}">
                    <a16:creationId xmlns:a16="http://schemas.microsoft.com/office/drawing/2014/main" id="{0BC3946C-B0E9-4334-9D99-D1C0C517B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V">
                <a:extLst>
                  <a:ext uri="{FF2B5EF4-FFF2-40B4-BE49-F238E27FC236}">
                    <a16:creationId xmlns:a16="http://schemas.microsoft.com/office/drawing/2014/main" id="{B4BF5332-64E9-4F33-8E66-26505BDA3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_VTT_logo_102019_06_orange_blue_on_white" hidden="1">
              <a:extLst>
                <a:ext uri="{FF2B5EF4-FFF2-40B4-BE49-F238E27FC236}">
                  <a16:creationId xmlns:a16="http://schemas.microsoft.com/office/drawing/2014/main" id="{90405FFF-0D94-4176-B34F-894CBAC32E1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4" name="Box">
                <a:extLst>
                  <a:ext uri="{FF2B5EF4-FFF2-40B4-BE49-F238E27FC236}">
                    <a16:creationId xmlns:a16="http://schemas.microsoft.com/office/drawing/2014/main" id="{23720796-D0F6-4B94-A821-415AECD8C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T2">
                <a:extLst>
                  <a:ext uri="{FF2B5EF4-FFF2-40B4-BE49-F238E27FC236}">
                    <a16:creationId xmlns:a16="http://schemas.microsoft.com/office/drawing/2014/main" id="{8491893C-1E3C-4925-BE53-967E9E969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6" name="T1">
                <a:extLst>
                  <a:ext uri="{FF2B5EF4-FFF2-40B4-BE49-F238E27FC236}">
                    <a16:creationId xmlns:a16="http://schemas.microsoft.com/office/drawing/2014/main" id="{BD865664-36F4-45BE-9B37-0702990A7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V">
                <a:extLst>
                  <a:ext uri="{FF2B5EF4-FFF2-40B4-BE49-F238E27FC236}">
                    <a16:creationId xmlns:a16="http://schemas.microsoft.com/office/drawing/2014/main" id="{91A65E16-F8E7-4188-B268-C44F64990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_VTT_logo_102019_07_blue_on_white">
              <a:extLst>
                <a:ext uri="{FF2B5EF4-FFF2-40B4-BE49-F238E27FC236}">
                  <a16:creationId xmlns:a16="http://schemas.microsoft.com/office/drawing/2014/main" id="{891043BC-A95A-4D0C-A3A1-7AC244600984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0" name="Box">
                <a:extLst>
                  <a:ext uri="{FF2B5EF4-FFF2-40B4-BE49-F238E27FC236}">
                    <a16:creationId xmlns:a16="http://schemas.microsoft.com/office/drawing/2014/main" id="{C6D99E33-AB89-4EF6-A823-B7DCAA6E9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T2">
                <a:extLst>
                  <a:ext uri="{FF2B5EF4-FFF2-40B4-BE49-F238E27FC236}">
                    <a16:creationId xmlns:a16="http://schemas.microsoft.com/office/drawing/2014/main" id="{B51D0D7E-2B6C-4C24-AF56-1ACAF6FC5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2" name="T1">
                <a:extLst>
                  <a:ext uri="{FF2B5EF4-FFF2-40B4-BE49-F238E27FC236}">
                    <a16:creationId xmlns:a16="http://schemas.microsoft.com/office/drawing/2014/main" id="{C6BFB315-A7C8-4B00-AD29-B02FEA70E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V">
                <a:extLst>
                  <a:ext uri="{FF2B5EF4-FFF2-40B4-BE49-F238E27FC236}">
                    <a16:creationId xmlns:a16="http://schemas.microsoft.com/office/drawing/2014/main" id="{A892A891-EAC0-4375-A6A4-DD8C3B3C0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_VTT_logo_102019_08_black_on_white" hidden="1">
              <a:extLst>
                <a:ext uri="{FF2B5EF4-FFF2-40B4-BE49-F238E27FC236}">
                  <a16:creationId xmlns:a16="http://schemas.microsoft.com/office/drawing/2014/main" id="{FD6CE85B-DB06-4A6A-86C5-054CEA6F5FC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6" name="Box">
                <a:extLst>
                  <a:ext uri="{FF2B5EF4-FFF2-40B4-BE49-F238E27FC236}">
                    <a16:creationId xmlns:a16="http://schemas.microsoft.com/office/drawing/2014/main" id="{25B6FDB9-4E93-430B-AD1E-CD4E1EBF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7" name="T2">
                <a:extLst>
                  <a:ext uri="{FF2B5EF4-FFF2-40B4-BE49-F238E27FC236}">
                    <a16:creationId xmlns:a16="http://schemas.microsoft.com/office/drawing/2014/main" id="{0F4F4355-0A2C-4D41-A665-20D1BB00B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8" name="T1">
                <a:extLst>
                  <a:ext uri="{FF2B5EF4-FFF2-40B4-BE49-F238E27FC236}">
                    <a16:creationId xmlns:a16="http://schemas.microsoft.com/office/drawing/2014/main" id="{F6F29746-D632-44EA-8C67-D9C5690F8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V">
                <a:extLst>
                  <a:ext uri="{FF2B5EF4-FFF2-40B4-BE49-F238E27FC236}">
                    <a16:creationId xmlns:a16="http://schemas.microsoft.com/office/drawing/2014/main" id="{D980D514-AFB3-4784-B649-2EAD7334A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9_orange_on_white" hidden="1">
              <a:extLst>
                <a:ext uri="{FF2B5EF4-FFF2-40B4-BE49-F238E27FC236}">
                  <a16:creationId xmlns:a16="http://schemas.microsoft.com/office/drawing/2014/main" id="{D409C02C-62F8-406F-B089-17CF3C0FBB7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2" name="Box">
                <a:extLst>
                  <a:ext uri="{FF2B5EF4-FFF2-40B4-BE49-F238E27FC236}">
                    <a16:creationId xmlns:a16="http://schemas.microsoft.com/office/drawing/2014/main" id="{2D099462-EE89-4CB9-AAAC-948A9E8D4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" name="T2">
                <a:extLst>
                  <a:ext uri="{FF2B5EF4-FFF2-40B4-BE49-F238E27FC236}">
                    <a16:creationId xmlns:a16="http://schemas.microsoft.com/office/drawing/2014/main" id="{B25A980A-83A8-420E-909F-3F9A15691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" name="T1">
                <a:extLst>
                  <a:ext uri="{FF2B5EF4-FFF2-40B4-BE49-F238E27FC236}">
                    <a16:creationId xmlns:a16="http://schemas.microsoft.com/office/drawing/2014/main" id="{E0BD2AB8-1B3F-4706-BE9C-106F9220E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V">
                <a:extLst>
                  <a:ext uri="{FF2B5EF4-FFF2-40B4-BE49-F238E27FC236}">
                    <a16:creationId xmlns:a16="http://schemas.microsoft.com/office/drawing/2014/main" id="{2319D686-BAD6-4CEE-B45B-8985A7A12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E31D70-5850-4F54-B4B8-E96A085F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4852760"/>
            <a:ext cx="720000" cy="288000"/>
          </a:xfrm>
        </p:spPr>
        <p:txBody>
          <a:bodyPr/>
          <a:lstStyle/>
          <a:p>
            <a:fld id="{1DB058B2-EEBF-4712-8FD1-0257CE934DED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F2AD04-58FC-44A2-89D3-A10F0CCB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9999" y="4852800"/>
            <a:ext cx="6732000" cy="288000"/>
          </a:xfrm>
        </p:spPr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EB75FA-6934-487F-9E71-1AF69842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22b">
    <p:bg>
      <p:bgPr>
        <a:solidFill>
          <a:srgbClr val="F06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003D-B54D-4ABA-BCC0-A41E3660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48000"/>
            <a:ext cx="7092000" cy="2772000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52" name="VTT_LogoStack_v3_16092019 pienempi koko">
            <a:extLst>
              <a:ext uri="{FF2B5EF4-FFF2-40B4-BE49-F238E27FC236}">
                <a16:creationId xmlns:a16="http://schemas.microsoft.com/office/drawing/2014/main" id="{D7104411-D1A1-4120-86C1-C8FD6B1CDD90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3" name="_VTT_logo_102019_01_white_on_orange" hidden="1">
              <a:extLst>
                <a:ext uri="{FF2B5EF4-FFF2-40B4-BE49-F238E27FC236}">
                  <a16:creationId xmlns:a16="http://schemas.microsoft.com/office/drawing/2014/main" id="{A705209A-78A2-4D0A-9F03-846F0A155CF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4" name="Box">
                <a:extLst>
                  <a:ext uri="{FF2B5EF4-FFF2-40B4-BE49-F238E27FC236}">
                    <a16:creationId xmlns:a16="http://schemas.microsoft.com/office/drawing/2014/main" id="{03993689-4514-417A-B41B-9C421A5A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T2">
                <a:extLst>
                  <a:ext uri="{FF2B5EF4-FFF2-40B4-BE49-F238E27FC236}">
                    <a16:creationId xmlns:a16="http://schemas.microsoft.com/office/drawing/2014/main" id="{6D542AD9-20FE-402F-A5E0-A1A54E47E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T1">
                <a:extLst>
                  <a:ext uri="{FF2B5EF4-FFF2-40B4-BE49-F238E27FC236}">
                    <a16:creationId xmlns:a16="http://schemas.microsoft.com/office/drawing/2014/main" id="{1ECB3F9D-8A51-43F4-A41C-0978934AD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V">
                <a:extLst>
                  <a:ext uri="{FF2B5EF4-FFF2-40B4-BE49-F238E27FC236}">
                    <a16:creationId xmlns:a16="http://schemas.microsoft.com/office/drawing/2014/main" id="{94156A00-7FA3-44C5-9913-140806A57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_VTT_logo_102019_02_white_on_black" hidden="1">
              <a:extLst>
                <a:ext uri="{FF2B5EF4-FFF2-40B4-BE49-F238E27FC236}">
                  <a16:creationId xmlns:a16="http://schemas.microsoft.com/office/drawing/2014/main" id="{1E9C71B9-2211-4951-A4DA-35FBFA9EA28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0" name="Box">
                <a:extLst>
                  <a:ext uri="{FF2B5EF4-FFF2-40B4-BE49-F238E27FC236}">
                    <a16:creationId xmlns:a16="http://schemas.microsoft.com/office/drawing/2014/main" id="{17D5B0CB-8B1E-4CBA-A97D-9B2A98650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T2">
                <a:extLst>
                  <a:ext uri="{FF2B5EF4-FFF2-40B4-BE49-F238E27FC236}">
                    <a16:creationId xmlns:a16="http://schemas.microsoft.com/office/drawing/2014/main" id="{692ECAC2-0B44-441C-9E7C-03CCC42DA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2" name="T1">
                <a:extLst>
                  <a:ext uri="{FF2B5EF4-FFF2-40B4-BE49-F238E27FC236}">
                    <a16:creationId xmlns:a16="http://schemas.microsoft.com/office/drawing/2014/main" id="{4B330226-8294-44DE-90D1-9882B7EAC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V">
                <a:extLst>
                  <a:ext uri="{FF2B5EF4-FFF2-40B4-BE49-F238E27FC236}">
                    <a16:creationId xmlns:a16="http://schemas.microsoft.com/office/drawing/2014/main" id="{367EBFE0-DF41-42F0-AE58-6389C7E98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_VTT_logo_102019_03_white_on_blue" hidden="1">
              <a:extLst>
                <a:ext uri="{FF2B5EF4-FFF2-40B4-BE49-F238E27FC236}">
                  <a16:creationId xmlns:a16="http://schemas.microsoft.com/office/drawing/2014/main" id="{91AC4455-0380-4F97-B652-E44307F1B80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6" name="Box">
                <a:extLst>
                  <a:ext uri="{FF2B5EF4-FFF2-40B4-BE49-F238E27FC236}">
                    <a16:creationId xmlns:a16="http://schemas.microsoft.com/office/drawing/2014/main" id="{496AAF05-EA8E-4DB7-AC6D-B253E8608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T2">
                <a:extLst>
                  <a:ext uri="{FF2B5EF4-FFF2-40B4-BE49-F238E27FC236}">
                    <a16:creationId xmlns:a16="http://schemas.microsoft.com/office/drawing/2014/main" id="{55368AC9-EF60-4EC6-9CD0-7797C994F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8" name="T1">
                <a:extLst>
                  <a:ext uri="{FF2B5EF4-FFF2-40B4-BE49-F238E27FC236}">
                    <a16:creationId xmlns:a16="http://schemas.microsoft.com/office/drawing/2014/main" id="{CE3A5C1F-C02F-4209-A832-93CDD8AED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V">
                <a:extLst>
                  <a:ext uri="{FF2B5EF4-FFF2-40B4-BE49-F238E27FC236}">
                    <a16:creationId xmlns:a16="http://schemas.microsoft.com/office/drawing/2014/main" id="{4B2103DB-F4F7-4407-BA43-E1D74F90C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_VTT_logo_102019_04_white_on_dark_grey" hidden="1">
              <a:extLst>
                <a:ext uri="{FF2B5EF4-FFF2-40B4-BE49-F238E27FC236}">
                  <a16:creationId xmlns:a16="http://schemas.microsoft.com/office/drawing/2014/main" id="{13598D84-1C13-42DE-A770-D2739BB3B1E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2" name="Box">
                <a:extLst>
                  <a:ext uri="{FF2B5EF4-FFF2-40B4-BE49-F238E27FC236}">
                    <a16:creationId xmlns:a16="http://schemas.microsoft.com/office/drawing/2014/main" id="{26E6FD15-A952-47FC-AA92-C9782D6C0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T2">
                <a:extLst>
                  <a:ext uri="{FF2B5EF4-FFF2-40B4-BE49-F238E27FC236}">
                    <a16:creationId xmlns:a16="http://schemas.microsoft.com/office/drawing/2014/main" id="{C8B98F80-EDB9-4F80-B439-AE41933E0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4" name="T1">
                <a:extLst>
                  <a:ext uri="{FF2B5EF4-FFF2-40B4-BE49-F238E27FC236}">
                    <a16:creationId xmlns:a16="http://schemas.microsoft.com/office/drawing/2014/main" id="{BBF33060-27ED-484B-A665-16B739ED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V">
                <a:extLst>
                  <a:ext uri="{FF2B5EF4-FFF2-40B4-BE49-F238E27FC236}">
                    <a16:creationId xmlns:a16="http://schemas.microsoft.com/office/drawing/2014/main" id="{049FD855-291E-4450-8BD7-6405F867C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_VTT_logo_102019_05_dark_grey_on_white" hidden="1">
              <a:extLst>
                <a:ext uri="{FF2B5EF4-FFF2-40B4-BE49-F238E27FC236}">
                  <a16:creationId xmlns:a16="http://schemas.microsoft.com/office/drawing/2014/main" id="{B95DC92B-9096-441B-8899-764B0CA01AD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8" name="Box">
                <a:extLst>
                  <a:ext uri="{FF2B5EF4-FFF2-40B4-BE49-F238E27FC236}">
                    <a16:creationId xmlns:a16="http://schemas.microsoft.com/office/drawing/2014/main" id="{036095D1-E9D5-421D-A088-958478AA1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T2">
                <a:extLst>
                  <a:ext uri="{FF2B5EF4-FFF2-40B4-BE49-F238E27FC236}">
                    <a16:creationId xmlns:a16="http://schemas.microsoft.com/office/drawing/2014/main" id="{4B2DE16D-75D0-4D2F-BF08-94A819BB1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0" name="T1">
                <a:extLst>
                  <a:ext uri="{FF2B5EF4-FFF2-40B4-BE49-F238E27FC236}">
                    <a16:creationId xmlns:a16="http://schemas.microsoft.com/office/drawing/2014/main" id="{74215040-AC87-4792-AE65-63482A700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V">
                <a:extLst>
                  <a:ext uri="{FF2B5EF4-FFF2-40B4-BE49-F238E27FC236}">
                    <a16:creationId xmlns:a16="http://schemas.microsoft.com/office/drawing/2014/main" id="{DA7F75E8-6EED-433D-A5F4-D4ED36983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_VTT_logo_102019_06_orange_blue_on_white" hidden="1">
              <a:extLst>
                <a:ext uri="{FF2B5EF4-FFF2-40B4-BE49-F238E27FC236}">
                  <a16:creationId xmlns:a16="http://schemas.microsoft.com/office/drawing/2014/main" id="{8EF8BBD5-8D46-424C-8455-4D461A8C780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4" name="Box">
                <a:extLst>
                  <a:ext uri="{FF2B5EF4-FFF2-40B4-BE49-F238E27FC236}">
                    <a16:creationId xmlns:a16="http://schemas.microsoft.com/office/drawing/2014/main" id="{9EDA1E28-DC72-41FA-A9BD-0CA5570F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T2">
                <a:extLst>
                  <a:ext uri="{FF2B5EF4-FFF2-40B4-BE49-F238E27FC236}">
                    <a16:creationId xmlns:a16="http://schemas.microsoft.com/office/drawing/2014/main" id="{BCBBB530-10D0-4CDB-A2FA-73B0CDC5C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6" name="T1">
                <a:extLst>
                  <a:ext uri="{FF2B5EF4-FFF2-40B4-BE49-F238E27FC236}">
                    <a16:creationId xmlns:a16="http://schemas.microsoft.com/office/drawing/2014/main" id="{14CC64D0-68F4-4253-8A39-AFE03F283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V">
                <a:extLst>
                  <a:ext uri="{FF2B5EF4-FFF2-40B4-BE49-F238E27FC236}">
                    <a16:creationId xmlns:a16="http://schemas.microsoft.com/office/drawing/2014/main" id="{E219C112-939D-409A-A956-C014D888E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_VTT_logo_102019_07_blue_on_white" hidden="1">
              <a:extLst>
                <a:ext uri="{FF2B5EF4-FFF2-40B4-BE49-F238E27FC236}">
                  <a16:creationId xmlns:a16="http://schemas.microsoft.com/office/drawing/2014/main" id="{CAD9CAC8-47A9-4B76-8C83-C10E2908ED4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0" name="Box">
                <a:extLst>
                  <a:ext uri="{FF2B5EF4-FFF2-40B4-BE49-F238E27FC236}">
                    <a16:creationId xmlns:a16="http://schemas.microsoft.com/office/drawing/2014/main" id="{3ACADD50-0E10-4D86-9984-46C37EA17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T2">
                <a:extLst>
                  <a:ext uri="{FF2B5EF4-FFF2-40B4-BE49-F238E27FC236}">
                    <a16:creationId xmlns:a16="http://schemas.microsoft.com/office/drawing/2014/main" id="{1B5A3713-38C4-4D07-AD6D-E974DFF2D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2" name="T1">
                <a:extLst>
                  <a:ext uri="{FF2B5EF4-FFF2-40B4-BE49-F238E27FC236}">
                    <a16:creationId xmlns:a16="http://schemas.microsoft.com/office/drawing/2014/main" id="{3D8F75EF-DB0B-4B14-9516-13305998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V">
                <a:extLst>
                  <a:ext uri="{FF2B5EF4-FFF2-40B4-BE49-F238E27FC236}">
                    <a16:creationId xmlns:a16="http://schemas.microsoft.com/office/drawing/2014/main" id="{4B09500C-B2A1-4690-A3EF-E99625F4B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_VTT_logo_102019_08_black_on_white" hidden="1">
              <a:extLst>
                <a:ext uri="{FF2B5EF4-FFF2-40B4-BE49-F238E27FC236}">
                  <a16:creationId xmlns:a16="http://schemas.microsoft.com/office/drawing/2014/main" id="{6FF7098D-7513-4F75-AE00-1BACE81CE5E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6" name="Box">
                <a:extLst>
                  <a:ext uri="{FF2B5EF4-FFF2-40B4-BE49-F238E27FC236}">
                    <a16:creationId xmlns:a16="http://schemas.microsoft.com/office/drawing/2014/main" id="{BEE91F12-8172-4399-BBB1-83913DBC3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7" name="T2">
                <a:extLst>
                  <a:ext uri="{FF2B5EF4-FFF2-40B4-BE49-F238E27FC236}">
                    <a16:creationId xmlns:a16="http://schemas.microsoft.com/office/drawing/2014/main" id="{93BC6463-86D4-4E91-8D86-ADAF5A24D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8" name="T1">
                <a:extLst>
                  <a:ext uri="{FF2B5EF4-FFF2-40B4-BE49-F238E27FC236}">
                    <a16:creationId xmlns:a16="http://schemas.microsoft.com/office/drawing/2014/main" id="{AF8CE4E9-9174-4DFF-8B99-07C977FCE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V">
                <a:extLst>
                  <a:ext uri="{FF2B5EF4-FFF2-40B4-BE49-F238E27FC236}">
                    <a16:creationId xmlns:a16="http://schemas.microsoft.com/office/drawing/2014/main" id="{E443A8D3-1022-4339-8560-D9649FEC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9_orange_on_white">
              <a:extLst>
                <a:ext uri="{FF2B5EF4-FFF2-40B4-BE49-F238E27FC236}">
                  <a16:creationId xmlns:a16="http://schemas.microsoft.com/office/drawing/2014/main" id="{C3DEDA5D-9E93-41CB-90FF-ADDCCCAAB17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2" name="Box">
                <a:extLst>
                  <a:ext uri="{FF2B5EF4-FFF2-40B4-BE49-F238E27FC236}">
                    <a16:creationId xmlns:a16="http://schemas.microsoft.com/office/drawing/2014/main" id="{67106CA3-66F4-48E6-8E21-A57E58CC2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" name="T2">
                <a:extLst>
                  <a:ext uri="{FF2B5EF4-FFF2-40B4-BE49-F238E27FC236}">
                    <a16:creationId xmlns:a16="http://schemas.microsoft.com/office/drawing/2014/main" id="{A89BC393-3CD3-477A-BBC3-7666EA1D2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" name="T1">
                <a:extLst>
                  <a:ext uri="{FF2B5EF4-FFF2-40B4-BE49-F238E27FC236}">
                    <a16:creationId xmlns:a16="http://schemas.microsoft.com/office/drawing/2014/main" id="{8A54BEBC-A4CD-4724-898B-E74004EDA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V">
                <a:extLst>
                  <a:ext uri="{FF2B5EF4-FFF2-40B4-BE49-F238E27FC236}">
                    <a16:creationId xmlns:a16="http://schemas.microsoft.com/office/drawing/2014/main" id="{D3671A10-5697-4735-8F9B-7A690CDDF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C4CF4-1273-4B55-B8AC-60142867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4852760"/>
            <a:ext cx="720000" cy="288000"/>
          </a:xfrm>
        </p:spPr>
        <p:txBody>
          <a:bodyPr/>
          <a:lstStyle/>
          <a:p>
            <a:fld id="{FA243143-B6C6-47F3-86CD-3793D01E5D3E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E13148-AFFB-4CB9-B9BF-CAEC397A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9999" y="4852800"/>
            <a:ext cx="6732000" cy="288000"/>
          </a:xfrm>
        </p:spPr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8A4990-CB15-4EF2-9113-5C160F63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19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ection 22c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003D-B54D-4ABA-BCC0-A41E3660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48000"/>
            <a:ext cx="7092000" cy="2772000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61" name="VTT_LogoStack_v3_16092019 pienempi koko">
            <a:extLst>
              <a:ext uri="{FF2B5EF4-FFF2-40B4-BE49-F238E27FC236}">
                <a16:creationId xmlns:a16="http://schemas.microsoft.com/office/drawing/2014/main" id="{AAF9A51E-2D5D-414B-9E12-1E8DADA20A9B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62" name="_VTT_logo_102019_01_white_on_orange" hidden="1">
              <a:extLst>
                <a:ext uri="{FF2B5EF4-FFF2-40B4-BE49-F238E27FC236}">
                  <a16:creationId xmlns:a16="http://schemas.microsoft.com/office/drawing/2014/main" id="{4F384E84-502D-4E5A-8D72-9F17F4F5213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03" name="Box">
                <a:extLst>
                  <a:ext uri="{FF2B5EF4-FFF2-40B4-BE49-F238E27FC236}">
                    <a16:creationId xmlns:a16="http://schemas.microsoft.com/office/drawing/2014/main" id="{BD115DCF-5425-4362-A658-F5A92D2BD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4" name="T2">
                <a:extLst>
                  <a:ext uri="{FF2B5EF4-FFF2-40B4-BE49-F238E27FC236}">
                    <a16:creationId xmlns:a16="http://schemas.microsoft.com/office/drawing/2014/main" id="{AD1C3AB1-E32C-401E-8E14-876E46410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5" name="T1">
                <a:extLst>
                  <a:ext uri="{FF2B5EF4-FFF2-40B4-BE49-F238E27FC236}">
                    <a16:creationId xmlns:a16="http://schemas.microsoft.com/office/drawing/2014/main" id="{61D9CF7F-B1AD-4FD8-8291-B4E74C59B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6" name="V">
                <a:extLst>
                  <a:ext uri="{FF2B5EF4-FFF2-40B4-BE49-F238E27FC236}">
                    <a16:creationId xmlns:a16="http://schemas.microsoft.com/office/drawing/2014/main" id="{EA35A75F-8F04-4A72-BA21-B000E96FC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_VTT_logo_102019_02_white_on_black" hidden="1">
              <a:extLst>
                <a:ext uri="{FF2B5EF4-FFF2-40B4-BE49-F238E27FC236}">
                  <a16:creationId xmlns:a16="http://schemas.microsoft.com/office/drawing/2014/main" id="{1DD0D289-405C-4C68-B491-BCF62B08D04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9" name="Box">
                <a:extLst>
                  <a:ext uri="{FF2B5EF4-FFF2-40B4-BE49-F238E27FC236}">
                    <a16:creationId xmlns:a16="http://schemas.microsoft.com/office/drawing/2014/main" id="{A03DFEE1-4D38-4291-9685-073F7AEAB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0" name="T2">
                <a:extLst>
                  <a:ext uri="{FF2B5EF4-FFF2-40B4-BE49-F238E27FC236}">
                    <a16:creationId xmlns:a16="http://schemas.microsoft.com/office/drawing/2014/main" id="{F4EE0899-F14E-4D3B-93DB-10117A022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1" name="T1">
                <a:extLst>
                  <a:ext uri="{FF2B5EF4-FFF2-40B4-BE49-F238E27FC236}">
                    <a16:creationId xmlns:a16="http://schemas.microsoft.com/office/drawing/2014/main" id="{54A24D62-6302-4995-BC6D-1FEDC66E1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2" name="V">
                <a:extLst>
                  <a:ext uri="{FF2B5EF4-FFF2-40B4-BE49-F238E27FC236}">
                    <a16:creationId xmlns:a16="http://schemas.microsoft.com/office/drawing/2014/main" id="{014F4181-1F3C-4CF4-B2BF-94219773B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_VTT_logo_102019_03_white_on_blue" hidden="1">
              <a:extLst>
                <a:ext uri="{FF2B5EF4-FFF2-40B4-BE49-F238E27FC236}">
                  <a16:creationId xmlns:a16="http://schemas.microsoft.com/office/drawing/2014/main" id="{86EAAFAF-14C2-4DBC-850E-9AD4A9CCA63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5" name="Box">
                <a:extLst>
                  <a:ext uri="{FF2B5EF4-FFF2-40B4-BE49-F238E27FC236}">
                    <a16:creationId xmlns:a16="http://schemas.microsoft.com/office/drawing/2014/main" id="{040D9F71-8FAB-4EBC-92FE-9F70930F9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6" name="T2">
                <a:extLst>
                  <a:ext uri="{FF2B5EF4-FFF2-40B4-BE49-F238E27FC236}">
                    <a16:creationId xmlns:a16="http://schemas.microsoft.com/office/drawing/2014/main" id="{8012B0EC-742E-46A9-A1C7-FBCC6A5D3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T1">
                <a:extLst>
                  <a:ext uri="{FF2B5EF4-FFF2-40B4-BE49-F238E27FC236}">
                    <a16:creationId xmlns:a16="http://schemas.microsoft.com/office/drawing/2014/main" id="{BBED41FD-6346-4861-B790-1F35E02FB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V">
                <a:extLst>
                  <a:ext uri="{FF2B5EF4-FFF2-40B4-BE49-F238E27FC236}">
                    <a16:creationId xmlns:a16="http://schemas.microsoft.com/office/drawing/2014/main" id="{4A304D9E-1F4D-4494-BB51-8777F7CC0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_VTT_logo_102019_04_white_on_dark_grey" hidden="1">
              <a:extLst>
                <a:ext uri="{FF2B5EF4-FFF2-40B4-BE49-F238E27FC236}">
                  <a16:creationId xmlns:a16="http://schemas.microsoft.com/office/drawing/2014/main" id="{EDE96144-3E7B-4EE7-9242-2B7DA91E7E3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1" name="Box">
                <a:extLst>
                  <a:ext uri="{FF2B5EF4-FFF2-40B4-BE49-F238E27FC236}">
                    <a16:creationId xmlns:a16="http://schemas.microsoft.com/office/drawing/2014/main" id="{B91C4134-A538-4580-8C8E-30C8C25DC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2" name="T2">
                <a:extLst>
                  <a:ext uri="{FF2B5EF4-FFF2-40B4-BE49-F238E27FC236}">
                    <a16:creationId xmlns:a16="http://schemas.microsoft.com/office/drawing/2014/main" id="{D7C89B60-A241-424F-8334-909F724AC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T1">
                <a:extLst>
                  <a:ext uri="{FF2B5EF4-FFF2-40B4-BE49-F238E27FC236}">
                    <a16:creationId xmlns:a16="http://schemas.microsoft.com/office/drawing/2014/main" id="{B451D1AD-7990-4DB4-8966-021F44CB6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V">
                <a:extLst>
                  <a:ext uri="{FF2B5EF4-FFF2-40B4-BE49-F238E27FC236}">
                    <a16:creationId xmlns:a16="http://schemas.microsoft.com/office/drawing/2014/main" id="{F19BDB5C-6A35-4276-A746-5448E909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_VTT_logo_102019_05_dark_grey_on_white">
              <a:extLst>
                <a:ext uri="{FF2B5EF4-FFF2-40B4-BE49-F238E27FC236}">
                  <a16:creationId xmlns:a16="http://schemas.microsoft.com/office/drawing/2014/main" id="{3B93791B-C47B-46DF-AB34-82743279A5B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7" name="Box">
                <a:extLst>
                  <a:ext uri="{FF2B5EF4-FFF2-40B4-BE49-F238E27FC236}">
                    <a16:creationId xmlns:a16="http://schemas.microsoft.com/office/drawing/2014/main" id="{9DCFFA8C-23DC-4EA7-A68B-6762E60B0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8" name="T2">
                <a:extLst>
                  <a:ext uri="{FF2B5EF4-FFF2-40B4-BE49-F238E27FC236}">
                    <a16:creationId xmlns:a16="http://schemas.microsoft.com/office/drawing/2014/main" id="{2585709C-26DD-4B97-9C01-728EAB97B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T1">
                <a:extLst>
                  <a:ext uri="{FF2B5EF4-FFF2-40B4-BE49-F238E27FC236}">
                    <a16:creationId xmlns:a16="http://schemas.microsoft.com/office/drawing/2014/main" id="{A0C23201-B1CE-42DF-A548-5F839B3C4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V">
                <a:extLst>
                  <a:ext uri="{FF2B5EF4-FFF2-40B4-BE49-F238E27FC236}">
                    <a16:creationId xmlns:a16="http://schemas.microsoft.com/office/drawing/2014/main" id="{8346B2A5-3F59-4691-BA42-F7A38C59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_VTT_logo_102019_06_orange_blue_on_white" hidden="1">
              <a:extLst>
                <a:ext uri="{FF2B5EF4-FFF2-40B4-BE49-F238E27FC236}">
                  <a16:creationId xmlns:a16="http://schemas.microsoft.com/office/drawing/2014/main" id="{9FA16631-869C-4597-9D47-63B9DBCC535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3" name="Box">
                <a:extLst>
                  <a:ext uri="{FF2B5EF4-FFF2-40B4-BE49-F238E27FC236}">
                    <a16:creationId xmlns:a16="http://schemas.microsoft.com/office/drawing/2014/main" id="{CFF51871-EB51-449A-84B9-A62719829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4" name="T2">
                <a:extLst>
                  <a:ext uri="{FF2B5EF4-FFF2-40B4-BE49-F238E27FC236}">
                    <a16:creationId xmlns:a16="http://schemas.microsoft.com/office/drawing/2014/main" id="{B8D86B48-B3AD-47B9-BA9A-6C51B2E23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T1">
                <a:extLst>
                  <a:ext uri="{FF2B5EF4-FFF2-40B4-BE49-F238E27FC236}">
                    <a16:creationId xmlns:a16="http://schemas.microsoft.com/office/drawing/2014/main" id="{9F2E5740-E438-4E72-966A-4A0D65B00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V">
                <a:extLst>
                  <a:ext uri="{FF2B5EF4-FFF2-40B4-BE49-F238E27FC236}">
                    <a16:creationId xmlns:a16="http://schemas.microsoft.com/office/drawing/2014/main" id="{8A515DB9-D5C6-4141-BF00-034AD9505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_VTT_logo_102019_07_blue_on_white" hidden="1">
              <a:extLst>
                <a:ext uri="{FF2B5EF4-FFF2-40B4-BE49-F238E27FC236}">
                  <a16:creationId xmlns:a16="http://schemas.microsoft.com/office/drawing/2014/main" id="{5742621C-5084-4FDB-86BE-C177C96A18B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9" name="Box">
                <a:extLst>
                  <a:ext uri="{FF2B5EF4-FFF2-40B4-BE49-F238E27FC236}">
                    <a16:creationId xmlns:a16="http://schemas.microsoft.com/office/drawing/2014/main" id="{CBBC4BF9-9AB8-435A-9423-507B2F781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0" name="T2">
                <a:extLst>
                  <a:ext uri="{FF2B5EF4-FFF2-40B4-BE49-F238E27FC236}">
                    <a16:creationId xmlns:a16="http://schemas.microsoft.com/office/drawing/2014/main" id="{7C4F2A38-A46A-41E8-A61E-A0B055FE2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T1">
                <a:extLst>
                  <a:ext uri="{FF2B5EF4-FFF2-40B4-BE49-F238E27FC236}">
                    <a16:creationId xmlns:a16="http://schemas.microsoft.com/office/drawing/2014/main" id="{3FB6F39A-7B9E-4F67-872D-DBAE54A8C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V">
                <a:extLst>
                  <a:ext uri="{FF2B5EF4-FFF2-40B4-BE49-F238E27FC236}">
                    <a16:creationId xmlns:a16="http://schemas.microsoft.com/office/drawing/2014/main" id="{75E73A34-2149-453A-BAFC-6793DCF06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_VTT_logo_102019_08_black_on_white" hidden="1">
              <a:extLst>
                <a:ext uri="{FF2B5EF4-FFF2-40B4-BE49-F238E27FC236}">
                  <a16:creationId xmlns:a16="http://schemas.microsoft.com/office/drawing/2014/main" id="{1E90D53F-3958-4F1B-8D38-2E78F9E9ABC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5" name="Box">
                <a:extLst>
                  <a:ext uri="{FF2B5EF4-FFF2-40B4-BE49-F238E27FC236}">
                    <a16:creationId xmlns:a16="http://schemas.microsoft.com/office/drawing/2014/main" id="{964AB16C-EF73-4E54-A177-F8BBE08E7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6" name="T2">
                <a:extLst>
                  <a:ext uri="{FF2B5EF4-FFF2-40B4-BE49-F238E27FC236}">
                    <a16:creationId xmlns:a16="http://schemas.microsoft.com/office/drawing/2014/main" id="{58F1D97A-954F-48B8-BA36-B48C4D2C8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T1">
                <a:extLst>
                  <a:ext uri="{FF2B5EF4-FFF2-40B4-BE49-F238E27FC236}">
                    <a16:creationId xmlns:a16="http://schemas.microsoft.com/office/drawing/2014/main" id="{A6CE9937-E241-422D-A602-F892DDEC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V">
                <a:extLst>
                  <a:ext uri="{FF2B5EF4-FFF2-40B4-BE49-F238E27FC236}">
                    <a16:creationId xmlns:a16="http://schemas.microsoft.com/office/drawing/2014/main" id="{33BF499B-89F0-4E1D-8B99-D096A3889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_VTT_logo_102019_09_orange_on_white" hidden="1">
              <a:extLst>
                <a:ext uri="{FF2B5EF4-FFF2-40B4-BE49-F238E27FC236}">
                  <a16:creationId xmlns:a16="http://schemas.microsoft.com/office/drawing/2014/main" id="{FB9E6F1E-A04F-421C-9810-69DFCEF43B3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1" name="Box">
                <a:extLst>
                  <a:ext uri="{FF2B5EF4-FFF2-40B4-BE49-F238E27FC236}">
                    <a16:creationId xmlns:a16="http://schemas.microsoft.com/office/drawing/2014/main" id="{1459E970-9ABC-4CD7-83F8-A18EA697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2" name="T2">
                <a:extLst>
                  <a:ext uri="{FF2B5EF4-FFF2-40B4-BE49-F238E27FC236}">
                    <a16:creationId xmlns:a16="http://schemas.microsoft.com/office/drawing/2014/main" id="{845F75DB-1402-4466-BC9F-52698BCE3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T1">
                <a:extLst>
                  <a:ext uri="{FF2B5EF4-FFF2-40B4-BE49-F238E27FC236}">
                    <a16:creationId xmlns:a16="http://schemas.microsoft.com/office/drawing/2014/main" id="{278487B4-3A7F-4F6A-A44E-9620299D8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V">
                <a:extLst>
                  <a:ext uri="{FF2B5EF4-FFF2-40B4-BE49-F238E27FC236}">
                    <a16:creationId xmlns:a16="http://schemas.microsoft.com/office/drawing/2014/main" id="{AF6908E2-6E65-412F-BE51-018A7209D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316E66-1B32-4142-9139-0788FED4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4852760"/>
            <a:ext cx="720000" cy="288000"/>
          </a:xfrm>
        </p:spPr>
        <p:txBody>
          <a:bodyPr/>
          <a:lstStyle/>
          <a:p>
            <a:fld id="{4745DA93-AF3B-48F1-833B-6EF277ABDDDE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2B213B-77E1-433E-A79A-4445102E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9999" y="4852800"/>
            <a:ext cx="6732000" cy="288000"/>
          </a:xfrm>
        </p:spPr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2C3C70-2564-40BF-831C-EA603EC6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3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Final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50780AD3-222C-4D88-B23B-886AFEBA6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9" y="4140000"/>
            <a:ext cx="3240000" cy="720000"/>
          </a:xfrm>
        </p:spPr>
        <p:txBody>
          <a:bodyPr wrap="square" spcCol="360000"/>
          <a:lstStyle>
            <a:lvl1pPr>
              <a:defRPr b="1"/>
            </a:lvl1pPr>
            <a:lvl4pPr>
              <a:defRPr/>
            </a:lvl4pPr>
          </a:lstStyle>
          <a:p>
            <a:pPr lvl="0"/>
            <a:r>
              <a:rPr lang="en-GB" dirty="0"/>
              <a:t>First Name Surname</a:t>
            </a:r>
          </a:p>
          <a:p>
            <a:pPr lvl="1"/>
            <a:r>
              <a:rPr lang="en-GB" dirty="0"/>
              <a:t>firstname.surname@vtt.fi</a:t>
            </a:r>
          </a:p>
          <a:p>
            <a:pPr lvl="1"/>
            <a:r>
              <a:rPr lang="en-GB" dirty="0"/>
              <a:t>+358 1234 5678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EC8E63F1-FED1-4DA4-B9DD-A2BC5EBA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2000" y="4140000"/>
            <a:ext cx="2703803" cy="720000"/>
          </a:xfrm>
        </p:spPr>
        <p:txBody>
          <a:bodyPr wrap="square" spcCol="360000"/>
          <a:lstStyle>
            <a:lvl1pPr algn="l">
              <a:defRPr/>
            </a:lvl1pPr>
            <a:lvl4pPr>
              <a:defRPr/>
            </a:lvl4pPr>
          </a:lstStyle>
          <a:p>
            <a:pPr lvl="0"/>
            <a:r>
              <a:rPr lang="en-US" dirty="0"/>
              <a:t>@</a:t>
            </a:r>
            <a:r>
              <a:rPr lang="en-GB" noProof="0" dirty="0" err="1"/>
              <a:t>VTTFinland</a:t>
            </a:r>
            <a:endParaRPr lang="en-GB" noProof="0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your_account</a:t>
            </a:r>
            <a:endParaRPr lang="en-US" dirty="0"/>
          </a:p>
        </p:txBody>
      </p:sp>
      <p:grpSp>
        <p:nvGrpSpPr>
          <p:cNvPr id="50" name="VTT_LogoStack_v3_16092019 pienempi koko">
            <a:extLst>
              <a:ext uri="{FF2B5EF4-FFF2-40B4-BE49-F238E27FC236}">
                <a16:creationId xmlns:a16="http://schemas.microsoft.com/office/drawing/2014/main" id="{3E96DB2B-E1D0-4441-A34D-93F4A8C00335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1" name="_VTT_logo_102019_01_white_on_orange" hidden="1">
              <a:extLst>
                <a:ext uri="{FF2B5EF4-FFF2-40B4-BE49-F238E27FC236}">
                  <a16:creationId xmlns:a16="http://schemas.microsoft.com/office/drawing/2014/main" id="{9397F18D-2D3F-4834-86F7-91B2BB976EB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40" name="Box">
                <a:extLst>
                  <a:ext uri="{FF2B5EF4-FFF2-40B4-BE49-F238E27FC236}">
                    <a16:creationId xmlns:a16="http://schemas.microsoft.com/office/drawing/2014/main" id="{E8AA5F2B-6F97-4DDD-AAAE-51B6260B9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T2">
                <a:extLst>
                  <a:ext uri="{FF2B5EF4-FFF2-40B4-BE49-F238E27FC236}">
                    <a16:creationId xmlns:a16="http://schemas.microsoft.com/office/drawing/2014/main" id="{3E4B10A5-696D-4118-9511-D9C2A8BC5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2" name="T1">
                <a:extLst>
                  <a:ext uri="{FF2B5EF4-FFF2-40B4-BE49-F238E27FC236}">
                    <a16:creationId xmlns:a16="http://schemas.microsoft.com/office/drawing/2014/main" id="{7D46B3FA-DCD0-4EDC-9E4F-5C79EE1E9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3" name="V">
                <a:extLst>
                  <a:ext uri="{FF2B5EF4-FFF2-40B4-BE49-F238E27FC236}">
                    <a16:creationId xmlns:a16="http://schemas.microsoft.com/office/drawing/2014/main" id="{0D626D6F-343F-404A-B9D3-3C330A7B0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_VTT_logo_102019_02_white_on_black" hidden="1">
              <a:extLst>
                <a:ext uri="{FF2B5EF4-FFF2-40B4-BE49-F238E27FC236}">
                  <a16:creationId xmlns:a16="http://schemas.microsoft.com/office/drawing/2014/main" id="{BDAB2655-7ABE-4F78-9B92-899761C949F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36" name="Box">
                <a:extLst>
                  <a:ext uri="{FF2B5EF4-FFF2-40B4-BE49-F238E27FC236}">
                    <a16:creationId xmlns:a16="http://schemas.microsoft.com/office/drawing/2014/main" id="{F2D64AD5-66D0-4CD9-AA16-4CC703CB2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7" name="T2">
                <a:extLst>
                  <a:ext uri="{FF2B5EF4-FFF2-40B4-BE49-F238E27FC236}">
                    <a16:creationId xmlns:a16="http://schemas.microsoft.com/office/drawing/2014/main" id="{E41EE90B-8813-4A28-8135-A52F41D10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8" name="T1">
                <a:extLst>
                  <a:ext uri="{FF2B5EF4-FFF2-40B4-BE49-F238E27FC236}">
                    <a16:creationId xmlns:a16="http://schemas.microsoft.com/office/drawing/2014/main" id="{EEF02B9F-49E8-4250-9BE3-3C4694BC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9" name="V">
                <a:extLst>
                  <a:ext uri="{FF2B5EF4-FFF2-40B4-BE49-F238E27FC236}">
                    <a16:creationId xmlns:a16="http://schemas.microsoft.com/office/drawing/2014/main" id="{9D019D57-38B8-437D-B25D-331BD7F34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_VTT_logo_102019_03_white_on_blue" hidden="1">
              <a:extLst>
                <a:ext uri="{FF2B5EF4-FFF2-40B4-BE49-F238E27FC236}">
                  <a16:creationId xmlns:a16="http://schemas.microsoft.com/office/drawing/2014/main" id="{460650A1-9963-4FC0-85A2-4A34ED287B0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32" name="Box">
                <a:extLst>
                  <a:ext uri="{FF2B5EF4-FFF2-40B4-BE49-F238E27FC236}">
                    <a16:creationId xmlns:a16="http://schemas.microsoft.com/office/drawing/2014/main" id="{C94A5A9F-473E-44BC-82E1-3D2E9754E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3" name="T2">
                <a:extLst>
                  <a:ext uri="{FF2B5EF4-FFF2-40B4-BE49-F238E27FC236}">
                    <a16:creationId xmlns:a16="http://schemas.microsoft.com/office/drawing/2014/main" id="{ED4BD081-A794-40CA-927B-B3AA153A4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4" name="T1">
                <a:extLst>
                  <a:ext uri="{FF2B5EF4-FFF2-40B4-BE49-F238E27FC236}">
                    <a16:creationId xmlns:a16="http://schemas.microsoft.com/office/drawing/2014/main" id="{25B7EDC7-E9B6-4632-ABC6-13CE4972B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5" name="V">
                <a:extLst>
                  <a:ext uri="{FF2B5EF4-FFF2-40B4-BE49-F238E27FC236}">
                    <a16:creationId xmlns:a16="http://schemas.microsoft.com/office/drawing/2014/main" id="{D6D967A9-933F-4681-A6C9-95B4465D3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_VTT_logo_102019_04_white_on_dark_grey" hidden="1">
              <a:extLst>
                <a:ext uri="{FF2B5EF4-FFF2-40B4-BE49-F238E27FC236}">
                  <a16:creationId xmlns:a16="http://schemas.microsoft.com/office/drawing/2014/main" id="{6E8AFEBE-1664-4C8D-B375-30E3882D3A1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8" name="Box">
                <a:extLst>
                  <a:ext uri="{FF2B5EF4-FFF2-40B4-BE49-F238E27FC236}">
                    <a16:creationId xmlns:a16="http://schemas.microsoft.com/office/drawing/2014/main" id="{45789A28-E61D-4617-A6EB-78DE309F2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9" name="T2">
                <a:extLst>
                  <a:ext uri="{FF2B5EF4-FFF2-40B4-BE49-F238E27FC236}">
                    <a16:creationId xmlns:a16="http://schemas.microsoft.com/office/drawing/2014/main" id="{98FEDE00-EE17-4FD2-B79A-2756AF9BA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0" name="T1">
                <a:extLst>
                  <a:ext uri="{FF2B5EF4-FFF2-40B4-BE49-F238E27FC236}">
                    <a16:creationId xmlns:a16="http://schemas.microsoft.com/office/drawing/2014/main" id="{EF4B3121-F4BD-405C-AA70-1BF9B24E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1" name="V">
                <a:extLst>
                  <a:ext uri="{FF2B5EF4-FFF2-40B4-BE49-F238E27FC236}">
                    <a16:creationId xmlns:a16="http://schemas.microsoft.com/office/drawing/2014/main" id="{46AAE84D-3EF9-4583-93F8-164D8BD58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_VTT_logo_102019_05_dark_grey_on_white" hidden="1">
              <a:extLst>
                <a:ext uri="{FF2B5EF4-FFF2-40B4-BE49-F238E27FC236}">
                  <a16:creationId xmlns:a16="http://schemas.microsoft.com/office/drawing/2014/main" id="{B88C64F4-4843-4256-84D5-D432B6FA994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4" name="Box">
                <a:extLst>
                  <a:ext uri="{FF2B5EF4-FFF2-40B4-BE49-F238E27FC236}">
                    <a16:creationId xmlns:a16="http://schemas.microsoft.com/office/drawing/2014/main" id="{364AB6DC-ED2A-4148-95BD-F66961585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5" name="T2">
                <a:extLst>
                  <a:ext uri="{FF2B5EF4-FFF2-40B4-BE49-F238E27FC236}">
                    <a16:creationId xmlns:a16="http://schemas.microsoft.com/office/drawing/2014/main" id="{1507F8F2-2D47-4BF8-B8BC-6637AE96C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6" name="T1">
                <a:extLst>
                  <a:ext uri="{FF2B5EF4-FFF2-40B4-BE49-F238E27FC236}">
                    <a16:creationId xmlns:a16="http://schemas.microsoft.com/office/drawing/2014/main" id="{4DCB984E-6ED7-4A26-BD73-7BF857A4D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7" name="V">
                <a:extLst>
                  <a:ext uri="{FF2B5EF4-FFF2-40B4-BE49-F238E27FC236}">
                    <a16:creationId xmlns:a16="http://schemas.microsoft.com/office/drawing/2014/main" id="{977F6C24-9631-4049-8F40-152E508D7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_VTT_logo_102019_06_orange_blue_on_white" hidden="1">
              <a:extLst>
                <a:ext uri="{FF2B5EF4-FFF2-40B4-BE49-F238E27FC236}">
                  <a16:creationId xmlns:a16="http://schemas.microsoft.com/office/drawing/2014/main" id="{646E98A6-7B10-4267-92DC-4AC5538B5FB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0" name="Box">
                <a:extLst>
                  <a:ext uri="{FF2B5EF4-FFF2-40B4-BE49-F238E27FC236}">
                    <a16:creationId xmlns:a16="http://schemas.microsoft.com/office/drawing/2014/main" id="{873838EA-5F3D-4F1C-B2ED-8AFBF4DA2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1" name="T2">
                <a:extLst>
                  <a:ext uri="{FF2B5EF4-FFF2-40B4-BE49-F238E27FC236}">
                    <a16:creationId xmlns:a16="http://schemas.microsoft.com/office/drawing/2014/main" id="{D23B9C1E-2E18-4A71-85D0-78D706C4E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2" name="T1">
                <a:extLst>
                  <a:ext uri="{FF2B5EF4-FFF2-40B4-BE49-F238E27FC236}">
                    <a16:creationId xmlns:a16="http://schemas.microsoft.com/office/drawing/2014/main" id="{67181B7F-F241-4ACC-899B-475DA30E5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3" name="V">
                <a:extLst>
                  <a:ext uri="{FF2B5EF4-FFF2-40B4-BE49-F238E27FC236}">
                    <a16:creationId xmlns:a16="http://schemas.microsoft.com/office/drawing/2014/main" id="{169A425A-1CB0-4658-9ACE-76C0533F2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_VTT_logo_102019_07_blue_on_white">
              <a:extLst>
                <a:ext uri="{FF2B5EF4-FFF2-40B4-BE49-F238E27FC236}">
                  <a16:creationId xmlns:a16="http://schemas.microsoft.com/office/drawing/2014/main" id="{C137F294-BB27-47A7-9236-6DB4851D0E8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16" name="Box">
                <a:extLst>
                  <a:ext uri="{FF2B5EF4-FFF2-40B4-BE49-F238E27FC236}">
                    <a16:creationId xmlns:a16="http://schemas.microsoft.com/office/drawing/2014/main" id="{01A972FD-513F-4C56-AC64-979B1CBDE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7" name="T2">
                <a:extLst>
                  <a:ext uri="{FF2B5EF4-FFF2-40B4-BE49-F238E27FC236}">
                    <a16:creationId xmlns:a16="http://schemas.microsoft.com/office/drawing/2014/main" id="{EF3935B1-7970-49DA-9ABE-E5BD1F6B5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8" name="T1">
                <a:extLst>
                  <a:ext uri="{FF2B5EF4-FFF2-40B4-BE49-F238E27FC236}">
                    <a16:creationId xmlns:a16="http://schemas.microsoft.com/office/drawing/2014/main" id="{83B4779E-A7F3-4D11-8273-80A2EE391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9" name="V">
                <a:extLst>
                  <a:ext uri="{FF2B5EF4-FFF2-40B4-BE49-F238E27FC236}">
                    <a16:creationId xmlns:a16="http://schemas.microsoft.com/office/drawing/2014/main" id="{FECEBF5A-528C-43A5-82BF-812E405D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_VTT_logo_102019_08_black_on_white" hidden="1">
              <a:extLst>
                <a:ext uri="{FF2B5EF4-FFF2-40B4-BE49-F238E27FC236}">
                  <a16:creationId xmlns:a16="http://schemas.microsoft.com/office/drawing/2014/main" id="{C332F252-B16D-4A74-BAFF-D8ADCEE3C95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12" name="Box">
                <a:extLst>
                  <a:ext uri="{FF2B5EF4-FFF2-40B4-BE49-F238E27FC236}">
                    <a16:creationId xmlns:a16="http://schemas.microsoft.com/office/drawing/2014/main" id="{2661646A-869A-4642-B8FB-951F23789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3" name="T2">
                <a:extLst>
                  <a:ext uri="{FF2B5EF4-FFF2-40B4-BE49-F238E27FC236}">
                    <a16:creationId xmlns:a16="http://schemas.microsoft.com/office/drawing/2014/main" id="{13EDE598-EE58-4A95-841E-C0CA52181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4" name="T1">
                <a:extLst>
                  <a:ext uri="{FF2B5EF4-FFF2-40B4-BE49-F238E27FC236}">
                    <a16:creationId xmlns:a16="http://schemas.microsoft.com/office/drawing/2014/main" id="{9DE4A8C8-ED4E-4020-8D50-B7759A7A8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5" name="V">
                <a:extLst>
                  <a:ext uri="{FF2B5EF4-FFF2-40B4-BE49-F238E27FC236}">
                    <a16:creationId xmlns:a16="http://schemas.microsoft.com/office/drawing/2014/main" id="{B2F1F955-AC5B-4CE5-A6D5-494757B97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_VTT_logo_102019_09_orange_on_white" hidden="1">
              <a:extLst>
                <a:ext uri="{FF2B5EF4-FFF2-40B4-BE49-F238E27FC236}">
                  <a16:creationId xmlns:a16="http://schemas.microsoft.com/office/drawing/2014/main" id="{7B663FA4-CCF4-411A-AE7B-8F2EAE4655D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08" name="Box">
                <a:extLst>
                  <a:ext uri="{FF2B5EF4-FFF2-40B4-BE49-F238E27FC236}">
                    <a16:creationId xmlns:a16="http://schemas.microsoft.com/office/drawing/2014/main" id="{A7E53BC9-9C4E-458E-A624-5915FF608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9" name="T2">
                <a:extLst>
                  <a:ext uri="{FF2B5EF4-FFF2-40B4-BE49-F238E27FC236}">
                    <a16:creationId xmlns:a16="http://schemas.microsoft.com/office/drawing/2014/main" id="{BAC77CB9-B45B-4675-A9A7-10032B0D6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0" name="T1">
                <a:extLst>
                  <a:ext uri="{FF2B5EF4-FFF2-40B4-BE49-F238E27FC236}">
                    <a16:creationId xmlns:a16="http://schemas.microsoft.com/office/drawing/2014/main" id="{22B1E8E6-7198-4E19-AA52-9CA803E06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1" name="V">
                <a:extLst>
                  <a:ext uri="{FF2B5EF4-FFF2-40B4-BE49-F238E27FC236}">
                    <a16:creationId xmlns:a16="http://schemas.microsoft.com/office/drawing/2014/main" id="{55347BF1-4C3A-42BA-8B3C-85E62AF74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3DE7B667-7B14-4F72-A476-BF197D458A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27761" y="4140000"/>
            <a:ext cx="920839" cy="720000"/>
          </a:xfrm>
        </p:spPr>
        <p:txBody>
          <a:bodyPr wrap="square" spcCol="360000"/>
          <a:lstStyle>
            <a:lvl1pPr algn="r">
              <a:defRPr/>
            </a:lvl1pPr>
            <a:lvl4pPr>
              <a:defRPr/>
            </a:lvl4pPr>
          </a:lstStyle>
          <a:p>
            <a:pPr lvl="0"/>
            <a:r>
              <a:rPr lang="en-GB" noProof="0" dirty="0"/>
              <a:t>www</a:t>
            </a:r>
            <a:r>
              <a:rPr lang="en-US" dirty="0"/>
              <a:t>.vtt.fi</a:t>
            </a:r>
          </a:p>
        </p:txBody>
      </p:sp>
    </p:spTree>
    <p:extLst>
      <p:ext uri="{BB962C8B-B14F-4D97-AF65-F5344CB8AC3E}">
        <p14:creationId xmlns:p14="http://schemas.microsoft.com/office/powerpoint/2010/main" val="14954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49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Final 1b">
    <p:bg>
      <p:bgPr>
        <a:solidFill>
          <a:srgbClr val="F06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50780AD3-222C-4D88-B23B-886AFEBA6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9" y="4140000"/>
            <a:ext cx="3240000" cy="720000"/>
          </a:xfrm>
        </p:spPr>
        <p:txBody>
          <a:bodyPr wrap="square" spcCol="360000"/>
          <a:lstStyle>
            <a:lvl1pPr>
              <a:defRPr b="1"/>
            </a:lvl1pPr>
            <a:lvl4pPr>
              <a:defRPr/>
            </a:lvl4pPr>
          </a:lstStyle>
          <a:p>
            <a:pPr lvl="0"/>
            <a:r>
              <a:rPr lang="en-GB" dirty="0"/>
              <a:t>First Name Surname</a:t>
            </a:r>
          </a:p>
          <a:p>
            <a:pPr lvl="1"/>
            <a:r>
              <a:rPr lang="en-GB" dirty="0"/>
              <a:t>firstname.surname@vtt.fi</a:t>
            </a:r>
          </a:p>
          <a:p>
            <a:pPr lvl="1"/>
            <a:r>
              <a:rPr lang="en-GB" dirty="0"/>
              <a:t>+358 1234 5678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EC8E63F1-FED1-4DA4-B9DD-A2BC5EBA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2000" y="4140000"/>
            <a:ext cx="2703803" cy="720000"/>
          </a:xfrm>
        </p:spPr>
        <p:txBody>
          <a:bodyPr wrap="square" spcCol="360000"/>
          <a:lstStyle>
            <a:lvl1pPr algn="l">
              <a:defRPr/>
            </a:lvl1pPr>
            <a:lvl4pPr>
              <a:defRPr/>
            </a:lvl4pPr>
          </a:lstStyle>
          <a:p>
            <a:pPr lvl="0"/>
            <a:r>
              <a:rPr lang="en-US" dirty="0"/>
              <a:t>@</a:t>
            </a:r>
            <a:r>
              <a:rPr lang="en-GB" noProof="0" dirty="0" err="1"/>
              <a:t>VTTFinland</a:t>
            </a:r>
            <a:endParaRPr lang="en-GB" noProof="0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your_account</a:t>
            </a:r>
            <a:endParaRPr lang="en-US" dirty="0"/>
          </a:p>
        </p:txBody>
      </p:sp>
      <p:grpSp>
        <p:nvGrpSpPr>
          <p:cNvPr id="50" name="VTT_LogoStack_v3_16092019 pienempi koko">
            <a:extLst>
              <a:ext uri="{FF2B5EF4-FFF2-40B4-BE49-F238E27FC236}">
                <a16:creationId xmlns:a16="http://schemas.microsoft.com/office/drawing/2014/main" id="{3E96DB2B-E1D0-4441-A34D-93F4A8C00335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1" name="_VTT_logo_102019_01_white_on_orange" hidden="1">
              <a:extLst>
                <a:ext uri="{FF2B5EF4-FFF2-40B4-BE49-F238E27FC236}">
                  <a16:creationId xmlns:a16="http://schemas.microsoft.com/office/drawing/2014/main" id="{9397F18D-2D3F-4834-86F7-91B2BB976EB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40" name="Box">
                <a:extLst>
                  <a:ext uri="{FF2B5EF4-FFF2-40B4-BE49-F238E27FC236}">
                    <a16:creationId xmlns:a16="http://schemas.microsoft.com/office/drawing/2014/main" id="{E8AA5F2B-6F97-4DDD-AAAE-51B6260B9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T2">
                <a:extLst>
                  <a:ext uri="{FF2B5EF4-FFF2-40B4-BE49-F238E27FC236}">
                    <a16:creationId xmlns:a16="http://schemas.microsoft.com/office/drawing/2014/main" id="{3E4B10A5-696D-4118-9511-D9C2A8BC5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2" name="T1">
                <a:extLst>
                  <a:ext uri="{FF2B5EF4-FFF2-40B4-BE49-F238E27FC236}">
                    <a16:creationId xmlns:a16="http://schemas.microsoft.com/office/drawing/2014/main" id="{7D46B3FA-DCD0-4EDC-9E4F-5C79EE1E9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3" name="V">
                <a:extLst>
                  <a:ext uri="{FF2B5EF4-FFF2-40B4-BE49-F238E27FC236}">
                    <a16:creationId xmlns:a16="http://schemas.microsoft.com/office/drawing/2014/main" id="{0D626D6F-343F-404A-B9D3-3C330A7B0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_VTT_logo_102019_02_white_on_black" hidden="1">
              <a:extLst>
                <a:ext uri="{FF2B5EF4-FFF2-40B4-BE49-F238E27FC236}">
                  <a16:creationId xmlns:a16="http://schemas.microsoft.com/office/drawing/2014/main" id="{BDAB2655-7ABE-4F78-9B92-899761C949F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36" name="Box">
                <a:extLst>
                  <a:ext uri="{FF2B5EF4-FFF2-40B4-BE49-F238E27FC236}">
                    <a16:creationId xmlns:a16="http://schemas.microsoft.com/office/drawing/2014/main" id="{F2D64AD5-66D0-4CD9-AA16-4CC703CB2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7" name="T2">
                <a:extLst>
                  <a:ext uri="{FF2B5EF4-FFF2-40B4-BE49-F238E27FC236}">
                    <a16:creationId xmlns:a16="http://schemas.microsoft.com/office/drawing/2014/main" id="{E41EE90B-8813-4A28-8135-A52F41D10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8" name="T1">
                <a:extLst>
                  <a:ext uri="{FF2B5EF4-FFF2-40B4-BE49-F238E27FC236}">
                    <a16:creationId xmlns:a16="http://schemas.microsoft.com/office/drawing/2014/main" id="{EEF02B9F-49E8-4250-9BE3-3C4694BC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9" name="V">
                <a:extLst>
                  <a:ext uri="{FF2B5EF4-FFF2-40B4-BE49-F238E27FC236}">
                    <a16:creationId xmlns:a16="http://schemas.microsoft.com/office/drawing/2014/main" id="{9D019D57-38B8-437D-B25D-331BD7F34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_VTT_logo_102019_03_white_on_blue" hidden="1">
              <a:extLst>
                <a:ext uri="{FF2B5EF4-FFF2-40B4-BE49-F238E27FC236}">
                  <a16:creationId xmlns:a16="http://schemas.microsoft.com/office/drawing/2014/main" id="{460650A1-9963-4FC0-85A2-4A34ED287B0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32" name="Box">
                <a:extLst>
                  <a:ext uri="{FF2B5EF4-FFF2-40B4-BE49-F238E27FC236}">
                    <a16:creationId xmlns:a16="http://schemas.microsoft.com/office/drawing/2014/main" id="{C94A5A9F-473E-44BC-82E1-3D2E9754E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3" name="T2">
                <a:extLst>
                  <a:ext uri="{FF2B5EF4-FFF2-40B4-BE49-F238E27FC236}">
                    <a16:creationId xmlns:a16="http://schemas.microsoft.com/office/drawing/2014/main" id="{ED4BD081-A794-40CA-927B-B3AA153A4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4" name="T1">
                <a:extLst>
                  <a:ext uri="{FF2B5EF4-FFF2-40B4-BE49-F238E27FC236}">
                    <a16:creationId xmlns:a16="http://schemas.microsoft.com/office/drawing/2014/main" id="{25B7EDC7-E9B6-4632-ABC6-13CE4972B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5" name="V">
                <a:extLst>
                  <a:ext uri="{FF2B5EF4-FFF2-40B4-BE49-F238E27FC236}">
                    <a16:creationId xmlns:a16="http://schemas.microsoft.com/office/drawing/2014/main" id="{D6D967A9-933F-4681-A6C9-95B4465D3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_VTT_logo_102019_04_white_on_dark_grey" hidden="1">
              <a:extLst>
                <a:ext uri="{FF2B5EF4-FFF2-40B4-BE49-F238E27FC236}">
                  <a16:creationId xmlns:a16="http://schemas.microsoft.com/office/drawing/2014/main" id="{6E8AFEBE-1664-4C8D-B375-30E3882D3A1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8" name="Box">
                <a:extLst>
                  <a:ext uri="{FF2B5EF4-FFF2-40B4-BE49-F238E27FC236}">
                    <a16:creationId xmlns:a16="http://schemas.microsoft.com/office/drawing/2014/main" id="{45789A28-E61D-4617-A6EB-78DE309F2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9" name="T2">
                <a:extLst>
                  <a:ext uri="{FF2B5EF4-FFF2-40B4-BE49-F238E27FC236}">
                    <a16:creationId xmlns:a16="http://schemas.microsoft.com/office/drawing/2014/main" id="{98FEDE00-EE17-4FD2-B79A-2756AF9BA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0" name="T1">
                <a:extLst>
                  <a:ext uri="{FF2B5EF4-FFF2-40B4-BE49-F238E27FC236}">
                    <a16:creationId xmlns:a16="http://schemas.microsoft.com/office/drawing/2014/main" id="{EF4B3121-F4BD-405C-AA70-1BF9B24E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1" name="V">
                <a:extLst>
                  <a:ext uri="{FF2B5EF4-FFF2-40B4-BE49-F238E27FC236}">
                    <a16:creationId xmlns:a16="http://schemas.microsoft.com/office/drawing/2014/main" id="{46AAE84D-3EF9-4583-93F8-164D8BD58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_VTT_logo_102019_05_dark_grey_on_white" hidden="1">
              <a:extLst>
                <a:ext uri="{FF2B5EF4-FFF2-40B4-BE49-F238E27FC236}">
                  <a16:creationId xmlns:a16="http://schemas.microsoft.com/office/drawing/2014/main" id="{B88C64F4-4843-4256-84D5-D432B6FA994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4" name="Box">
                <a:extLst>
                  <a:ext uri="{FF2B5EF4-FFF2-40B4-BE49-F238E27FC236}">
                    <a16:creationId xmlns:a16="http://schemas.microsoft.com/office/drawing/2014/main" id="{364AB6DC-ED2A-4148-95BD-F66961585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5" name="T2">
                <a:extLst>
                  <a:ext uri="{FF2B5EF4-FFF2-40B4-BE49-F238E27FC236}">
                    <a16:creationId xmlns:a16="http://schemas.microsoft.com/office/drawing/2014/main" id="{1507F8F2-2D47-4BF8-B8BC-6637AE96C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6" name="T1">
                <a:extLst>
                  <a:ext uri="{FF2B5EF4-FFF2-40B4-BE49-F238E27FC236}">
                    <a16:creationId xmlns:a16="http://schemas.microsoft.com/office/drawing/2014/main" id="{4DCB984E-6ED7-4A26-BD73-7BF857A4D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7" name="V">
                <a:extLst>
                  <a:ext uri="{FF2B5EF4-FFF2-40B4-BE49-F238E27FC236}">
                    <a16:creationId xmlns:a16="http://schemas.microsoft.com/office/drawing/2014/main" id="{977F6C24-9631-4049-8F40-152E508D7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_VTT_logo_102019_06_orange_blue_on_white" hidden="1">
              <a:extLst>
                <a:ext uri="{FF2B5EF4-FFF2-40B4-BE49-F238E27FC236}">
                  <a16:creationId xmlns:a16="http://schemas.microsoft.com/office/drawing/2014/main" id="{646E98A6-7B10-4267-92DC-4AC5538B5FB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0" name="Box">
                <a:extLst>
                  <a:ext uri="{FF2B5EF4-FFF2-40B4-BE49-F238E27FC236}">
                    <a16:creationId xmlns:a16="http://schemas.microsoft.com/office/drawing/2014/main" id="{873838EA-5F3D-4F1C-B2ED-8AFBF4DA2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1" name="T2">
                <a:extLst>
                  <a:ext uri="{FF2B5EF4-FFF2-40B4-BE49-F238E27FC236}">
                    <a16:creationId xmlns:a16="http://schemas.microsoft.com/office/drawing/2014/main" id="{D23B9C1E-2E18-4A71-85D0-78D706C4E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2" name="T1">
                <a:extLst>
                  <a:ext uri="{FF2B5EF4-FFF2-40B4-BE49-F238E27FC236}">
                    <a16:creationId xmlns:a16="http://schemas.microsoft.com/office/drawing/2014/main" id="{67181B7F-F241-4ACC-899B-475DA30E5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3" name="V">
                <a:extLst>
                  <a:ext uri="{FF2B5EF4-FFF2-40B4-BE49-F238E27FC236}">
                    <a16:creationId xmlns:a16="http://schemas.microsoft.com/office/drawing/2014/main" id="{169A425A-1CB0-4658-9ACE-76C0533F2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_VTT_logo_102019_07_blue_on_white" hidden="1">
              <a:extLst>
                <a:ext uri="{FF2B5EF4-FFF2-40B4-BE49-F238E27FC236}">
                  <a16:creationId xmlns:a16="http://schemas.microsoft.com/office/drawing/2014/main" id="{C137F294-BB27-47A7-9236-6DB4851D0E8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16" name="Box">
                <a:extLst>
                  <a:ext uri="{FF2B5EF4-FFF2-40B4-BE49-F238E27FC236}">
                    <a16:creationId xmlns:a16="http://schemas.microsoft.com/office/drawing/2014/main" id="{01A972FD-513F-4C56-AC64-979B1CBDE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7" name="T2">
                <a:extLst>
                  <a:ext uri="{FF2B5EF4-FFF2-40B4-BE49-F238E27FC236}">
                    <a16:creationId xmlns:a16="http://schemas.microsoft.com/office/drawing/2014/main" id="{EF3935B1-7970-49DA-9ABE-E5BD1F6B5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8" name="T1">
                <a:extLst>
                  <a:ext uri="{FF2B5EF4-FFF2-40B4-BE49-F238E27FC236}">
                    <a16:creationId xmlns:a16="http://schemas.microsoft.com/office/drawing/2014/main" id="{83B4779E-A7F3-4D11-8273-80A2EE391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9" name="V">
                <a:extLst>
                  <a:ext uri="{FF2B5EF4-FFF2-40B4-BE49-F238E27FC236}">
                    <a16:creationId xmlns:a16="http://schemas.microsoft.com/office/drawing/2014/main" id="{FECEBF5A-528C-43A5-82BF-812E405D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_VTT_logo_102019_08_black_on_white" hidden="1">
              <a:extLst>
                <a:ext uri="{FF2B5EF4-FFF2-40B4-BE49-F238E27FC236}">
                  <a16:creationId xmlns:a16="http://schemas.microsoft.com/office/drawing/2014/main" id="{C332F252-B16D-4A74-BAFF-D8ADCEE3C95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12" name="Box">
                <a:extLst>
                  <a:ext uri="{FF2B5EF4-FFF2-40B4-BE49-F238E27FC236}">
                    <a16:creationId xmlns:a16="http://schemas.microsoft.com/office/drawing/2014/main" id="{2661646A-869A-4642-B8FB-951F23789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3" name="T2">
                <a:extLst>
                  <a:ext uri="{FF2B5EF4-FFF2-40B4-BE49-F238E27FC236}">
                    <a16:creationId xmlns:a16="http://schemas.microsoft.com/office/drawing/2014/main" id="{13EDE598-EE58-4A95-841E-C0CA52181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4" name="T1">
                <a:extLst>
                  <a:ext uri="{FF2B5EF4-FFF2-40B4-BE49-F238E27FC236}">
                    <a16:creationId xmlns:a16="http://schemas.microsoft.com/office/drawing/2014/main" id="{9DE4A8C8-ED4E-4020-8D50-B7759A7A8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5" name="V">
                <a:extLst>
                  <a:ext uri="{FF2B5EF4-FFF2-40B4-BE49-F238E27FC236}">
                    <a16:creationId xmlns:a16="http://schemas.microsoft.com/office/drawing/2014/main" id="{B2F1F955-AC5B-4CE5-A6D5-494757B97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_VTT_logo_102019_09_orange_on_white">
              <a:extLst>
                <a:ext uri="{FF2B5EF4-FFF2-40B4-BE49-F238E27FC236}">
                  <a16:creationId xmlns:a16="http://schemas.microsoft.com/office/drawing/2014/main" id="{7B663FA4-CCF4-411A-AE7B-8F2EAE4655D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08" name="Box">
                <a:extLst>
                  <a:ext uri="{FF2B5EF4-FFF2-40B4-BE49-F238E27FC236}">
                    <a16:creationId xmlns:a16="http://schemas.microsoft.com/office/drawing/2014/main" id="{A7E53BC9-9C4E-458E-A624-5915FF608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9" name="T2">
                <a:extLst>
                  <a:ext uri="{FF2B5EF4-FFF2-40B4-BE49-F238E27FC236}">
                    <a16:creationId xmlns:a16="http://schemas.microsoft.com/office/drawing/2014/main" id="{BAC77CB9-B45B-4675-A9A7-10032B0D6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0" name="T1">
                <a:extLst>
                  <a:ext uri="{FF2B5EF4-FFF2-40B4-BE49-F238E27FC236}">
                    <a16:creationId xmlns:a16="http://schemas.microsoft.com/office/drawing/2014/main" id="{22B1E8E6-7198-4E19-AA52-9CA803E06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1" name="V">
                <a:extLst>
                  <a:ext uri="{FF2B5EF4-FFF2-40B4-BE49-F238E27FC236}">
                    <a16:creationId xmlns:a16="http://schemas.microsoft.com/office/drawing/2014/main" id="{55347BF1-4C3A-42BA-8B3C-85E62AF74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3DE7B667-7B14-4F72-A476-BF197D458A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27761" y="4140000"/>
            <a:ext cx="920839" cy="720000"/>
          </a:xfrm>
        </p:spPr>
        <p:txBody>
          <a:bodyPr wrap="square" spcCol="360000"/>
          <a:lstStyle>
            <a:lvl1pPr algn="r">
              <a:defRPr/>
            </a:lvl1pPr>
            <a:lvl4pPr>
              <a:defRPr/>
            </a:lvl4pPr>
          </a:lstStyle>
          <a:p>
            <a:pPr lvl="0"/>
            <a:r>
              <a:rPr lang="en-GB" noProof="0" dirty="0"/>
              <a:t>www</a:t>
            </a:r>
            <a:r>
              <a:rPr lang="en-US" dirty="0"/>
              <a:t>.vtt.fi</a:t>
            </a:r>
          </a:p>
        </p:txBody>
      </p:sp>
    </p:spTree>
    <p:extLst>
      <p:ext uri="{BB962C8B-B14F-4D97-AF65-F5344CB8AC3E}">
        <p14:creationId xmlns:p14="http://schemas.microsoft.com/office/powerpoint/2010/main" val="300853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49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Final 1c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50780AD3-222C-4D88-B23B-886AFEBA6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9" y="4140000"/>
            <a:ext cx="3240000" cy="720000"/>
          </a:xfrm>
        </p:spPr>
        <p:txBody>
          <a:bodyPr wrap="square" spcCol="360000"/>
          <a:lstStyle>
            <a:lvl1pPr>
              <a:defRPr b="1"/>
            </a:lvl1pPr>
            <a:lvl4pPr>
              <a:defRPr/>
            </a:lvl4pPr>
          </a:lstStyle>
          <a:p>
            <a:pPr lvl="0"/>
            <a:r>
              <a:rPr lang="en-GB" dirty="0"/>
              <a:t>First Name Surname</a:t>
            </a:r>
          </a:p>
          <a:p>
            <a:pPr lvl="1"/>
            <a:r>
              <a:rPr lang="en-GB" dirty="0"/>
              <a:t>firstname.surname@vtt.fi</a:t>
            </a:r>
          </a:p>
          <a:p>
            <a:pPr lvl="1"/>
            <a:r>
              <a:rPr lang="en-GB" dirty="0"/>
              <a:t>+358 1234 5678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EC8E63F1-FED1-4DA4-B9DD-A2BC5EBA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2000" y="4140000"/>
            <a:ext cx="2703803" cy="720000"/>
          </a:xfrm>
        </p:spPr>
        <p:txBody>
          <a:bodyPr wrap="square" spcCol="360000"/>
          <a:lstStyle>
            <a:lvl1pPr algn="l">
              <a:defRPr/>
            </a:lvl1pPr>
            <a:lvl4pPr>
              <a:defRPr/>
            </a:lvl4pPr>
          </a:lstStyle>
          <a:p>
            <a:pPr lvl="0"/>
            <a:r>
              <a:rPr lang="en-US" dirty="0"/>
              <a:t>@</a:t>
            </a:r>
            <a:r>
              <a:rPr lang="en-GB" noProof="0" dirty="0" err="1"/>
              <a:t>VTTFinland</a:t>
            </a:r>
            <a:endParaRPr lang="en-GB" noProof="0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your_account</a:t>
            </a:r>
            <a:endParaRPr lang="en-US" dirty="0"/>
          </a:p>
        </p:txBody>
      </p:sp>
      <p:grpSp>
        <p:nvGrpSpPr>
          <p:cNvPr id="50" name="VTT_LogoStack_v3_16092019 pienempi koko">
            <a:extLst>
              <a:ext uri="{FF2B5EF4-FFF2-40B4-BE49-F238E27FC236}">
                <a16:creationId xmlns:a16="http://schemas.microsoft.com/office/drawing/2014/main" id="{3E96DB2B-E1D0-4441-A34D-93F4A8C00335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1" name="_VTT_logo_102019_01_white_on_orange" hidden="1">
              <a:extLst>
                <a:ext uri="{FF2B5EF4-FFF2-40B4-BE49-F238E27FC236}">
                  <a16:creationId xmlns:a16="http://schemas.microsoft.com/office/drawing/2014/main" id="{9397F18D-2D3F-4834-86F7-91B2BB976EB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40" name="Box">
                <a:extLst>
                  <a:ext uri="{FF2B5EF4-FFF2-40B4-BE49-F238E27FC236}">
                    <a16:creationId xmlns:a16="http://schemas.microsoft.com/office/drawing/2014/main" id="{E8AA5F2B-6F97-4DDD-AAAE-51B6260B9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T2">
                <a:extLst>
                  <a:ext uri="{FF2B5EF4-FFF2-40B4-BE49-F238E27FC236}">
                    <a16:creationId xmlns:a16="http://schemas.microsoft.com/office/drawing/2014/main" id="{3E4B10A5-696D-4118-9511-D9C2A8BC5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2" name="T1">
                <a:extLst>
                  <a:ext uri="{FF2B5EF4-FFF2-40B4-BE49-F238E27FC236}">
                    <a16:creationId xmlns:a16="http://schemas.microsoft.com/office/drawing/2014/main" id="{7D46B3FA-DCD0-4EDC-9E4F-5C79EE1E9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3" name="V">
                <a:extLst>
                  <a:ext uri="{FF2B5EF4-FFF2-40B4-BE49-F238E27FC236}">
                    <a16:creationId xmlns:a16="http://schemas.microsoft.com/office/drawing/2014/main" id="{0D626D6F-343F-404A-B9D3-3C330A7B0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_VTT_logo_102019_02_white_on_black" hidden="1">
              <a:extLst>
                <a:ext uri="{FF2B5EF4-FFF2-40B4-BE49-F238E27FC236}">
                  <a16:creationId xmlns:a16="http://schemas.microsoft.com/office/drawing/2014/main" id="{BDAB2655-7ABE-4F78-9B92-899761C949F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36" name="Box">
                <a:extLst>
                  <a:ext uri="{FF2B5EF4-FFF2-40B4-BE49-F238E27FC236}">
                    <a16:creationId xmlns:a16="http://schemas.microsoft.com/office/drawing/2014/main" id="{F2D64AD5-66D0-4CD9-AA16-4CC703CB2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7" name="T2">
                <a:extLst>
                  <a:ext uri="{FF2B5EF4-FFF2-40B4-BE49-F238E27FC236}">
                    <a16:creationId xmlns:a16="http://schemas.microsoft.com/office/drawing/2014/main" id="{E41EE90B-8813-4A28-8135-A52F41D10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8" name="T1">
                <a:extLst>
                  <a:ext uri="{FF2B5EF4-FFF2-40B4-BE49-F238E27FC236}">
                    <a16:creationId xmlns:a16="http://schemas.microsoft.com/office/drawing/2014/main" id="{EEF02B9F-49E8-4250-9BE3-3C4694BC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9" name="V">
                <a:extLst>
                  <a:ext uri="{FF2B5EF4-FFF2-40B4-BE49-F238E27FC236}">
                    <a16:creationId xmlns:a16="http://schemas.microsoft.com/office/drawing/2014/main" id="{9D019D57-38B8-437D-B25D-331BD7F34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_VTT_logo_102019_03_white_on_blue" hidden="1">
              <a:extLst>
                <a:ext uri="{FF2B5EF4-FFF2-40B4-BE49-F238E27FC236}">
                  <a16:creationId xmlns:a16="http://schemas.microsoft.com/office/drawing/2014/main" id="{460650A1-9963-4FC0-85A2-4A34ED287B0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32" name="Box">
                <a:extLst>
                  <a:ext uri="{FF2B5EF4-FFF2-40B4-BE49-F238E27FC236}">
                    <a16:creationId xmlns:a16="http://schemas.microsoft.com/office/drawing/2014/main" id="{C94A5A9F-473E-44BC-82E1-3D2E9754E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3" name="T2">
                <a:extLst>
                  <a:ext uri="{FF2B5EF4-FFF2-40B4-BE49-F238E27FC236}">
                    <a16:creationId xmlns:a16="http://schemas.microsoft.com/office/drawing/2014/main" id="{ED4BD081-A794-40CA-927B-B3AA153A4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4" name="T1">
                <a:extLst>
                  <a:ext uri="{FF2B5EF4-FFF2-40B4-BE49-F238E27FC236}">
                    <a16:creationId xmlns:a16="http://schemas.microsoft.com/office/drawing/2014/main" id="{25B7EDC7-E9B6-4632-ABC6-13CE4972B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5" name="V">
                <a:extLst>
                  <a:ext uri="{FF2B5EF4-FFF2-40B4-BE49-F238E27FC236}">
                    <a16:creationId xmlns:a16="http://schemas.microsoft.com/office/drawing/2014/main" id="{D6D967A9-933F-4681-A6C9-95B4465D3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_VTT_logo_102019_04_white_on_dark_grey" hidden="1">
              <a:extLst>
                <a:ext uri="{FF2B5EF4-FFF2-40B4-BE49-F238E27FC236}">
                  <a16:creationId xmlns:a16="http://schemas.microsoft.com/office/drawing/2014/main" id="{6E8AFEBE-1664-4C8D-B375-30E3882D3A1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8" name="Box">
                <a:extLst>
                  <a:ext uri="{FF2B5EF4-FFF2-40B4-BE49-F238E27FC236}">
                    <a16:creationId xmlns:a16="http://schemas.microsoft.com/office/drawing/2014/main" id="{45789A28-E61D-4617-A6EB-78DE309F2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9" name="T2">
                <a:extLst>
                  <a:ext uri="{FF2B5EF4-FFF2-40B4-BE49-F238E27FC236}">
                    <a16:creationId xmlns:a16="http://schemas.microsoft.com/office/drawing/2014/main" id="{98FEDE00-EE17-4FD2-B79A-2756AF9BA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0" name="T1">
                <a:extLst>
                  <a:ext uri="{FF2B5EF4-FFF2-40B4-BE49-F238E27FC236}">
                    <a16:creationId xmlns:a16="http://schemas.microsoft.com/office/drawing/2014/main" id="{EF4B3121-F4BD-405C-AA70-1BF9B24E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1" name="V">
                <a:extLst>
                  <a:ext uri="{FF2B5EF4-FFF2-40B4-BE49-F238E27FC236}">
                    <a16:creationId xmlns:a16="http://schemas.microsoft.com/office/drawing/2014/main" id="{46AAE84D-3EF9-4583-93F8-164D8BD58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_VTT_logo_102019_05_dark_grey_on_white">
              <a:extLst>
                <a:ext uri="{FF2B5EF4-FFF2-40B4-BE49-F238E27FC236}">
                  <a16:creationId xmlns:a16="http://schemas.microsoft.com/office/drawing/2014/main" id="{B88C64F4-4843-4256-84D5-D432B6FA9945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4" name="Box">
                <a:extLst>
                  <a:ext uri="{FF2B5EF4-FFF2-40B4-BE49-F238E27FC236}">
                    <a16:creationId xmlns:a16="http://schemas.microsoft.com/office/drawing/2014/main" id="{364AB6DC-ED2A-4148-95BD-F66961585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5" name="T2">
                <a:extLst>
                  <a:ext uri="{FF2B5EF4-FFF2-40B4-BE49-F238E27FC236}">
                    <a16:creationId xmlns:a16="http://schemas.microsoft.com/office/drawing/2014/main" id="{1507F8F2-2D47-4BF8-B8BC-6637AE96C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6" name="T1">
                <a:extLst>
                  <a:ext uri="{FF2B5EF4-FFF2-40B4-BE49-F238E27FC236}">
                    <a16:creationId xmlns:a16="http://schemas.microsoft.com/office/drawing/2014/main" id="{4DCB984E-6ED7-4A26-BD73-7BF857A4D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7" name="V">
                <a:extLst>
                  <a:ext uri="{FF2B5EF4-FFF2-40B4-BE49-F238E27FC236}">
                    <a16:creationId xmlns:a16="http://schemas.microsoft.com/office/drawing/2014/main" id="{977F6C24-9631-4049-8F40-152E508D7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_VTT_logo_102019_06_orange_blue_on_white" hidden="1">
              <a:extLst>
                <a:ext uri="{FF2B5EF4-FFF2-40B4-BE49-F238E27FC236}">
                  <a16:creationId xmlns:a16="http://schemas.microsoft.com/office/drawing/2014/main" id="{646E98A6-7B10-4267-92DC-4AC5538B5FB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0" name="Box">
                <a:extLst>
                  <a:ext uri="{FF2B5EF4-FFF2-40B4-BE49-F238E27FC236}">
                    <a16:creationId xmlns:a16="http://schemas.microsoft.com/office/drawing/2014/main" id="{873838EA-5F3D-4F1C-B2ED-8AFBF4DA2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1" name="T2">
                <a:extLst>
                  <a:ext uri="{FF2B5EF4-FFF2-40B4-BE49-F238E27FC236}">
                    <a16:creationId xmlns:a16="http://schemas.microsoft.com/office/drawing/2014/main" id="{D23B9C1E-2E18-4A71-85D0-78D706C4E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2" name="T1">
                <a:extLst>
                  <a:ext uri="{FF2B5EF4-FFF2-40B4-BE49-F238E27FC236}">
                    <a16:creationId xmlns:a16="http://schemas.microsoft.com/office/drawing/2014/main" id="{67181B7F-F241-4ACC-899B-475DA30E5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3" name="V">
                <a:extLst>
                  <a:ext uri="{FF2B5EF4-FFF2-40B4-BE49-F238E27FC236}">
                    <a16:creationId xmlns:a16="http://schemas.microsoft.com/office/drawing/2014/main" id="{169A425A-1CB0-4658-9ACE-76C0533F2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_VTT_logo_102019_07_blue_on_white" hidden="1">
              <a:extLst>
                <a:ext uri="{FF2B5EF4-FFF2-40B4-BE49-F238E27FC236}">
                  <a16:creationId xmlns:a16="http://schemas.microsoft.com/office/drawing/2014/main" id="{C137F294-BB27-47A7-9236-6DB4851D0E8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16" name="Box">
                <a:extLst>
                  <a:ext uri="{FF2B5EF4-FFF2-40B4-BE49-F238E27FC236}">
                    <a16:creationId xmlns:a16="http://schemas.microsoft.com/office/drawing/2014/main" id="{01A972FD-513F-4C56-AC64-979B1CBDE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7" name="T2">
                <a:extLst>
                  <a:ext uri="{FF2B5EF4-FFF2-40B4-BE49-F238E27FC236}">
                    <a16:creationId xmlns:a16="http://schemas.microsoft.com/office/drawing/2014/main" id="{EF3935B1-7970-49DA-9ABE-E5BD1F6B5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8" name="T1">
                <a:extLst>
                  <a:ext uri="{FF2B5EF4-FFF2-40B4-BE49-F238E27FC236}">
                    <a16:creationId xmlns:a16="http://schemas.microsoft.com/office/drawing/2014/main" id="{83B4779E-A7F3-4D11-8273-80A2EE391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9" name="V">
                <a:extLst>
                  <a:ext uri="{FF2B5EF4-FFF2-40B4-BE49-F238E27FC236}">
                    <a16:creationId xmlns:a16="http://schemas.microsoft.com/office/drawing/2014/main" id="{FECEBF5A-528C-43A5-82BF-812E405D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_VTT_logo_102019_08_black_on_white" hidden="1">
              <a:extLst>
                <a:ext uri="{FF2B5EF4-FFF2-40B4-BE49-F238E27FC236}">
                  <a16:creationId xmlns:a16="http://schemas.microsoft.com/office/drawing/2014/main" id="{C332F252-B16D-4A74-BAFF-D8ADCEE3C95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12" name="Box">
                <a:extLst>
                  <a:ext uri="{FF2B5EF4-FFF2-40B4-BE49-F238E27FC236}">
                    <a16:creationId xmlns:a16="http://schemas.microsoft.com/office/drawing/2014/main" id="{2661646A-869A-4642-B8FB-951F23789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3" name="T2">
                <a:extLst>
                  <a:ext uri="{FF2B5EF4-FFF2-40B4-BE49-F238E27FC236}">
                    <a16:creationId xmlns:a16="http://schemas.microsoft.com/office/drawing/2014/main" id="{13EDE598-EE58-4A95-841E-C0CA52181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4" name="T1">
                <a:extLst>
                  <a:ext uri="{FF2B5EF4-FFF2-40B4-BE49-F238E27FC236}">
                    <a16:creationId xmlns:a16="http://schemas.microsoft.com/office/drawing/2014/main" id="{9DE4A8C8-ED4E-4020-8D50-B7759A7A8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5" name="V">
                <a:extLst>
                  <a:ext uri="{FF2B5EF4-FFF2-40B4-BE49-F238E27FC236}">
                    <a16:creationId xmlns:a16="http://schemas.microsoft.com/office/drawing/2014/main" id="{B2F1F955-AC5B-4CE5-A6D5-494757B97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_VTT_logo_102019_09_orange_on_white" hidden="1">
              <a:extLst>
                <a:ext uri="{FF2B5EF4-FFF2-40B4-BE49-F238E27FC236}">
                  <a16:creationId xmlns:a16="http://schemas.microsoft.com/office/drawing/2014/main" id="{7B663FA4-CCF4-411A-AE7B-8F2EAE4655D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08" name="Box">
                <a:extLst>
                  <a:ext uri="{FF2B5EF4-FFF2-40B4-BE49-F238E27FC236}">
                    <a16:creationId xmlns:a16="http://schemas.microsoft.com/office/drawing/2014/main" id="{A7E53BC9-9C4E-458E-A624-5915FF608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9" name="T2">
                <a:extLst>
                  <a:ext uri="{FF2B5EF4-FFF2-40B4-BE49-F238E27FC236}">
                    <a16:creationId xmlns:a16="http://schemas.microsoft.com/office/drawing/2014/main" id="{BAC77CB9-B45B-4675-A9A7-10032B0D6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0" name="T1">
                <a:extLst>
                  <a:ext uri="{FF2B5EF4-FFF2-40B4-BE49-F238E27FC236}">
                    <a16:creationId xmlns:a16="http://schemas.microsoft.com/office/drawing/2014/main" id="{22B1E8E6-7198-4E19-AA52-9CA803E06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1" name="V">
                <a:extLst>
                  <a:ext uri="{FF2B5EF4-FFF2-40B4-BE49-F238E27FC236}">
                    <a16:creationId xmlns:a16="http://schemas.microsoft.com/office/drawing/2014/main" id="{55347BF1-4C3A-42BA-8B3C-85E62AF74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3DE7B667-7B14-4F72-A476-BF197D458A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27761" y="4140000"/>
            <a:ext cx="920839" cy="720000"/>
          </a:xfrm>
        </p:spPr>
        <p:txBody>
          <a:bodyPr wrap="square" spcCol="360000"/>
          <a:lstStyle>
            <a:lvl1pPr algn="r">
              <a:defRPr/>
            </a:lvl1pPr>
            <a:lvl4pPr>
              <a:defRPr/>
            </a:lvl4pPr>
          </a:lstStyle>
          <a:p>
            <a:pPr lvl="0"/>
            <a:r>
              <a:rPr lang="en-GB" noProof="0" dirty="0"/>
              <a:t>www</a:t>
            </a:r>
            <a:r>
              <a:rPr lang="en-US" dirty="0"/>
              <a:t>.vtt.fi</a:t>
            </a:r>
          </a:p>
        </p:txBody>
      </p:sp>
    </p:spTree>
    <p:extLst>
      <p:ext uri="{BB962C8B-B14F-4D97-AF65-F5344CB8AC3E}">
        <p14:creationId xmlns:p14="http://schemas.microsoft.com/office/powerpoint/2010/main" val="5655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49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Starter Leav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B15939B-1EA9-49CD-B7AE-42CDF9FC139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0DE9D-93EC-4504-8196-AFA4EA838235}"/>
              </a:ext>
            </a:extLst>
          </p:cNvPr>
          <p:cNvSpPr/>
          <p:nvPr/>
        </p:nvSpPr>
        <p:spPr>
          <a:xfrm>
            <a:off x="4572001" y="1021977"/>
            <a:ext cx="4572000" cy="3130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2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3AD41-7055-4805-B84E-52A3DD32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0" y="1818000"/>
            <a:ext cx="4017110" cy="1980000"/>
          </a:xfrm>
        </p:spPr>
        <p:txBody>
          <a:bodyPr bIns="360000" anchor="b" anchorCtr="0"/>
          <a:lstStyle>
            <a:lvl1pPr>
              <a:defRPr sz="3000">
                <a:solidFill>
                  <a:srgbClr val="F06E0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5CA45-51C8-41AD-A83C-9C91FCE3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96000" y="3864452"/>
            <a:ext cx="720000" cy="283500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D6ED20E8-92FD-494A-89FF-E36589E7159D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F3AE7-5732-43E3-9ED8-7E460F8E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6000" y="3864452"/>
            <a:ext cx="3291917" cy="288000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VTT – beyond the obvious</a:t>
            </a:r>
            <a:endParaRPr lang="en-GB" dirty="0"/>
          </a:p>
        </p:txBody>
      </p:sp>
      <p:grpSp>
        <p:nvGrpSpPr>
          <p:cNvPr id="100" name="VTT_LogoStack_v3_16092019 pienempi koko">
            <a:extLst>
              <a:ext uri="{FF2B5EF4-FFF2-40B4-BE49-F238E27FC236}">
                <a16:creationId xmlns:a16="http://schemas.microsoft.com/office/drawing/2014/main" id="{862E2730-F130-4A54-A0B2-5506B22DF72C}"/>
              </a:ext>
            </a:extLst>
          </p:cNvPr>
          <p:cNvGrpSpPr/>
          <p:nvPr/>
        </p:nvGrpSpPr>
        <p:grpSpPr>
          <a:xfrm>
            <a:off x="8042862" y="1021977"/>
            <a:ext cx="869543" cy="586800"/>
            <a:chOff x="7909204" y="1770762"/>
            <a:chExt cx="971550" cy="655638"/>
          </a:xfrm>
        </p:grpSpPr>
        <p:grpSp>
          <p:nvGrpSpPr>
            <p:cNvPr id="101" name="_VTT_logo_102019_01_white_on_orange">
              <a:extLst>
                <a:ext uri="{FF2B5EF4-FFF2-40B4-BE49-F238E27FC236}">
                  <a16:creationId xmlns:a16="http://schemas.microsoft.com/office/drawing/2014/main" id="{4A87152F-CEC1-48F7-9B8D-7897B5A5284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42" name="Box">
                <a:extLst>
                  <a:ext uri="{FF2B5EF4-FFF2-40B4-BE49-F238E27FC236}">
                    <a16:creationId xmlns:a16="http://schemas.microsoft.com/office/drawing/2014/main" id="{A0D2DCEA-8A54-4D44-BFC2-404D7F9BC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3" name="T2">
                <a:extLst>
                  <a:ext uri="{FF2B5EF4-FFF2-40B4-BE49-F238E27FC236}">
                    <a16:creationId xmlns:a16="http://schemas.microsoft.com/office/drawing/2014/main" id="{607FF003-907C-4D10-8083-F9C515A48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4" name="T1">
                <a:extLst>
                  <a:ext uri="{FF2B5EF4-FFF2-40B4-BE49-F238E27FC236}">
                    <a16:creationId xmlns:a16="http://schemas.microsoft.com/office/drawing/2014/main" id="{A4C4A8CA-193C-478C-BBB7-1F35E1C71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5" name="V">
                <a:extLst>
                  <a:ext uri="{FF2B5EF4-FFF2-40B4-BE49-F238E27FC236}">
                    <a16:creationId xmlns:a16="http://schemas.microsoft.com/office/drawing/2014/main" id="{B9BE8313-90DF-430D-A0F0-97A01923E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_VTT_logo_102019_02_white_on_black" hidden="1">
              <a:extLst>
                <a:ext uri="{FF2B5EF4-FFF2-40B4-BE49-F238E27FC236}">
                  <a16:creationId xmlns:a16="http://schemas.microsoft.com/office/drawing/2014/main" id="{74B570EB-63F9-4A84-A638-A7572516BCB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38" name="Box">
                <a:extLst>
                  <a:ext uri="{FF2B5EF4-FFF2-40B4-BE49-F238E27FC236}">
                    <a16:creationId xmlns:a16="http://schemas.microsoft.com/office/drawing/2014/main" id="{C0C82187-797D-4DC1-A895-5CF512407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9" name="T2">
                <a:extLst>
                  <a:ext uri="{FF2B5EF4-FFF2-40B4-BE49-F238E27FC236}">
                    <a16:creationId xmlns:a16="http://schemas.microsoft.com/office/drawing/2014/main" id="{2F8D800B-0C58-40D1-9FCD-C37CEB463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T1">
                <a:extLst>
                  <a:ext uri="{FF2B5EF4-FFF2-40B4-BE49-F238E27FC236}">
                    <a16:creationId xmlns:a16="http://schemas.microsoft.com/office/drawing/2014/main" id="{EFF5CD19-BCE9-4E57-BA54-77F41127D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1" name="V">
                <a:extLst>
                  <a:ext uri="{FF2B5EF4-FFF2-40B4-BE49-F238E27FC236}">
                    <a16:creationId xmlns:a16="http://schemas.microsoft.com/office/drawing/2014/main" id="{814E1A01-734B-45DB-924E-01B902E00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_VTT_logo_102019_03_white_on_blue" hidden="1">
              <a:extLst>
                <a:ext uri="{FF2B5EF4-FFF2-40B4-BE49-F238E27FC236}">
                  <a16:creationId xmlns:a16="http://schemas.microsoft.com/office/drawing/2014/main" id="{AF8348CF-6E66-4DE8-8C33-4F7BE8B2A4D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34" name="Box">
                <a:extLst>
                  <a:ext uri="{FF2B5EF4-FFF2-40B4-BE49-F238E27FC236}">
                    <a16:creationId xmlns:a16="http://schemas.microsoft.com/office/drawing/2014/main" id="{D9A23B75-C76E-495E-B493-C5193C9F0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5" name="T2">
                <a:extLst>
                  <a:ext uri="{FF2B5EF4-FFF2-40B4-BE49-F238E27FC236}">
                    <a16:creationId xmlns:a16="http://schemas.microsoft.com/office/drawing/2014/main" id="{7606D736-882E-47EB-8A0E-DEADB3B0E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6" name="T1">
                <a:extLst>
                  <a:ext uri="{FF2B5EF4-FFF2-40B4-BE49-F238E27FC236}">
                    <a16:creationId xmlns:a16="http://schemas.microsoft.com/office/drawing/2014/main" id="{D4225F60-714A-4BF5-A407-C2A0704A3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7" name="V">
                <a:extLst>
                  <a:ext uri="{FF2B5EF4-FFF2-40B4-BE49-F238E27FC236}">
                    <a16:creationId xmlns:a16="http://schemas.microsoft.com/office/drawing/2014/main" id="{52865EB8-66E0-46DF-98C9-BA3E09D6A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_VTT_logo_102019_04_white_on_dark_grey" hidden="1">
              <a:extLst>
                <a:ext uri="{FF2B5EF4-FFF2-40B4-BE49-F238E27FC236}">
                  <a16:creationId xmlns:a16="http://schemas.microsoft.com/office/drawing/2014/main" id="{977335F6-3BF4-40F0-AA46-8244BB08FCB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30" name="Box">
                <a:extLst>
                  <a:ext uri="{FF2B5EF4-FFF2-40B4-BE49-F238E27FC236}">
                    <a16:creationId xmlns:a16="http://schemas.microsoft.com/office/drawing/2014/main" id="{7D750727-3652-4372-9585-94C252CE8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1" name="T2">
                <a:extLst>
                  <a:ext uri="{FF2B5EF4-FFF2-40B4-BE49-F238E27FC236}">
                    <a16:creationId xmlns:a16="http://schemas.microsoft.com/office/drawing/2014/main" id="{7446C8B5-63C5-47EF-BD85-1E737C718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2" name="T1">
                <a:extLst>
                  <a:ext uri="{FF2B5EF4-FFF2-40B4-BE49-F238E27FC236}">
                    <a16:creationId xmlns:a16="http://schemas.microsoft.com/office/drawing/2014/main" id="{6CE4168A-7AB8-4AFA-A711-74B365191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3" name="V">
                <a:extLst>
                  <a:ext uri="{FF2B5EF4-FFF2-40B4-BE49-F238E27FC236}">
                    <a16:creationId xmlns:a16="http://schemas.microsoft.com/office/drawing/2014/main" id="{5769FCD9-0039-4F5C-AA0C-B30215431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_VTT_logo_102019_05_dark_grey_on_white" hidden="1">
              <a:extLst>
                <a:ext uri="{FF2B5EF4-FFF2-40B4-BE49-F238E27FC236}">
                  <a16:creationId xmlns:a16="http://schemas.microsoft.com/office/drawing/2014/main" id="{D8DF9E6E-3C22-4A74-9087-EA07BCFC156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6" name="Box">
                <a:extLst>
                  <a:ext uri="{FF2B5EF4-FFF2-40B4-BE49-F238E27FC236}">
                    <a16:creationId xmlns:a16="http://schemas.microsoft.com/office/drawing/2014/main" id="{3BD0E683-A051-4774-B090-0D3CB6369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7" name="T2">
                <a:extLst>
                  <a:ext uri="{FF2B5EF4-FFF2-40B4-BE49-F238E27FC236}">
                    <a16:creationId xmlns:a16="http://schemas.microsoft.com/office/drawing/2014/main" id="{48EB3FD0-BA27-4F17-B488-2CE84F06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8" name="T1">
                <a:extLst>
                  <a:ext uri="{FF2B5EF4-FFF2-40B4-BE49-F238E27FC236}">
                    <a16:creationId xmlns:a16="http://schemas.microsoft.com/office/drawing/2014/main" id="{0DD48F7C-13DA-4D97-9100-A0460A371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9" name="V">
                <a:extLst>
                  <a:ext uri="{FF2B5EF4-FFF2-40B4-BE49-F238E27FC236}">
                    <a16:creationId xmlns:a16="http://schemas.microsoft.com/office/drawing/2014/main" id="{35F49C61-1B8B-40F3-AADF-856391818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_VTT_logo_102019_06_orange_blue_on_white" hidden="1">
              <a:extLst>
                <a:ext uri="{FF2B5EF4-FFF2-40B4-BE49-F238E27FC236}">
                  <a16:creationId xmlns:a16="http://schemas.microsoft.com/office/drawing/2014/main" id="{D66E5946-A31B-4B4B-ACC1-9FEB60C28FB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22" name="Box">
                <a:extLst>
                  <a:ext uri="{FF2B5EF4-FFF2-40B4-BE49-F238E27FC236}">
                    <a16:creationId xmlns:a16="http://schemas.microsoft.com/office/drawing/2014/main" id="{2111216B-67CB-43CE-B7EA-0BFAD7778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3" name="T2">
                <a:extLst>
                  <a:ext uri="{FF2B5EF4-FFF2-40B4-BE49-F238E27FC236}">
                    <a16:creationId xmlns:a16="http://schemas.microsoft.com/office/drawing/2014/main" id="{CA9AAF1E-8D00-47A0-8CCB-A67E5D50C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4" name="T1">
                <a:extLst>
                  <a:ext uri="{FF2B5EF4-FFF2-40B4-BE49-F238E27FC236}">
                    <a16:creationId xmlns:a16="http://schemas.microsoft.com/office/drawing/2014/main" id="{DDE8F4BE-9FF4-476C-BA62-D2A1C1536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5" name="V">
                <a:extLst>
                  <a:ext uri="{FF2B5EF4-FFF2-40B4-BE49-F238E27FC236}">
                    <a16:creationId xmlns:a16="http://schemas.microsoft.com/office/drawing/2014/main" id="{87BE7F11-5BE6-4C7B-8DAA-6F98517B4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_VTT_logo_102019_07_blue_on_white" hidden="1">
              <a:extLst>
                <a:ext uri="{FF2B5EF4-FFF2-40B4-BE49-F238E27FC236}">
                  <a16:creationId xmlns:a16="http://schemas.microsoft.com/office/drawing/2014/main" id="{73AC65E6-5903-4CDB-9CF2-73DC5707120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18" name="Box">
                <a:extLst>
                  <a:ext uri="{FF2B5EF4-FFF2-40B4-BE49-F238E27FC236}">
                    <a16:creationId xmlns:a16="http://schemas.microsoft.com/office/drawing/2014/main" id="{32C06172-7200-4B26-AF8C-1B168BB5F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9" name="T2">
                <a:extLst>
                  <a:ext uri="{FF2B5EF4-FFF2-40B4-BE49-F238E27FC236}">
                    <a16:creationId xmlns:a16="http://schemas.microsoft.com/office/drawing/2014/main" id="{3493F6D4-DA94-41C0-BB3B-41DC1131D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0" name="T1">
                <a:extLst>
                  <a:ext uri="{FF2B5EF4-FFF2-40B4-BE49-F238E27FC236}">
                    <a16:creationId xmlns:a16="http://schemas.microsoft.com/office/drawing/2014/main" id="{B9E1B9C0-2A75-49CE-AA3A-BB15AC1A9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1" name="V">
                <a:extLst>
                  <a:ext uri="{FF2B5EF4-FFF2-40B4-BE49-F238E27FC236}">
                    <a16:creationId xmlns:a16="http://schemas.microsoft.com/office/drawing/2014/main" id="{CD7D2A12-172E-4A41-9672-50E8EAB0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_VTT_logo_102019_08_black_on_white" hidden="1">
              <a:extLst>
                <a:ext uri="{FF2B5EF4-FFF2-40B4-BE49-F238E27FC236}">
                  <a16:creationId xmlns:a16="http://schemas.microsoft.com/office/drawing/2014/main" id="{67C33376-1D6A-401F-A17E-E25E6B31CEE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14" name="Box">
                <a:extLst>
                  <a:ext uri="{FF2B5EF4-FFF2-40B4-BE49-F238E27FC236}">
                    <a16:creationId xmlns:a16="http://schemas.microsoft.com/office/drawing/2014/main" id="{44E036DE-8F2F-4EC7-AF52-9D706B22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5" name="T2">
                <a:extLst>
                  <a:ext uri="{FF2B5EF4-FFF2-40B4-BE49-F238E27FC236}">
                    <a16:creationId xmlns:a16="http://schemas.microsoft.com/office/drawing/2014/main" id="{DA85ED9B-3C13-4F66-8393-A3CFF8DD8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6" name="T1">
                <a:extLst>
                  <a:ext uri="{FF2B5EF4-FFF2-40B4-BE49-F238E27FC236}">
                    <a16:creationId xmlns:a16="http://schemas.microsoft.com/office/drawing/2014/main" id="{FFC5394B-BE04-4EF0-9B6B-1AAB56105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7" name="V">
                <a:extLst>
                  <a:ext uri="{FF2B5EF4-FFF2-40B4-BE49-F238E27FC236}">
                    <a16:creationId xmlns:a16="http://schemas.microsoft.com/office/drawing/2014/main" id="{8CC7B373-716F-4E14-B62F-92D5C6A54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_VTT_logo_102019_09_orange_on_white" hidden="1">
              <a:extLst>
                <a:ext uri="{FF2B5EF4-FFF2-40B4-BE49-F238E27FC236}">
                  <a16:creationId xmlns:a16="http://schemas.microsoft.com/office/drawing/2014/main" id="{ACCB2F71-77D6-4413-AD7C-BD09D343586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10" name="Box">
                <a:extLst>
                  <a:ext uri="{FF2B5EF4-FFF2-40B4-BE49-F238E27FC236}">
                    <a16:creationId xmlns:a16="http://schemas.microsoft.com/office/drawing/2014/main" id="{1CC32080-8FAE-4300-98E4-5AB62D727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1" name="T2">
                <a:extLst>
                  <a:ext uri="{FF2B5EF4-FFF2-40B4-BE49-F238E27FC236}">
                    <a16:creationId xmlns:a16="http://schemas.microsoft.com/office/drawing/2014/main" id="{50157CFF-0DAA-47A5-ABC5-A74D50E76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2" name="T1">
                <a:extLst>
                  <a:ext uri="{FF2B5EF4-FFF2-40B4-BE49-F238E27FC236}">
                    <a16:creationId xmlns:a16="http://schemas.microsoft.com/office/drawing/2014/main" id="{650A6F61-BFA9-4978-8ED7-52E4C200E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3" name="V">
                <a:extLst>
                  <a:ext uri="{FF2B5EF4-FFF2-40B4-BE49-F238E27FC236}">
                    <a16:creationId xmlns:a16="http://schemas.microsoft.com/office/drawing/2014/main" id="{0E91010D-ACB4-4B23-A503-FF8BC7AA1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01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Content slide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522F-9A95-4C09-947F-9389828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0A54-19B1-4B12-AA22-8B76D14991BC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CA9D-2905-4200-875A-D971396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E462-89B5-4754-BE57-386BC9DB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A250970-4174-4E9D-B15B-AC478D968E0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137" y="1573200"/>
            <a:ext cx="6947999" cy="3049200"/>
          </a:xfrm>
        </p:spPr>
        <p:txBody>
          <a:bodyPr numCol="1" spcCol="360000"/>
          <a:lstStyle>
            <a:lvl5pPr>
              <a:defRPr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6B329F-CC33-4C5E-8135-8861EA26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16" name="VTT_LogoStack_v3_16092019 pienempi koko">
            <a:extLst>
              <a:ext uri="{FF2B5EF4-FFF2-40B4-BE49-F238E27FC236}">
                <a16:creationId xmlns:a16="http://schemas.microsoft.com/office/drawing/2014/main" id="{70473361-24B6-48A0-8543-4F16F95B6480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17" name="_VTT_logo_102019_01_white_on_orange">
              <a:extLst>
                <a:ext uri="{FF2B5EF4-FFF2-40B4-BE49-F238E27FC236}">
                  <a16:creationId xmlns:a16="http://schemas.microsoft.com/office/drawing/2014/main" id="{700D296F-4B3A-4859-A61F-B1732FDC51B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8" name="Box">
                <a:extLst>
                  <a:ext uri="{FF2B5EF4-FFF2-40B4-BE49-F238E27FC236}">
                    <a16:creationId xmlns:a16="http://schemas.microsoft.com/office/drawing/2014/main" id="{368172D6-2B23-4092-AF4A-9DD4F607F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9" name="T2">
                <a:extLst>
                  <a:ext uri="{FF2B5EF4-FFF2-40B4-BE49-F238E27FC236}">
                    <a16:creationId xmlns:a16="http://schemas.microsoft.com/office/drawing/2014/main" id="{3F119697-4339-4C63-BD4C-A951B1050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0" name="T1">
                <a:extLst>
                  <a:ext uri="{FF2B5EF4-FFF2-40B4-BE49-F238E27FC236}">
                    <a16:creationId xmlns:a16="http://schemas.microsoft.com/office/drawing/2014/main" id="{00EF9FE4-B705-40A8-9CEA-2038F65C3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1" name="V">
                <a:extLst>
                  <a:ext uri="{FF2B5EF4-FFF2-40B4-BE49-F238E27FC236}">
                    <a16:creationId xmlns:a16="http://schemas.microsoft.com/office/drawing/2014/main" id="{3BAD692D-C3E6-491D-AF4D-6FFF714E9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_VTT_logo_102019_02_white_on_black" hidden="1">
              <a:extLst>
                <a:ext uri="{FF2B5EF4-FFF2-40B4-BE49-F238E27FC236}">
                  <a16:creationId xmlns:a16="http://schemas.microsoft.com/office/drawing/2014/main" id="{8209EA5C-F772-4F69-B861-D0FDD619BD6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4" name="Box">
                <a:extLst>
                  <a:ext uri="{FF2B5EF4-FFF2-40B4-BE49-F238E27FC236}">
                    <a16:creationId xmlns:a16="http://schemas.microsoft.com/office/drawing/2014/main" id="{75F3B8D1-5FDD-4223-8972-69BFBF94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5" name="T2">
                <a:extLst>
                  <a:ext uri="{FF2B5EF4-FFF2-40B4-BE49-F238E27FC236}">
                    <a16:creationId xmlns:a16="http://schemas.microsoft.com/office/drawing/2014/main" id="{5B49463E-8EE4-4059-8C22-691C5A191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6" name="T1">
                <a:extLst>
                  <a:ext uri="{FF2B5EF4-FFF2-40B4-BE49-F238E27FC236}">
                    <a16:creationId xmlns:a16="http://schemas.microsoft.com/office/drawing/2014/main" id="{411D2D9D-E585-4C79-BA8D-0FAEF75F0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V">
                <a:extLst>
                  <a:ext uri="{FF2B5EF4-FFF2-40B4-BE49-F238E27FC236}">
                    <a16:creationId xmlns:a16="http://schemas.microsoft.com/office/drawing/2014/main" id="{FA820987-C832-432F-B808-BCB892A34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_VTT_logo_102019_03_white_on_blue" hidden="1">
              <a:extLst>
                <a:ext uri="{FF2B5EF4-FFF2-40B4-BE49-F238E27FC236}">
                  <a16:creationId xmlns:a16="http://schemas.microsoft.com/office/drawing/2014/main" id="{7ED7D5C4-308D-47B0-9882-625ED956947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0" name="Box">
                <a:extLst>
                  <a:ext uri="{FF2B5EF4-FFF2-40B4-BE49-F238E27FC236}">
                    <a16:creationId xmlns:a16="http://schemas.microsoft.com/office/drawing/2014/main" id="{7EC802DD-74D9-4A8F-83AD-C3C26448D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T2">
                <a:extLst>
                  <a:ext uri="{FF2B5EF4-FFF2-40B4-BE49-F238E27FC236}">
                    <a16:creationId xmlns:a16="http://schemas.microsoft.com/office/drawing/2014/main" id="{564F5CAD-918A-4A7B-8E3F-507AB48F4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T1">
                <a:extLst>
                  <a:ext uri="{FF2B5EF4-FFF2-40B4-BE49-F238E27FC236}">
                    <a16:creationId xmlns:a16="http://schemas.microsoft.com/office/drawing/2014/main" id="{1C306E80-ED8C-4223-896B-27885E334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V">
                <a:extLst>
                  <a:ext uri="{FF2B5EF4-FFF2-40B4-BE49-F238E27FC236}">
                    <a16:creationId xmlns:a16="http://schemas.microsoft.com/office/drawing/2014/main" id="{C57BA66C-0A7A-4704-A6D8-EEB641EEA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_VTT_logo_102019_04_white_on_dark_grey" hidden="1">
              <a:extLst>
                <a:ext uri="{FF2B5EF4-FFF2-40B4-BE49-F238E27FC236}">
                  <a16:creationId xmlns:a16="http://schemas.microsoft.com/office/drawing/2014/main" id="{F7710E75-D4D6-475D-A2D5-A28F599D9F8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6" name="Box">
                <a:extLst>
                  <a:ext uri="{FF2B5EF4-FFF2-40B4-BE49-F238E27FC236}">
                    <a16:creationId xmlns:a16="http://schemas.microsoft.com/office/drawing/2014/main" id="{E59108E7-25DD-4497-AF65-119EE49FC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7" name="T2">
                <a:extLst>
                  <a:ext uri="{FF2B5EF4-FFF2-40B4-BE49-F238E27FC236}">
                    <a16:creationId xmlns:a16="http://schemas.microsoft.com/office/drawing/2014/main" id="{CB6F4DF6-467D-40AC-BF5F-52F0EEFC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8" name="T1">
                <a:extLst>
                  <a:ext uri="{FF2B5EF4-FFF2-40B4-BE49-F238E27FC236}">
                    <a16:creationId xmlns:a16="http://schemas.microsoft.com/office/drawing/2014/main" id="{29A96A04-8FF4-4F93-AFB8-D11FDAE0F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V">
                <a:extLst>
                  <a:ext uri="{FF2B5EF4-FFF2-40B4-BE49-F238E27FC236}">
                    <a16:creationId xmlns:a16="http://schemas.microsoft.com/office/drawing/2014/main" id="{4350BD7A-F1FB-472A-BFC7-7D45299A5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_VTT_logo_102019_05_dark_grey_on_white" hidden="1">
              <a:extLst>
                <a:ext uri="{FF2B5EF4-FFF2-40B4-BE49-F238E27FC236}">
                  <a16:creationId xmlns:a16="http://schemas.microsoft.com/office/drawing/2014/main" id="{FB9E0173-3D89-4098-9ABF-C9FCED41D37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2" name="Box">
                <a:extLst>
                  <a:ext uri="{FF2B5EF4-FFF2-40B4-BE49-F238E27FC236}">
                    <a16:creationId xmlns:a16="http://schemas.microsoft.com/office/drawing/2014/main" id="{AF90CAEA-D913-49BD-ABB2-31ADA1880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2">
                <a:extLst>
                  <a:ext uri="{FF2B5EF4-FFF2-40B4-BE49-F238E27FC236}">
                    <a16:creationId xmlns:a16="http://schemas.microsoft.com/office/drawing/2014/main" id="{211D16C8-DBC7-4587-B127-87242FF68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1">
                <a:extLst>
                  <a:ext uri="{FF2B5EF4-FFF2-40B4-BE49-F238E27FC236}">
                    <a16:creationId xmlns:a16="http://schemas.microsoft.com/office/drawing/2014/main" id="{9F4BD180-A0C2-4BAD-85BC-FB5E0DBE5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V">
                <a:extLst>
                  <a:ext uri="{FF2B5EF4-FFF2-40B4-BE49-F238E27FC236}">
                    <a16:creationId xmlns:a16="http://schemas.microsoft.com/office/drawing/2014/main" id="{6DFB1E4C-BDFA-4D6F-A82C-3A8114B41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_VTT_logo_102019_06_orange_blue_on_white" hidden="1">
              <a:extLst>
                <a:ext uri="{FF2B5EF4-FFF2-40B4-BE49-F238E27FC236}">
                  <a16:creationId xmlns:a16="http://schemas.microsoft.com/office/drawing/2014/main" id="{F13867EC-97E1-45BC-AC0E-0CE1FFA626D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8" name="Box">
                <a:extLst>
                  <a:ext uri="{FF2B5EF4-FFF2-40B4-BE49-F238E27FC236}">
                    <a16:creationId xmlns:a16="http://schemas.microsoft.com/office/drawing/2014/main" id="{AE65884B-135A-4D9F-99B6-93E93BC56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2">
                <a:extLst>
                  <a:ext uri="{FF2B5EF4-FFF2-40B4-BE49-F238E27FC236}">
                    <a16:creationId xmlns:a16="http://schemas.microsoft.com/office/drawing/2014/main" id="{52F816C4-3EF6-45EA-BD81-AE7BCC99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1">
                <a:extLst>
                  <a:ext uri="{FF2B5EF4-FFF2-40B4-BE49-F238E27FC236}">
                    <a16:creationId xmlns:a16="http://schemas.microsoft.com/office/drawing/2014/main" id="{E9832162-BAFA-4D45-BC83-046AED735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V">
                <a:extLst>
                  <a:ext uri="{FF2B5EF4-FFF2-40B4-BE49-F238E27FC236}">
                    <a16:creationId xmlns:a16="http://schemas.microsoft.com/office/drawing/2014/main" id="{7C9CE488-2603-41F7-B8E4-40E3DAE30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_VTT_logo_102019_07_blue_on_white" hidden="1">
              <a:extLst>
                <a:ext uri="{FF2B5EF4-FFF2-40B4-BE49-F238E27FC236}">
                  <a16:creationId xmlns:a16="http://schemas.microsoft.com/office/drawing/2014/main" id="{61D2E007-3ECF-44DD-974E-FA20895A2B3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4" name="Box">
                <a:extLst>
                  <a:ext uri="{FF2B5EF4-FFF2-40B4-BE49-F238E27FC236}">
                    <a16:creationId xmlns:a16="http://schemas.microsoft.com/office/drawing/2014/main" id="{636E86CD-F33F-4D87-9777-7422E14F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2">
                <a:extLst>
                  <a:ext uri="{FF2B5EF4-FFF2-40B4-BE49-F238E27FC236}">
                    <a16:creationId xmlns:a16="http://schemas.microsoft.com/office/drawing/2014/main" id="{A18EBE30-9BE8-4279-B65D-FC41D312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T1">
                <a:extLst>
                  <a:ext uri="{FF2B5EF4-FFF2-40B4-BE49-F238E27FC236}">
                    <a16:creationId xmlns:a16="http://schemas.microsoft.com/office/drawing/2014/main" id="{E1CD1D17-1C11-47B0-BE9F-DA932BE39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V">
                <a:extLst>
                  <a:ext uri="{FF2B5EF4-FFF2-40B4-BE49-F238E27FC236}">
                    <a16:creationId xmlns:a16="http://schemas.microsoft.com/office/drawing/2014/main" id="{DD8BE6FA-4FE5-49CA-85DD-2B5168D0A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_VTT_logo_102019_08_black_on_white" hidden="1">
              <a:extLst>
                <a:ext uri="{FF2B5EF4-FFF2-40B4-BE49-F238E27FC236}">
                  <a16:creationId xmlns:a16="http://schemas.microsoft.com/office/drawing/2014/main" id="{26D6B085-3229-40BD-9DCF-DA3DF1503D1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0" name="Box">
                <a:extLst>
                  <a:ext uri="{FF2B5EF4-FFF2-40B4-BE49-F238E27FC236}">
                    <a16:creationId xmlns:a16="http://schemas.microsoft.com/office/drawing/2014/main" id="{675FAD42-5184-482E-9335-456AEA67F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2">
                <a:extLst>
                  <a:ext uri="{FF2B5EF4-FFF2-40B4-BE49-F238E27FC236}">
                    <a16:creationId xmlns:a16="http://schemas.microsoft.com/office/drawing/2014/main" id="{A3E16945-E603-4A7C-91FD-86CC22751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1">
                <a:extLst>
                  <a:ext uri="{FF2B5EF4-FFF2-40B4-BE49-F238E27FC236}">
                    <a16:creationId xmlns:a16="http://schemas.microsoft.com/office/drawing/2014/main" id="{454A94AA-964C-4F59-A26F-67DFDB83E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V">
                <a:extLst>
                  <a:ext uri="{FF2B5EF4-FFF2-40B4-BE49-F238E27FC236}">
                    <a16:creationId xmlns:a16="http://schemas.microsoft.com/office/drawing/2014/main" id="{054710AB-8642-4CFE-ABAF-57D35CC21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_VTT_logo_102019_09_orange_on_white" hidden="1">
              <a:extLst>
                <a:ext uri="{FF2B5EF4-FFF2-40B4-BE49-F238E27FC236}">
                  <a16:creationId xmlns:a16="http://schemas.microsoft.com/office/drawing/2014/main" id="{1BF79268-3243-4866-806D-6DD75716890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6" name="Box">
                <a:extLst>
                  <a:ext uri="{FF2B5EF4-FFF2-40B4-BE49-F238E27FC236}">
                    <a16:creationId xmlns:a16="http://schemas.microsoft.com/office/drawing/2014/main" id="{D7E3A7C8-A27F-495F-8448-FB07DB8F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T2">
                <a:extLst>
                  <a:ext uri="{FF2B5EF4-FFF2-40B4-BE49-F238E27FC236}">
                    <a16:creationId xmlns:a16="http://schemas.microsoft.com/office/drawing/2014/main" id="{26085335-A298-4AF8-961A-70AFEFCD4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T1">
                <a:extLst>
                  <a:ext uri="{FF2B5EF4-FFF2-40B4-BE49-F238E27FC236}">
                    <a16:creationId xmlns:a16="http://schemas.microsoft.com/office/drawing/2014/main" id="{CB02BD5F-2803-4C44-AF48-342472FC0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V">
                <a:extLst>
                  <a:ext uri="{FF2B5EF4-FFF2-40B4-BE49-F238E27FC236}">
                    <a16:creationId xmlns:a16="http://schemas.microsoft.com/office/drawing/2014/main" id="{5C7FCEF8-1D1A-499B-BE37-AFFA9486A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7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Content slide 01b">
    <p:bg>
      <p:bgPr>
        <a:solidFill>
          <a:srgbClr val="005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522F-9A95-4C09-947F-9389828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8FA19F-DC1A-41A0-A5FD-B7856E6B131E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CA9D-2905-4200-875A-D971396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E462-89B5-4754-BE57-386BC9DB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A250970-4174-4E9D-B15B-AC478D968E0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137" y="1573200"/>
            <a:ext cx="6947999" cy="3049200"/>
          </a:xfrm>
        </p:spPr>
        <p:txBody>
          <a:bodyPr numCol="1" spcCol="360000"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6B329F-CC33-4C5E-8135-8861EA26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54" name="VTT_LogoStack_v3_16092019 pienempi koko">
            <a:extLst>
              <a:ext uri="{FF2B5EF4-FFF2-40B4-BE49-F238E27FC236}">
                <a16:creationId xmlns:a16="http://schemas.microsoft.com/office/drawing/2014/main" id="{6D563EB9-102D-4B9A-BEC3-1A42F728BEA7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55" name="_VTT_logo_102019_01_white_on_orange" hidden="1">
              <a:extLst>
                <a:ext uri="{FF2B5EF4-FFF2-40B4-BE49-F238E27FC236}">
                  <a16:creationId xmlns:a16="http://schemas.microsoft.com/office/drawing/2014/main" id="{5ADE5902-7CFD-48D9-96D2-3A700606027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6" name="Box">
                <a:extLst>
                  <a:ext uri="{FF2B5EF4-FFF2-40B4-BE49-F238E27FC236}">
                    <a16:creationId xmlns:a16="http://schemas.microsoft.com/office/drawing/2014/main" id="{A2F069E5-B553-4B61-8B91-055DAFFF6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T2">
                <a:extLst>
                  <a:ext uri="{FF2B5EF4-FFF2-40B4-BE49-F238E27FC236}">
                    <a16:creationId xmlns:a16="http://schemas.microsoft.com/office/drawing/2014/main" id="{060537D6-2BA2-40D4-8933-AE73E16FF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T1">
                <a:extLst>
                  <a:ext uri="{FF2B5EF4-FFF2-40B4-BE49-F238E27FC236}">
                    <a16:creationId xmlns:a16="http://schemas.microsoft.com/office/drawing/2014/main" id="{2890CDB3-1034-4F88-87C9-D796C2798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9" name="V">
                <a:extLst>
                  <a:ext uri="{FF2B5EF4-FFF2-40B4-BE49-F238E27FC236}">
                    <a16:creationId xmlns:a16="http://schemas.microsoft.com/office/drawing/2014/main" id="{5AA6A557-40CD-49C6-B2B1-26915912B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_VTT_logo_102019_02_white_on_black" hidden="1">
              <a:extLst>
                <a:ext uri="{FF2B5EF4-FFF2-40B4-BE49-F238E27FC236}">
                  <a16:creationId xmlns:a16="http://schemas.microsoft.com/office/drawing/2014/main" id="{5CB97820-549B-4D90-A462-78CD5BC0C8D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92" name="Box">
                <a:extLst>
                  <a:ext uri="{FF2B5EF4-FFF2-40B4-BE49-F238E27FC236}">
                    <a16:creationId xmlns:a16="http://schemas.microsoft.com/office/drawing/2014/main" id="{C81C50F1-ECB7-4145-AF54-30F4E84E6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3" name="T2">
                <a:extLst>
                  <a:ext uri="{FF2B5EF4-FFF2-40B4-BE49-F238E27FC236}">
                    <a16:creationId xmlns:a16="http://schemas.microsoft.com/office/drawing/2014/main" id="{C7D31B99-657D-47FD-9CC2-F0348DBF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4" name="T1">
                <a:extLst>
                  <a:ext uri="{FF2B5EF4-FFF2-40B4-BE49-F238E27FC236}">
                    <a16:creationId xmlns:a16="http://schemas.microsoft.com/office/drawing/2014/main" id="{A7033A82-E1D2-4BCA-8D59-D5FDA4775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5" name="V">
                <a:extLst>
                  <a:ext uri="{FF2B5EF4-FFF2-40B4-BE49-F238E27FC236}">
                    <a16:creationId xmlns:a16="http://schemas.microsoft.com/office/drawing/2014/main" id="{6BE28FD4-14BC-40D0-A065-ADFD352BF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_VTT_logo_102019_03_white_on_blue" hidden="1">
              <a:extLst>
                <a:ext uri="{FF2B5EF4-FFF2-40B4-BE49-F238E27FC236}">
                  <a16:creationId xmlns:a16="http://schemas.microsoft.com/office/drawing/2014/main" id="{A4693AB5-0916-4A5A-807A-029E500DD23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8" name="Box">
                <a:extLst>
                  <a:ext uri="{FF2B5EF4-FFF2-40B4-BE49-F238E27FC236}">
                    <a16:creationId xmlns:a16="http://schemas.microsoft.com/office/drawing/2014/main" id="{FC974299-8C93-42D7-AFA0-DE7ADBF89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9" name="T2">
                <a:extLst>
                  <a:ext uri="{FF2B5EF4-FFF2-40B4-BE49-F238E27FC236}">
                    <a16:creationId xmlns:a16="http://schemas.microsoft.com/office/drawing/2014/main" id="{EBE66339-6F35-407A-8D8E-FF109C4EB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0" name="T1">
                <a:extLst>
                  <a:ext uri="{FF2B5EF4-FFF2-40B4-BE49-F238E27FC236}">
                    <a16:creationId xmlns:a16="http://schemas.microsoft.com/office/drawing/2014/main" id="{D3428DB9-1F95-43B6-A169-D0B04E2ED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1" name="V">
                <a:extLst>
                  <a:ext uri="{FF2B5EF4-FFF2-40B4-BE49-F238E27FC236}">
                    <a16:creationId xmlns:a16="http://schemas.microsoft.com/office/drawing/2014/main" id="{15DD40CA-4DB0-4361-9269-0AD65958D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_VTT_logo_102019_04_white_on_dark_grey" hidden="1">
              <a:extLst>
                <a:ext uri="{FF2B5EF4-FFF2-40B4-BE49-F238E27FC236}">
                  <a16:creationId xmlns:a16="http://schemas.microsoft.com/office/drawing/2014/main" id="{7DF1C8F9-E214-468A-A70F-76A611F3D57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4" name="Box">
                <a:extLst>
                  <a:ext uri="{FF2B5EF4-FFF2-40B4-BE49-F238E27FC236}">
                    <a16:creationId xmlns:a16="http://schemas.microsoft.com/office/drawing/2014/main" id="{D4DA0E26-A409-469E-9840-033E78ADA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5" name="T2">
                <a:extLst>
                  <a:ext uri="{FF2B5EF4-FFF2-40B4-BE49-F238E27FC236}">
                    <a16:creationId xmlns:a16="http://schemas.microsoft.com/office/drawing/2014/main" id="{42BBD910-50B0-4108-BD0A-D60D099FA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6" name="T1">
                <a:extLst>
                  <a:ext uri="{FF2B5EF4-FFF2-40B4-BE49-F238E27FC236}">
                    <a16:creationId xmlns:a16="http://schemas.microsoft.com/office/drawing/2014/main" id="{721A9A27-ACB3-454C-9608-E1DF178FB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7" name="V">
                <a:extLst>
                  <a:ext uri="{FF2B5EF4-FFF2-40B4-BE49-F238E27FC236}">
                    <a16:creationId xmlns:a16="http://schemas.microsoft.com/office/drawing/2014/main" id="{01C19703-6FC3-4D80-88C2-53B94425F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_VTT_logo_102019_05_dark_grey_on_white" hidden="1">
              <a:extLst>
                <a:ext uri="{FF2B5EF4-FFF2-40B4-BE49-F238E27FC236}">
                  <a16:creationId xmlns:a16="http://schemas.microsoft.com/office/drawing/2014/main" id="{8DF5C96E-AC9C-4C2C-BA61-7F4969746B6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80" name="Box">
                <a:extLst>
                  <a:ext uri="{FF2B5EF4-FFF2-40B4-BE49-F238E27FC236}">
                    <a16:creationId xmlns:a16="http://schemas.microsoft.com/office/drawing/2014/main" id="{B08FB4C4-360A-4B7B-B3B6-7B850D74C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T2">
                <a:extLst>
                  <a:ext uri="{FF2B5EF4-FFF2-40B4-BE49-F238E27FC236}">
                    <a16:creationId xmlns:a16="http://schemas.microsoft.com/office/drawing/2014/main" id="{84AE1DBC-EEE9-4625-9417-B96AE056F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T1">
                <a:extLst>
                  <a:ext uri="{FF2B5EF4-FFF2-40B4-BE49-F238E27FC236}">
                    <a16:creationId xmlns:a16="http://schemas.microsoft.com/office/drawing/2014/main" id="{A83A1C1D-EBEE-45EA-A773-CDB8BE93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3" name="V">
                <a:extLst>
                  <a:ext uri="{FF2B5EF4-FFF2-40B4-BE49-F238E27FC236}">
                    <a16:creationId xmlns:a16="http://schemas.microsoft.com/office/drawing/2014/main" id="{49D53F0E-78C8-4551-B4A7-EB6A1B2D1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_VTT_logo_102019_06_orange_blue_on_white" hidden="1">
              <a:extLst>
                <a:ext uri="{FF2B5EF4-FFF2-40B4-BE49-F238E27FC236}">
                  <a16:creationId xmlns:a16="http://schemas.microsoft.com/office/drawing/2014/main" id="{08D9A759-CB43-4603-9CB0-20AA55A8C79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6" name="Box">
                <a:extLst>
                  <a:ext uri="{FF2B5EF4-FFF2-40B4-BE49-F238E27FC236}">
                    <a16:creationId xmlns:a16="http://schemas.microsoft.com/office/drawing/2014/main" id="{C3FCA357-A549-46BF-A9A0-EEB59D232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T2">
                <a:extLst>
                  <a:ext uri="{FF2B5EF4-FFF2-40B4-BE49-F238E27FC236}">
                    <a16:creationId xmlns:a16="http://schemas.microsoft.com/office/drawing/2014/main" id="{4813A7C2-0602-48D5-9BF7-8EA52FFB5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T1">
                <a:extLst>
                  <a:ext uri="{FF2B5EF4-FFF2-40B4-BE49-F238E27FC236}">
                    <a16:creationId xmlns:a16="http://schemas.microsoft.com/office/drawing/2014/main" id="{451EA7E9-82D8-4F5F-86C9-FA2148C5D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V">
                <a:extLst>
                  <a:ext uri="{FF2B5EF4-FFF2-40B4-BE49-F238E27FC236}">
                    <a16:creationId xmlns:a16="http://schemas.microsoft.com/office/drawing/2014/main" id="{D97009EE-9C0B-4EE9-9B18-66E090D16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_VTT_logo_102019_07_blue_on_white">
              <a:extLst>
                <a:ext uri="{FF2B5EF4-FFF2-40B4-BE49-F238E27FC236}">
                  <a16:creationId xmlns:a16="http://schemas.microsoft.com/office/drawing/2014/main" id="{EAB8725D-083C-42C3-BC2C-62CBB29078E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72" name="Box">
                <a:extLst>
                  <a:ext uri="{FF2B5EF4-FFF2-40B4-BE49-F238E27FC236}">
                    <a16:creationId xmlns:a16="http://schemas.microsoft.com/office/drawing/2014/main" id="{3934E56E-3AE5-4159-8144-C63C0EC44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3" name="T2">
                <a:extLst>
                  <a:ext uri="{FF2B5EF4-FFF2-40B4-BE49-F238E27FC236}">
                    <a16:creationId xmlns:a16="http://schemas.microsoft.com/office/drawing/2014/main" id="{3C3BCD8D-6800-41CF-8855-D46891CF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4" name="T1">
                <a:extLst>
                  <a:ext uri="{FF2B5EF4-FFF2-40B4-BE49-F238E27FC236}">
                    <a16:creationId xmlns:a16="http://schemas.microsoft.com/office/drawing/2014/main" id="{5A6FCF6A-E3C3-4F9F-99F7-1A5FA536C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5" name="V">
                <a:extLst>
                  <a:ext uri="{FF2B5EF4-FFF2-40B4-BE49-F238E27FC236}">
                    <a16:creationId xmlns:a16="http://schemas.microsoft.com/office/drawing/2014/main" id="{9D9250C7-77BB-4E2A-A86D-6F4A49650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_VTT_logo_102019_08_black_on_white" hidden="1">
              <a:extLst>
                <a:ext uri="{FF2B5EF4-FFF2-40B4-BE49-F238E27FC236}">
                  <a16:creationId xmlns:a16="http://schemas.microsoft.com/office/drawing/2014/main" id="{DFCAD07A-C48F-4F87-8E23-E3BD6A0AF8A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8" name="Box">
                <a:extLst>
                  <a:ext uri="{FF2B5EF4-FFF2-40B4-BE49-F238E27FC236}">
                    <a16:creationId xmlns:a16="http://schemas.microsoft.com/office/drawing/2014/main" id="{61784095-03AC-4985-857E-CF2685DD7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T2">
                <a:extLst>
                  <a:ext uri="{FF2B5EF4-FFF2-40B4-BE49-F238E27FC236}">
                    <a16:creationId xmlns:a16="http://schemas.microsoft.com/office/drawing/2014/main" id="{F96B0681-00B3-4506-9D4D-A23AFDCC6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T1">
                <a:extLst>
                  <a:ext uri="{FF2B5EF4-FFF2-40B4-BE49-F238E27FC236}">
                    <a16:creationId xmlns:a16="http://schemas.microsoft.com/office/drawing/2014/main" id="{592BD0E4-65DB-4D92-A117-0290DE890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V">
                <a:extLst>
                  <a:ext uri="{FF2B5EF4-FFF2-40B4-BE49-F238E27FC236}">
                    <a16:creationId xmlns:a16="http://schemas.microsoft.com/office/drawing/2014/main" id="{52DB1FF6-65BE-4821-8978-911947DA7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_VTT_logo_102019_09_orange_on_white" hidden="1">
              <a:extLst>
                <a:ext uri="{FF2B5EF4-FFF2-40B4-BE49-F238E27FC236}">
                  <a16:creationId xmlns:a16="http://schemas.microsoft.com/office/drawing/2014/main" id="{F12A74A5-8C96-453B-8D8C-5AAC6D7E7022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64" name="Box">
                <a:extLst>
                  <a:ext uri="{FF2B5EF4-FFF2-40B4-BE49-F238E27FC236}">
                    <a16:creationId xmlns:a16="http://schemas.microsoft.com/office/drawing/2014/main" id="{7D5F602A-123E-4621-BCCD-8102CC17A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T2">
                <a:extLst>
                  <a:ext uri="{FF2B5EF4-FFF2-40B4-BE49-F238E27FC236}">
                    <a16:creationId xmlns:a16="http://schemas.microsoft.com/office/drawing/2014/main" id="{31A9A705-A7B4-4DE3-A036-39F4DA09D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T1">
                <a:extLst>
                  <a:ext uri="{FF2B5EF4-FFF2-40B4-BE49-F238E27FC236}">
                    <a16:creationId xmlns:a16="http://schemas.microsoft.com/office/drawing/2014/main" id="{22E8213B-7ACA-475F-827C-5E267DC9A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7" name="V">
                <a:extLst>
                  <a:ext uri="{FF2B5EF4-FFF2-40B4-BE49-F238E27FC236}">
                    <a16:creationId xmlns:a16="http://schemas.microsoft.com/office/drawing/2014/main" id="{CC5B821F-F3DC-4144-A24A-30529800C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64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Content slide Leaves 0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F3E6DEB-A43C-4295-91DE-0113F16428B3}"/>
              </a:ext>
            </a:extLst>
          </p:cNvPr>
          <p:cNvSpPr/>
          <p:nvPr/>
        </p:nvSpPr>
        <p:spPr>
          <a:xfrm>
            <a:off x="5486151" y="1"/>
            <a:ext cx="3645219" cy="5145913"/>
          </a:xfrm>
          <a:custGeom>
            <a:avLst/>
            <a:gdLst>
              <a:gd name="connsiteX0" fmla="*/ 0 w 3556000"/>
              <a:gd name="connsiteY0" fmla="*/ 0 h 5143500"/>
              <a:gd name="connsiteX1" fmla="*/ 1848308 w 3556000"/>
              <a:gd name="connsiteY1" fmla="*/ 3165361 h 5143500"/>
              <a:gd name="connsiteX2" fmla="*/ 1847787 w 3556000"/>
              <a:gd name="connsiteY2" fmla="*/ 3165412 h 5143500"/>
              <a:gd name="connsiteX3" fmla="*/ 2561577 w 3556000"/>
              <a:gd name="connsiteY3" fmla="*/ 5143627 h 5143500"/>
              <a:gd name="connsiteX4" fmla="*/ 3568611 w 3556000"/>
              <a:gd name="connsiteY4" fmla="*/ 5143627 h 5143500"/>
              <a:gd name="connsiteX5" fmla="*/ 3568611 w 3556000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6000" h="5143500">
                <a:moveTo>
                  <a:pt x="0" y="0"/>
                </a:moveTo>
                <a:cubicBezTo>
                  <a:pt x="1013041" y="887955"/>
                  <a:pt x="1488389" y="1916367"/>
                  <a:pt x="1848308" y="3165361"/>
                </a:cubicBezTo>
                <a:lnTo>
                  <a:pt x="1847787" y="3165412"/>
                </a:lnTo>
                <a:lnTo>
                  <a:pt x="2561577" y="5143627"/>
                </a:lnTo>
                <a:lnTo>
                  <a:pt x="3568611" y="5143627"/>
                </a:lnTo>
                <a:lnTo>
                  <a:pt x="3568611" y="0"/>
                </a:lnTo>
                <a:close/>
              </a:path>
            </a:pathLst>
          </a:custGeom>
          <a:solidFill>
            <a:srgbClr val="DBDBD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131A176-A7DE-48C5-B1C8-CE5C3E1951C0}"/>
              </a:ext>
            </a:extLst>
          </p:cNvPr>
          <p:cNvSpPr/>
          <p:nvPr/>
        </p:nvSpPr>
        <p:spPr>
          <a:xfrm>
            <a:off x="-1586" y="3030304"/>
            <a:ext cx="8141360" cy="2115609"/>
          </a:xfrm>
          <a:custGeom>
            <a:avLst/>
            <a:gdLst>
              <a:gd name="connsiteX0" fmla="*/ 0 w 8128000"/>
              <a:gd name="connsiteY0" fmla="*/ 0 h 2349500"/>
              <a:gd name="connsiteX1" fmla="*/ 0 w 8128000"/>
              <a:gd name="connsiteY1" fmla="*/ 610514 h 2349500"/>
              <a:gd name="connsiteX2" fmla="*/ 2099600 w 8128000"/>
              <a:gd name="connsiteY2" fmla="*/ 2355202 h 2349500"/>
              <a:gd name="connsiteX3" fmla="*/ 8137002 w 8128000"/>
              <a:gd name="connsiteY3" fmla="*/ 2338515 h 2349500"/>
              <a:gd name="connsiteX4" fmla="*/ 7423212 w 8128000"/>
              <a:gd name="connsiteY4" fmla="*/ 360299 h 2349500"/>
              <a:gd name="connsiteX5" fmla="*/ 0 w 8128000"/>
              <a:gd name="connsiteY5" fmla="*/ 0 h 2349500"/>
              <a:gd name="connsiteX0" fmla="*/ 0 w 8213892"/>
              <a:gd name="connsiteY0" fmla="*/ 0 h 2355202"/>
              <a:gd name="connsiteX1" fmla="*/ 76890 w 8213892"/>
              <a:gd name="connsiteY1" fmla="*/ 610514 h 2355202"/>
              <a:gd name="connsiteX2" fmla="*/ 2176490 w 8213892"/>
              <a:gd name="connsiteY2" fmla="*/ 2355202 h 2355202"/>
              <a:gd name="connsiteX3" fmla="*/ 8213892 w 8213892"/>
              <a:gd name="connsiteY3" fmla="*/ 2338515 h 2355202"/>
              <a:gd name="connsiteX4" fmla="*/ 7500102 w 8213892"/>
              <a:gd name="connsiteY4" fmla="*/ 360299 h 2355202"/>
              <a:gd name="connsiteX5" fmla="*/ 0 w 8213892"/>
              <a:gd name="connsiteY5" fmla="*/ 0 h 2355202"/>
              <a:gd name="connsiteX0" fmla="*/ 0 w 8207206"/>
              <a:gd name="connsiteY0" fmla="*/ 0 h 2375188"/>
              <a:gd name="connsiteX1" fmla="*/ 70204 w 8207206"/>
              <a:gd name="connsiteY1" fmla="*/ 630500 h 2375188"/>
              <a:gd name="connsiteX2" fmla="*/ 2169804 w 8207206"/>
              <a:gd name="connsiteY2" fmla="*/ 2375188 h 2375188"/>
              <a:gd name="connsiteX3" fmla="*/ 8207206 w 8207206"/>
              <a:gd name="connsiteY3" fmla="*/ 2358501 h 2375188"/>
              <a:gd name="connsiteX4" fmla="*/ 7493416 w 8207206"/>
              <a:gd name="connsiteY4" fmla="*/ 380285 h 2375188"/>
              <a:gd name="connsiteX5" fmla="*/ 0 w 8207206"/>
              <a:gd name="connsiteY5" fmla="*/ 0 h 2375188"/>
              <a:gd name="connsiteX0" fmla="*/ 0 w 8207206"/>
              <a:gd name="connsiteY0" fmla="*/ 0 h 2375188"/>
              <a:gd name="connsiteX1" fmla="*/ 6686 w 8207206"/>
              <a:gd name="connsiteY1" fmla="*/ 620506 h 2375188"/>
              <a:gd name="connsiteX2" fmla="*/ 2169804 w 8207206"/>
              <a:gd name="connsiteY2" fmla="*/ 2375188 h 2375188"/>
              <a:gd name="connsiteX3" fmla="*/ 8207206 w 8207206"/>
              <a:gd name="connsiteY3" fmla="*/ 2358501 h 2375188"/>
              <a:gd name="connsiteX4" fmla="*/ 7493416 w 8207206"/>
              <a:gd name="connsiteY4" fmla="*/ 380285 h 2375188"/>
              <a:gd name="connsiteX5" fmla="*/ 0 w 8207206"/>
              <a:gd name="connsiteY5" fmla="*/ 0 h 2375188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3060 w 8207206"/>
              <a:gd name="connsiteY2" fmla="*/ 2055407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9687 w 8207206"/>
              <a:gd name="connsiteY2" fmla="*/ 2088718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2363 w 8207206"/>
              <a:gd name="connsiteY2" fmla="*/ 2033460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8103 w 8207206"/>
              <a:gd name="connsiteY2" fmla="*/ 2087139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2363 w 8207206"/>
              <a:gd name="connsiteY2" fmla="*/ 2055564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0181 w 8207206"/>
              <a:gd name="connsiteY2" fmla="*/ 2083982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046529"/>
              <a:gd name="connsiteY0" fmla="*/ 0 h 2083982"/>
              <a:gd name="connsiteX1" fmla="*/ 6686 w 8046529"/>
              <a:gd name="connsiteY1" fmla="*/ 620506 h 2083982"/>
              <a:gd name="connsiteX2" fmla="*/ 2120181 w 8046529"/>
              <a:gd name="connsiteY2" fmla="*/ 2083982 h 2083982"/>
              <a:gd name="connsiteX3" fmla="*/ 8046529 w 8046529"/>
              <a:gd name="connsiteY3" fmla="*/ 2057509 h 2083982"/>
              <a:gd name="connsiteX4" fmla="*/ 7493416 w 8046529"/>
              <a:gd name="connsiteY4" fmla="*/ 380285 h 2083982"/>
              <a:gd name="connsiteX5" fmla="*/ 0 w 8046529"/>
              <a:gd name="connsiteY5" fmla="*/ 0 h 2083982"/>
              <a:gd name="connsiteX0" fmla="*/ 0 w 7891252"/>
              <a:gd name="connsiteY0" fmla="*/ 0 h 2142763"/>
              <a:gd name="connsiteX1" fmla="*/ 6686 w 7891252"/>
              <a:gd name="connsiteY1" fmla="*/ 620506 h 2142763"/>
              <a:gd name="connsiteX2" fmla="*/ 2120181 w 7891252"/>
              <a:gd name="connsiteY2" fmla="*/ 2083982 h 2142763"/>
              <a:gd name="connsiteX3" fmla="*/ 7891252 w 7891252"/>
              <a:gd name="connsiteY3" fmla="*/ 2142763 h 2142763"/>
              <a:gd name="connsiteX4" fmla="*/ 7493416 w 7891252"/>
              <a:gd name="connsiteY4" fmla="*/ 380285 h 2142763"/>
              <a:gd name="connsiteX5" fmla="*/ 0 w 7891252"/>
              <a:gd name="connsiteY5" fmla="*/ 0 h 2142763"/>
              <a:gd name="connsiteX0" fmla="*/ 0 w 8125751"/>
              <a:gd name="connsiteY0" fmla="*/ 0 h 2085927"/>
              <a:gd name="connsiteX1" fmla="*/ 6686 w 8125751"/>
              <a:gd name="connsiteY1" fmla="*/ 620506 h 2085927"/>
              <a:gd name="connsiteX2" fmla="*/ 2120181 w 8125751"/>
              <a:gd name="connsiteY2" fmla="*/ 2083982 h 2085927"/>
              <a:gd name="connsiteX3" fmla="*/ 8125751 w 8125751"/>
              <a:gd name="connsiteY3" fmla="*/ 2085927 h 2085927"/>
              <a:gd name="connsiteX4" fmla="*/ 7493416 w 8125751"/>
              <a:gd name="connsiteY4" fmla="*/ 380285 h 2085927"/>
              <a:gd name="connsiteX5" fmla="*/ 0 w 8125751"/>
              <a:gd name="connsiteY5" fmla="*/ 0 h 2085927"/>
              <a:gd name="connsiteX0" fmla="*/ 10968 w 8119289"/>
              <a:gd name="connsiteY0" fmla="*/ 0 h 2059088"/>
              <a:gd name="connsiteX1" fmla="*/ 224 w 8119289"/>
              <a:gd name="connsiteY1" fmla="*/ 593667 h 2059088"/>
              <a:gd name="connsiteX2" fmla="*/ 2113719 w 8119289"/>
              <a:gd name="connsiteY2" fmla="*/ 2057143 h 2059088"/>
              <a:gd name="connsiteX3" fmla="*/ 8119289 w 8119289"/>
              <a:gd name="connsiteY3" fmla="*/ 2059088 h 2059088"/>
              <a:gd name="connsiteX4" fmla="*/ 7486954 w 8119289"/>
              <a:gd name="connsiteY4" fmla="*/ 353446 h 2059088"/>
              <a:gd name="connsiteX5" fmla="*/ 10968 w 8119289"/>
              <a:gd name="connsiteY5" fmla="*/ 0 h 2059088"/>
              <a:gd name="connsiteX0" fmla="*/ 0 w 8120998"/>
              <a:gd name="connsiteY0" fmla="*/ 0 h 2085928"/>
              <a:gd name="connsiteX1" fmla="*/ 1933 w 8120998"/>
              <a:gd name="connsiteY1" fmla="*/ 620507 h 2085928"/>
              <a:gd name="connsiteX2" fmla="*/ 2115428 w 8120998"/>
              <a:gd name="connsiteY2" fmla="*/ 2083983 h 2085928"/>
              <a:gd name="connsiteX3" fmla="*/ 8120998 w 8120998"/>
              <a:gd name="connsiteY3" fmla="*/ 2085928 h 2085928"/>
              <a:gd name="connsiteX4" fmla="*/ 7488663 w 8120998"/>
              <a:gd name="connsiteY4" fmla="*/ 380286 h 2085928"/>
              <a:gd name="connsiteX5" fmla="*/ 0 w 8120998"/>
              <a:gd name="connsiteY5" fmla="*/ 0 h 2085928"/>
              <a:gd name="connsiteX0" fmla="*/ 53586 w 8119128"/>
              <a:gd name="connsiteY0" fmla="*/ 0 h 2049617"/>
              <a:gd name="connsiteX1" fmla="*/ 63 w 8119128"/>
              <a:gd name="connsiteY1" fmla="*/ 584196 h 2049617"/>
              <a:gd name="connsiteX2" fmla="*/ 2113558 w 8119128"/>
              <a:gd name="connsiteY2" fmla="*/ 2047672 h 2049617"/>
              <a:gd name="connsiteX3" fmla="*/ 8119128 w 8119128"/>
              <a:gd name="connsiteY3" fmla="*/ 2049617 h 2049617"/>
              <a:gd name="connsiteX4" fmla="*/ 7486793 w 8119128"/>
              <a:gd name="connsiteY4" fmla="*/ 343975 h 2049617"/>
              <a:gd name="connsiteX5" fmla="*/ 53586 w 8119128"/>
              <a:gd name="connsiteY5" fmla="*/ 0 h 2049617"/>
              <a:gd name="connsiteX0" fmla="*/ 338 w 8119751"/>
              <a:gd name="connsiteY0" fmla="*/ 0 h 2087508"/>
              <a:gd name="connsiteX1" fmla="*/ 686 w 8119751"/>
              <a:gd name="connsiteY1" fmla="*/ 622087 h 2087508"/>
              <a:gd name="connsiteX2" fmla="*/ 2114181 w 8119751"/>
              <a:gd name="connsiteY2" fmla="*/ 2085563 h 2087508"/>
              <a:gd name="connsiteX3" fmla="*/ 8119751 w 8119751"/>
              <a:gd name="connsiteY3" fmla="*/ 2087508 h 2087508"/>
              <a:gd name="connsiteX4" fmla="*/ 7487416 w 8119751"/>
              <a:gd name="connsiteY4" fmla="*/ 381866 h 2087508"/>
              <a:gd name="connsiteX5" fmla="*/ 338 w 8119751"/>
              <a:gd name="connsiteY5" fmla="*/ 0 h 2087508"/>
              <a:gd name="connsiteX0" fmla="*/ 591 w 8120004"/>
              <a:gd name="connsiteY0" fmla="*/ 38593 h 2126101"/>
              <a:gd name="connsiteX1" fmla="*/ 939 w 8120004"/>
              <a:gd name="connsiteY1" fmla="*/ 660680 h 2126101"/>
              <a:gd name="connsiteX2" fmla="*/ 2114434 w 8120004"/>
              <a:gd name="connsiteY2" fmla="*/ 2124156 h 2126101"/>
              <a:gd name="connsiteX3" fmla="*/ 8120004 w 8120004"/>
              <a:gd name="connsiteY3" fmla="*/ 2126101 h 2126101"/>
              <a:gd name="connsiteX4" fmla="*/ 7487669 w 8120004"/>
              <a:gd name="connsiteY4" fmla="*/ 420459 h 2126101"/>
              <a:gd name="connsiteX5" fmla="*/ 591 w 8120004"/>
              <a:gd name="connsiteY5" fmla="*/ 38593 h 2126101"/>
              <a:gd name="connsiteX0" fmla="*/ 339 w 8119752"/>
              <a:gd name="connsiteY0" fmla="*/ 4561 h 2092069"/>
              <a:gd name="connsiteX1" fmla="*/ 687 w 8119752"/>
              <a:gd name="connsiteY1" fmla="*/ 626648 h 2092069"/>
              <a:gd name="connsiteX2" fmla="*/ 2114182 w 8119752"/>
              <a:gd name="connsiteY2" fmla="*/ 2090124 h 2092069"/>
              <a:gd name="connsiteX3" fmla="*/ 8119752 w 8119752"/>
              <a:gd name="connsiteY3" fmla="*/ 2092069 h 2092069"/>
              <a:gd name="connsiteX4" fmla="*/ 7487417 w 8119752"/>
              <a:gd name="connsiteY4" fmla="*/ 386427 h 2092069"/>
              <a:gd name="connsiteX5" fmla="*/ 339 w 8119752"/>
              <a:gd name="connsiteY5" fmla="*/ 4561 h 2092069"/>
              <a:gd name="connsiteX0" fmla="*/ 339 w 8119752"/>
              <a:gd name="connsiteY0" fmla="*/ 0 h 2087508"/>
              <a:gd name="connsiteX1" fmla="*/ 687 w 8119752"/>
              <a:gd name="connsiteY1" fmla="*/ 622087 h 2087508"/>
              <a:gd name="connsiteX2" fmla="*/ 2114182 w 8119752"/>
              <a:gd name="connsiteY2" fmla="*/ 2085563 h 2087508"/>
              <a:gd name="connsiteX3" fmla="*/ 8119752 w 8119752"/>
              <a:gd name="connsiteY3" fmla="*/ 2087508 h 2087508"/>
              <a:gd name="connsiteX4" fmla="*/ 7487417 w 8119752"/>
              <a:gd name="connsiteY4" fmla="*/ 381866 h 2087508"/>
              <a:gd name="connsiteX5" fmla="*/ 339 w 8119752"/>
              <a:gd name="connsiteY5" fmla="*/ 0 h 2087508"/>
              <a:gd name="connsiteX0" fmla="*/ 339 w 8119752"/>
              <a:gd name="connsiteY0" fmla="*/ 0 h 2087508"/>
              <a:gd name="connsiteX1" fmla="*/ 687 w 8119752"/>
              <a:gd name="connsiteY1" fmla="*/ 622087 h 2087508"/>
              <a:gd name="connsiteX2" fmla="*/ 2114182 w 8119752"/>
              <a:gd name="connsiteY2" fmla="*/ 2085563 h 2087508"/>
              <a:gd name="connsiteX3" fmla="*/ 8119752 w 8119752"/>
              <a:gd name="connsiteY3" fmla="*/ 2087508 h 2087508"/>
              <a:gd name="connsiteX4" fmla="*/ 7487417 w 8119752"/>
              <a:gd name="connsiteY4" fmla="*/ 381866 h 2087508"/>
              <a:gd name="connsiteX5" fmla="*/ 339 w 8119752"/>
              <a:gd name="connsiteY5" fmla="*/ 0 h 2087508"/>
              <a:gd name="connsiteX0" fmla="*/ 0 w 8122582"/>
              <a:gd name="connsiteY0" fmla="*/ 0 h 2087508"/>
              <a:gd name="connsiteX1" fmla="*/ 3517 w 8122582"/>
              <a:gd name="connsiteY1" fmla="*/ 622087 h 2087508"/>
              <a:gd name="connsiteX2" fmla="*/ 2117012 w 8122582"/>
              <a:gd name="connsiteY2" fmla="*/ 2085563 h 2087508"/>
              <a:gd name="connsiteX3" fmla="*/ 8122582 w 8122582"/>
              <a:gd name="connsiteY3" fmla="*/ 2087508 h 2087508"/>
              <a:gd name="connsiteX4" fmla="*/ 7490247 w 8122582"/>
              <a:gd name="connsiteY4" fmla="*/ 381866 h 2087508"/>
              <a:gd name="connsiteX5" fmla="*/ 0 w 8122582"/>
              <a:gd name="connsiteY5" fmla="*/ 0 h 2087508"/>
              <a:gd name="connsiteX0" fmla="*/ 37766 w 8119151"/>
              <a:gd name="connsiteY0" fmla="*/ 0 h 2076457"/>
              <a:gd name="connsiteX1" fmla="*/ 86 w 8119151"/>
              <a:gd name="connsiteY1" fmla="*/ 611036 h 2076457"/>
              <a:gd name="connsiteX2" fmla="*/ 2113581 w 8119151"/>
              <a:gd name="connsiteY2" fmla="*/ 2074512 h 2076457"/>
              <a:gd name="connsiteX3" fmla="*/ 8119151 w 8119151"/>
              <a:gd name="connsiteY3" fmla="*/ 2076457 h 2076457"/>
              <a:gd name="connsiteX4" fmla="*/ 7486816 w 8119151"/>
              <a:gd name="connsiteY4" fmla="*/ 370815 h 2076457"/>
              <a:gd name="connsiteX5" fmla="*/ 37766 w 8119151"/>
              <a:gd name="connsiteY5" fmla="*/ 0 h 2076457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4208 h 2088558"/>
              <a:gd name="connsiteX1" fmla="*/ 5100 w 8124165"/>
              <a:gd name="connsiteY1" fmla="*/ 623137 h 2088558"/>
              <a:gd name="connsiteX2" fmla="*/ 2118595 w 8124165"/>
              <a:gd name="connsiteY2" fmla="*/ 2086613 h 2088558"/>
              <a:gd name="connsiteX3" fmla="*/ 8124165 w 8124165"/>
              <a:gd name="connsiteY3" fmla="*/ 2088558 h 2088558"/>
              <a:gd name="connsiteX4" fmla="*/ 7491830 w 8124165"/>
              <a:gd name="connsiteY4" fmla="*/ 382916 h 2088558"/>
              <a:gd name="connsiteX5" fmla="*/ 0 w 8124165"/>
              <a:gd name="connsiteY5" fmla="*/ 4208 h 2088558"/>
              <a:gd name="connsiteX0" fmla="*/ 0 w 8124165"/>
              <a:gd name="connsiteY0" fmla="*/ 4200 h 2090130"/>
              <a:gd name="connsiteX1" fmla="*/ 5100 w 8124165"/>
              <a:gd name="connsiteY1" fmla="*/ 624709 h 2090130"/>
              <a:gd name="connsiteX2" fmla="*/ 2118595 w 8124165"/>
              <a:gd name="connsiteY2" fmla="*/ 2088185 h 2090130"/>
              <a:gd name="connsiteX3" fmla="*/ 8124165 w 8124165"/>
              <a:gd name="connsiteY3" fmla="*/ 2090130 h 2090130"/>
              <a:gd name="connsiteX4" fmla="*/ 7491830 w 8124165"/>
              <a:gd name="connsiteY4" fmla="*/ 384488 h 2090130"/>
              <a:gd name="connsiteX5" fmla="*/ 0 w 8124165"/>
              <a:gd name="connsiteY5" fmla="*/ 4200 h 2090130"/>
              <a:gd name="connsiteX0" fmla="*/ 0 w 8120995"/>
              <a:gd name="connsiteY0" fmla="*/ 4166 h 2096411"/>
              <a:gd name="connsiteX1" fmla="*/ 1930 w 8120995"/>
              <a:gd name="connsiteY1" fmla="*/ 630990 h 2096411"/>
              <a:gd name="connsiteX2" fmla="*/ 2115425 w 8120995"/>
              <a:gd name="connsiteY2" fmla="*/ 2094466 h 2096411"/>
              <a:gd name="connsiteX3" fmla="*/ 8120995 w 8120995"/>
              <a:gd name="connsiteY3" fmla="*/ 2096411 h 2096411"/>
              <a:gd name="connsiteX4" fmla="*/ 7488660 w 8120995"/>
              <a:gd name="connsiteY4" fmla="*/ 390769 h 2096411"/>
              <a:gd name="connsiteX5" fmla="*/ 0 w 8120995"/>
              <a:gd name="connsiteY5" fmla="*/ 4166 h 2096411"/>
              <a:gd name="connsiteX0" fmla="*/ 0 w 8122580"/>
              <a:gd name="connsiteY0" fmla="*/ 4029 h 2123113"/>
              <a:gd name="connsiteX1" fmla="*/ 3515 w 8122580"/>
              <a:gd name="connsiteY1" fmla="*/ 657692 h 2123113"/>
              <a:gd name="connsiteX2" fmla="*/ 2117010 w 8122580"/>
              <a:gd name="connsiteY2" fmla="*/ 2121168 h 2123113"/>
              <a:gd name="connsiteX3" fmla="*/ 8122580 w 8122580"/>
              <a:gd name="connsiteY3" fmla="*/ 2123113 h 2123113"/>
              <a:gd name="connsiteX4" fmla="*/ 7490245 w 8122580"/>
              <a:gd name="connsiteY4" fmla="*/ 417471 h 2123113"/>
              <a:gd name="connsiteX5" fmla="*/ 0 w 8122580"/>
              <a:gd name="connsiteY5" fmla="*/ 4029 h 2123113"/>
              <a:gd name="connsiteX0" fmla="*/ 0 w 8122580"/>
              <a:gd name="connsiteY0" fmla="*/ 4029 h 2123113"/>
              <a:gd name="connsiteX1" fmla="*/ 3515 w 8122580"/>
              <a:gd name="connsiteY1" fmla="*/ 657692 h 2123113"/>
              <a:gd name="connsiteX2" fmla="*/ 2117010 w 8122580"/>
              <a:gd name="connsiteY2" fmla="*/ 2121168 h 2123113"/>
              <a:gd name="connsiteX3" fmla="*/ 8122580 w 8122580"/>
              <a:gd name="connsiteY3" fmla="*/ 2123113 h 2123113"/>
              <a:gd name="connsiteX4" fmla="*/ 7490245 w 8122580"/>
              <a:gd name="connsiteY4" fmla="*/ 417471 h 2123113"/>
              <a:gd name="connsiteX5" fmla="*/ 0 w 8122580"/>
              <a:gd name="connsiteY5" fmla="*/ 4029 h 2123113"/>
              <a:gd name="connsiteX0" fmla="*/ 340 w 8122920"/>
              <a:gd name="connsiteY0" fmla="*/ 4029 h 2123113"/>
              <a:gd name="connsiteX1" fmla="*/ 686 w 8122920"/>
              <a:gd name="connsiteY1" fmla="*/ 656114 h 2123113"/>
              <a:gd name="connsiteX2" fmla="*/ 2117350 w 8122920"/>
              <a:gd name="connsiteY2" fmla="*/ 2121168 h 2123113"/>
              <a:gd name="connsiteX3" fmla="*/ 8122920 w 8122920"/>
              <a:gd name="connsiteY3" fmla="*/ 2123113 h 2123113"/>
              <a:gd name="connsiteX4" fmla="*/ 7490585 w 8122920"/>
              <a:gd name="connsiteY4" fmla="*/ 417471 h 2123113"/>
              <a:gd name="connsiteX5" fmla="*/ 340 w 8122920"/>
              <a:gd name="connsiteY5" fmla="*/ 4029 h 2123113"/>
              <a:gd name="connsiteX0" fmla="*/ 340 w 8122920"/>
              <a:gd name="connsiteY0" fmla="*/ 4029 h 2123113"/>
              <a:gd name="connsiteX1" fmla="*/ 686 w 8122920"/>
              <a:gd name="connsiteY1" fmla="*/ 656114 h 2123113"/>
              <a:gd name="connsiteX2" fmla="*/ 2117350 w 8122920"/>
              <a:gd name="connsiteY2" fmla="*/ 2121168 h 2123113"/>
              <a:gd name="connsiteX3" fmla="*/ 8122920 w 8122920"/>
              <a:gd name="connsiteY3" fmla="*/ 2123113 h 2123113"/>
              <a:gd name="connsiteX4" fmla="*/ 7490585 w 8122920"/>
              <a:gd name="connsiteY4" fmla="*/ 417471 h 2123113"/>
              <a:gd name="connsiteX5" fmla="*/ 340 w 8122920"/>
              <a:gd name="connsiteY5" fmla="*/ 4029 h 2123113"/>
              <a:gd name="connsiteX0" fmla="*/ 0 w 8124165"/>
              <a:gd name="connsiteY0" fmla="*/ 4029 h 2123113"/>
              <a:gd name="connsiteX1" fmla="*/ 1931 w 8124165"/>
              <a:gd name="connsiteY1" fmla="*/ 656114 h 2123113"/>
              <a:gd name="connsiteX2" fmla="*/ 2118595 w 8124165"/>
              <a:gd name="connsiteY2" fmla="*/ 2121168 h 2123113"/>
              <a:gd name="connsiteX3" fmla="*/ 8124165 w 8124165"/>
              <a:gd name="connsiteY3" fmla="*/ 2123113 h 2123113"/>
              <a:gd name="connsiteX4" fmla="*/ 7491830 w 8124165"/>
              <a:gd name="connsiteY4" fmla="*/ 417471 h 2123113"/>
              <a:gd name="connsiteX5" fmla="*/ 0 w 8124165"/>
              <a:gd name="connsiteY5" fmla="*/ 4029 h 2123113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9408 w 8122482"/>
              <a:gd name="connsiteY0" fmla="*/ 4693 h 2009824"/>
              <a:gd name="connsiteX1" fmla="*/ 248 w 8122482"/>
              <a:gd name="connsiteY1" fmla="*/ 541528 h 2009824"/>
              <a:gd name="connsiteX2" fmla="*/ 2115285 w 8122482"/>
              <a:gd name="connsiteY2" fmla="*/ 2009824 h 2009824"/>
              <a:gd name="connsiteX3" fmla="*/ 8122482 w 8122482"/>
              <a:gd name="connsiteY3" fmla="*/ 2008527 h 2009824"/>
              <a:gd name="connsiteX4" fmla="*/ 7490147 w 8122482"/>
              <a:gd name="connsiteY4" fmla="*/ 302885 h 2009824"/>
              <a:gd name="connsiteX5" fmla="*/ 9408 w 8122482"/>
              <a:gd name="connsiteY5" fmla="*/ 4693 h 2009824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14076 w 8122397"/>
              <a:gd name="connsiteY0" fmla="*/ 4109 h 2108703"/>
              <a:gd name="connsiteX1" fmla="*/ 163 w 8122397"/>
              <a:gd name="connsiteY1" fmla="*/ 640407 h 2108703"/>
              <a:gd name="connsiteX2" fmla="*/ 2115200 w 8122397"/>
              <a:gd name="connsiteY2" fmla="*/ 2108703 h 2108703"/>
              <a:gd name="connsiteX3" fmla="*/ 8122397 w 8122397"/>
              <a:gd name="connsiteY3" fmla="*/ 2107406 h 2108703"/>
              <a:gd name="connsiteX4" fmla="*/ 7490062 w 8122397"/>
              <a:gd name="connsiteY4" fmla="*/ 401764 h 2108703"/>
              <a:gd name="connsiteX5" fmla="*/ 14076 w 8122397"/>
              <a:gd name="connsiteY5" fmla="*/ 4109 h 2108703"/>
              <a:gd name="connsiteX0" fmla="*/ 21931 w 8130252"/>
              <a:gd name="connsiteY0" fmla="*/ 4109 h 2108703"/>
              <a:gd name="connsiteX1" fmla="*/ 8018 w 8130252"/>
              <a:gd name="connsiteY1" fmla="*/ 640407 h 2108703"/>
              <a:gd name="connsiteX2" fmla="*/ 2123055 w 8130252"/>
              <a:gd name="connsiteY2" fmla="*/ 2108703 h 2108703"/>
              <a:gd name="connsiteX3" fmla="*/ 8130252 w 8130252"/>
              <a:gd name="connsiteY3" fmla="*/ 2107406 h 2108703"/>
              <a:gd name="connsiteX4" fmla="*/ 7497917 w 8130252"/>
              <a:gd name="connsiteY4" fmla="*/ 401764 h 2108703"/>
              <a:gd name="connsiteX5" fmla="*/ 21931 w 8130252"/>
              <a:gd name="connsiteY5" fmla="*/ 4109 h 2108703"/>
              <a:gd name="connsiteX0" fmla="*/ 13872 w 8150714"/>
              <a:gd name="connsiteY0" fmla="*/ 4006 h 2129124"/>
              <a:gd name="connsiteX1" fmla="*/ 28480 w 8150714"/>
              <a:gd name="connsiteY1" fmla="*/ 660828 h 2129124"/>
              <a:gd name="connsiteX2" fmla="*/ 2143517 w 8150714"/>
              <a:gd name="connsiteY2" fmla="*/ 2129124 h 2129124"/>
              <a:gd name="connsiteX3" fmla="*/ 8150714 w 8150714"/>
              <a:gd name="connsiteY3" fmla="*/ 2127827 h 2129124"/>
              <a:gd name="connsiteX4" fmla="*/ 7518379 w 8150714"/>
              <a:gd name="connsiteY4" fmla="*/ 422185 h 2129124"/>
              <a:gd name="connsiteX5" fmla="*/ 13872 w 8150714"/>
              <a:gd name="connsiteY5" fmla="*/ 4006 h 2129124"/>
              <a:gd name="connsiteX0" fmla="*/ 0 w 8136842"/>
              <a:gd name="connsiteY0" fmla="*/ 4006 h 2129124"/>
              <a:gd name="connsiteX1" fmla="*/ 14608 w 8136842"/>
              <a:gd name="connsiteY1" fmla="*/ 660828 h 2129124"/>
              <a:gd name="connsiteX2" fmla="*/ 2129645 w 8136842"/>
              <a:gd name="connsiteY2" fmla="*/ 2129124 h 2129124"/>
              <a:gd name="connsiteX3" fmla="*/ 8136842 w 8136842"/>
              <a:gd name="connsiteY3" fmla="*/ 2127827 h 2129124"/>
              <a:gd name="connsiteX4" fmla="*/ 7504507 w 8136842"/>
              <a:gd name="connsiteY4" fmla="*/ 422185 h 2129124"/>
              <a:gd name="connsiteX5" fmla="*/ 0 w 8136842"/>
              <a:gd name="connsiteY5" fmla="*/ 4006 h 2129124"/>
              <a:gd name="connsiteX0" fmla="*/ 0 w 8125750"/>
              <a:gd name="connsiteY0" fmla="*/ 4006 h 2129124"/>
              <a:gd name="connsiteX1" fmla="*/ 3516 w 8125750"/>
              <a:gd name="connsiteY1" fmla="*/ 660828 h 2129124"/>
              <a:gd name="connsiteX2" fmla="*/ 2118553 w 8125750"/>
              <a:gd name="connsiteY2" fmla="*/ 2129124 h 2129124"/>
              <a:gd name="connsiteX3" fmla="*/ 8125750 w 8125750"/>
              <a:gd name="connsiteY3" fmla="*/ 2127827 h 2129124"/>
              <a:gd name="connsiteX4" fmla="*/ 7493415 w 8125750"/>
              <a:gd name="connsiteY4" fmla="*/ 422185 h 2129124"/>
              <a:gd name="connsiteX5" fmla="*/ 0 w 8125750"/>
              <a:gd name="connsiteY5" fmla="*/ 4006 h 2129124"/>
              <a:gd name="connsiteX0" fmla="*/ 0 w 8135257"/>
              <a:gd name="connsiteY0" fmla="*/ 3968 h 2136981"/>
              <a:gd name="connsiteX1" fmla="*/ 13023 w 8135257"/>
              <a:gd name="connsiteY1" fmla="*/ 668685 h 2136981"/>
              <a:gd name="connsiteX2" fmla="*/ 2128060 w 8135257"/>
              <a:gd name="connsiteY2" fmla="*/ 2136981 h 2136981"/>
              <a:gd name="connsiteX3" fmla="*/ 8135257 w 8135257"/>
              <a:gd name="connsiteY3" fmla="*/ 2135684 h 2136981"/>
              <a:gd name="connsiteX4" fmla="*/ 7502922 w 8135257"/>
              <a:gd name="connsiteY4" fmla="*/ 430042 h 2136981"/>
              <a:gd name="connsiteX5" fmla="*/ 0 w 8135257"/>
              <a:gd name="connsiteY5" fmla="*/ 3968 h 2136981"/>
              <a:gd name="connsiteX0" fmla="*/ 0 w 8128919"/>
              <a:gd name="connsiteY0" fmla="*/ 4038 h 2122841"/>
              <a:gd name="connsiteX1" fmla="*/ 6685 w 8128919"/>
              <a:gd name="connsiteY1" fmla="*/ 654545 h 2122841"/>
              <a:gd name="connsiteX2" fmla="*/ 2121722 w 8128919"/>
              <a:gd name="connsiteY2" fmla="*/ 2122841 h 2122841"/>
              <a:gd name="connsiteX3" fmla="*/ 8128919 w 8128919"/>
              <a:gd name="connsiteY3" fmla="*/ 2121544 h 2122841"/>
              <a:gd name="connsiteX4" fmla="*/ 7496584 w 8128919"/>
              <a:gd name="connsiteY4" fmla="*/ 415902 h 2122841"/>
              <a:gd name="connsiteX5" fmla="*/ 0 w 8128919"/>
              <a:gd name="connsiteY5" fmla="*/ 4038 h 2122841"/>
              <a:gd name="connsiteX0" fmla="*/ 0 w 8128919"/>
              <a:gd name="connsiteY0" fmla="*/ 4038 h 2122841"/>
              <a:gd name="connsiteX1" fmla="*/ 93831 w 8128919"/>
              <a:gd name="connsiteY1" fmla="*/ 730327 h 2122841"/>
              <a:gd name="connsiteX2" fmla="*/ 2121722 w 8128919"/>
              <a:gd name="connsiteY2" fmla="*/ 2122841 h 2122841"/>
              <a:gd name="connsiteX3" fmla="*/ 8128919 w 8128919"/>
              <a:gd name="connsiteY3" fmla="*/ 2121544 h 2122841"/>
              <a:gd name="connsiteX4" fmla="*/ 7496584 w 8128919"/>
              <a:gd name="connsiteY4" fmla="*/ 415902 h 2122841"/>
              <a:gd name="connsiteX5" fmla="*/ 0 w 8128919"/>
              <a:gd name="connsiteY5" fmla="*/ 4038 h 2122841"/>
              <a:gd name="connsiteX0" fmla="*/ 0 w 8128919"/>
              <a:gd name="connsiteY0" fmla="*/ 4314 h 2071017"/>
              <a:gd name="connsiteX1" fmla="*/ 93831 w 8128919"/>
              <a:gd name="connsiteY1" fmla="*/ 678503 h 2071017"/>
              <a:gd name="connsiteX2" fmla="*/ 2121722 w 8128919"/>
              <a:gd name="connsiteY2" fmla="*/ 2071017 h 2071017"/>
              <a:gd name="connsiteX3" fmla="*/ 8128919 w 8128919"/>
              <a:gd name="connsiteY3" fmla="*/ 2069720 h 2071017"/>
              <a:gd name="connsiteX4" fmla="*/ 7496584 w 8128919"/>
              <a:gd name="connsiteY4" fmla="*/ 364078 h 2071017"/>
              <a:gd name="connsiteX5" fmla="*/ 0 w 8128919"/>
              <a:gd name="connsiteY5" fmla="*/ 4314 h 2071017"/>
              <a:gd name="connsiteX0" fmla="*/ 0 w 8117827"/>
              <a:gd name="connsiteY0" fmla="*/ 4150 h 2100850"/>
              <a:gd name="connsiteX1" fmla="*/ 82739 w 8117827"/>
              <a:gd name="connsiteY1" fmla="*/ 708336 h 2100850"/>
              <a:gd name="connsiteX2" fmla="*/ 2110630 w 8117827"/>
              <a:gd name="connsiteY2" fmla="*/ 2100850 h 2100850"/>
              <a:gd name="connsiteX3" fmla="*/ 8117827 w 8117827"/>
              <a:gd name="connsiteY3" fmla="*/ 2099553 h 2100850"/>
              <a:gd name="connsiteX4" fmla="*/ 7485492 w 8117827"/>
              <a:gd name="connsiteY4" fmla="*/ 393911 h 2100850"/>
              <a:gd name="connsiteX5" fmla="*/ 0 w 8117827"/>
              <a:gd name="connsiteY5" fmla="*/ 4150 h 2100850"/>
              <a:gd name="connsiteX0" fmla="*/ 0 w 8125750"/>
              <a:gd name="connsiteY0" fmla="*/ 4133 h 2103990"/>
              <a:gd name="connsiteX1" fmla="*/ 90662 w 8125750"/>
              <a:gd name="connsiteY1" fmla="*/ 711476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3517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3517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3095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5750" h="2103990">
                <a:moveTo>
                  <a:pt x="0" y="4133"/>
                </a:moveTo>
                <a:cubicBezTo>
                  <a:pt x="3814" y="918262"/>
                  <a:pt x="-1881" y="-115820"/>
                  <a:pt x="1932" y="630959"/>
                </a:cubicBezTo>
                <a:lnTo>
                  <a:pt x="2118553" y="2103990"/>
                </a:lnTo>
                <a:lnTo>
                  <a:pt x="8125750" y="2102693"/>
                </a:lnTo>
                <a:cubicBezTo>
                  <a:pt x="7867234" y="1548137"/>
                  <a:pt x="7701384" y="993579"/>
                  <a:pt x="7493415" y="397051"/>
                </a:cubicBezTo>
                <a:cubicBezTo>
                  <a:pt x="4747839" y="697774"/>
                  <a:pt x="3747500" y="-62275"/>
                  <a:pt x="0" y="4133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B68D764-2695-4D7A-AEA0-A4B5F5E3A116}"/>
              </a:ext>
            </a:extLst>
          </p:cNvPr>
          <p:cNvSpPr/>
          <p:nvPr/>
        </p:nvSpPr>
        <p:spPr>
          <a:xfrm>
            <a:off x="-1420" y="0"/>
            <a:ext cx="7507516" cy="3607595"/>
          </a:xfrm>
          <a:custGeom>
            <a:avLst/>
            <a:gdLst>
              <a:gd name="connsiteX0" fmla="*/ 7423212 w 7416800"/>
              <a:gd name="connsiteY0" fmla="*/ 3165412 h 3340100"/>
              <a:gd name="connsiteX1" fmla="*/ 7423732 w 7416800"/>
              <a:gd name="connsiteY1" fmla="*/ 3165361 h 3340100"/>
              <a:gd name="connsiteX2" fmla="*/ 5575425 w 7416800"/>
              <a:gd name="connsiteY2" fmla="*/ 0 h 3340100"/>
              <a:gd name="connsiteX3" fmla="*/ 0 w 7416800"/>
              <a:gd name="connsiteY3" fmla="*/ 0 h 3340100"/>
              <a:gd name="connsiteX4" fmla="*/ 0 w 7416800"/>
              <a:gd name="connsiteY4" fmla="*/ 2805113 h 3340100"/>
              <a:gd name="connsiteX5" fmla="*/ 7423212 w 7416800"/>
              <a:gd name="connsiteY5" fmla="*/ 3165412 h 3340100"/>
              <a:gd name="connsiteX0" fmla="*/ 7480044 w 7480044"/>
              <a:gd name="connsiteY0" fmla="*/ 3401359 h 3525322"/>
              <a:gd name="connsiteX1" fmla="*/ 7423732 w 7480044"/>
              <a:gd name="connsiteY1" fmla="*/ 3165361 h 3525322"/>
              <a:gd name="connsiteX2" fmla="*/ 5575425 w 7480044"/>
              <a:gd name="connsiteY2" fmla="*/ 0 h 3525322"/>
              <a:gd name="connsiteX3" fmla="*/ 0 w 7480044"/>
              <a:gd name="connsiteY3" fmla="*/ 0 h 3525322"/>
              <a:gd name="connsiteX4" fmla="*/ 0 w 7480044"/>
              <a:gd name="connsiteY4" fmla="*/ 2805113 h 3525322"/>
              <a:gd name="connsiteX5" fmla="*/ 7480044 w 7480044"/>
              <a:gd name="connsiteY5" fmla="*/ 3401359 h 3525322"/>
              <a:gd name="connsiteX0" fmla="*/ 7486730 w 7486730"/>
              <a:gd name="connsiteY0" fmla="*/ 3408005 h 3530710"/>
              <a:gd name="connsiteX1" fmla="*/ 7423732 w 7486730"/>
              <a:gd name="connsiteY1" fmla="*/ 3165361 h 3530710"/>
              <a:gd name="connsiteX2" fmla="*/ 5575425 w 7486730"/>
              <a:gd name="connsiteY2" fmla="*/ 0 h 3530710"/>
              <a:gd name="connsiteX3" fmla="*/ 0 w 7486730"/>
              <a:gd name="connsiteY3" fmla="*/ 0 h 3530710"/>
              <a:gd name="connsiteX4" fmla="*/ 0 w 7486730"/>
              <a:gd name="connsiteY4" fmla="*/ 2805113 h 3530710"/>
              <a:gd name="connsiteX5" fmla="*/ 7486730 w 7486730"/>
              <a:gd name="connsiteY5" fmla="*/ 3408005 h 3530710"/>
              <a:gd name="connsiteX0" fmla="*/ 7490074 w 7490074"/>
              <a:gd name="connsiteY0" fmla="*/ 3408005 h 3584469"/>
              <a:gd name="connsiteX1" fmla="*/ 7427076 w 7490074"/>
              <a:gd name="connsiteY1" fmla="*/ 3165361 h 3584469"/>
              <a:gd name="connsiteX2" fmla="*/ 5578769 w 7490074"/>
              <a:gd name="connsiteY2" fmla="*/ 0 h 3584469"/>
              <a:gd name="connsiteX3" fmla="*/ 3344 w 7490074"/>
              <a:gd name="connsiteY3" fmla="*/ 0 h 3584469"/>
              <a:gd name="connsiteX4" fmla="*/ 0 w 7490074"/>
              <a:gd name="connsiteY4" fmla="*/ 3021120 h 3584469"/>
              <a:gd name="connsiteX5" fmla="*/ 7490074 w 7490074"/>
              <a:gd name="connsiteY5" fmla="*/ 3408005 h 3584469"/>
              <a:gd name="connsiteX0" fmla="*/ 7486746 w 7486746"/>
              <a:gd name="connsiteY0" fmla="*/ 3408005 h 3578542"/>
              <a:gd name="connsiteX1" fmla="*/ 7423748 w 7486746"/>
              <a:gd name="connsiteY1" fmla="*/ 3165361 h 3578542"/>
              <a:gd name="connsiteX2" fmla="*/ 5575441 w 7486746"/>
              <a:gd name="connsiteY2" fmla="*/ 0 h 3578542"/>
              <a:gd name="connsiteX3" fmla="*/ 16 w 7486746"/>
              <a:gd name="connsiteY3" fmla="*/ 0 h 3578542"/>
              <a:gd name="connsiteX4" fmla="*/ 58466 w 7486746"/>
              <a:gd name="connsiteY4" fmla="*/ 3002219 h 3578542"/>
              <a:gd name="connsiteX5" fmla="*/ 7486746 w 7486746"/>
              <a:gd name="connsiteY5" fmla="*/ 3408005 h 3578542"/>
              <a:gd name="connsiteX0" fmla="*/ 7486736 w 7486736"/>
              <a:gd name="connsiteY0" fmla="*/ 3408005 h 3533156"/>
              <a:gd name="connsiteX1" fmla="*/ 7423738 w 7486736"/>
              <a:gd name="connsiteY1" fmla="*/ 3165361 h 3533156"/>
              <a:gd name="connsiteX2" fmla="*/ 5575431 w 7486736"/>
              <a:gd name="connsiteY2" fmla="*/ 0 h 3533156"/>
              <a:gd name="connsiteX3" fmla="*/ 6 w 7486736"/>
              <a:gd name="connsiteY3" fmla="*/ 0 h 3533156"/>
              <a:gd name="connsiteX4" fmla="*/ 159861 w 7486736"/>
              <a:gd name="connsiteY4" fmla="*/ 2817939 h 3533156"/>
              <a:gd name="connsiteX5" fmla="*/ 7486736 w 7486736"/>
              <a:gd name="connsiteY5" fmla="*/ 3408005 h 3533156"/>
              <a:gd name="connsiteX0" fmla="*/ 7486736 w 7486736"/>
              <a:gd name="connsiteY0" fmla="*/ 3408005 h 3537228"/>
              <a:gd name="connsiteX1" fmla="*/ 7423738 w 7486736"/>
              <a:gd name="connsiteY1" fmla="*/ 3165361 h 3537228"/>
              <a:gd name="connsiteX2" fmla="*/ 5575431 w 7486736"/>
              <a:gd name="connsiteY2" fmla="*/ 0 h 3537228"/>
              <a:gd name="connsiteX3" fmla="*/ 6 w 7486736"/>
              <a:gd name="connsiteY3" fmla="*/ 0 h 3537228"/>
              <a:gd name="connsiteX4" fmla="*/ 158276 w 7486736"/>
              <a:gd name="connsiteY4" fmla="*/ 2838415 h 3537228"/>
              <a:gd name="connsiteX5" fmla="*/ 7486736 w 7486736"/>
              <a:gd name="connsiteY5" fmla="*/ 3408005 h 3537228"/>
              <a:gd name="connsiteX0" fmla="*/ 7486945 w 7486945"/>
              <a:gd name="connsiteY0" fmla="*/ 3408005 h 3581473"/>
              <a:gd name="connsiteX1" fmla="*/ 7423947 w 7486945"/>
              <a:gd name="connsiteY1" fmla="*/ 3165361 h 3581473"/>
              <a:gd name="connsiteX2" fmla="*/ 5575640 w 7486945"/>
              <a:gd name="connsiteY2" fmla="*/ 0 h 3581473"/>
              <a:gd name="connsiteX3" fmla="*/ 215 w 7486945"/>
              <a:gd name="connsiteY3" fmla="*/ 0 h 3581473"/>
              <a:gd name="connsiteX4" fmla="*/ 1623 w 7486945"/>
              <a:gd name="connsiteY4" fmla="*/ 3011671 h 3581473"/>
              <a:gd name="connsiteX5" fmla="*/ 7486945 w 7486945"/>
              <a:gd name="connsiteY5" fmla="*/ 3408005 h 3581473"/>
              <a:gd name="connsiteX0" fmla="*/ 7488491 w 7488491"/>
              <a:gd name="connsiteY0" fmla="*/ 3408005 h 3581473"/>
              <a:gd name="connsiteX1" fmla="*/ 7425493 w 7488491"/>
              <a:gd name="connsiteY1" fmla="*/ 3165361 h 3581473"/>
              <a:gd name="connsiteX2" fmla="*/ 5577186 w 7488491"/>
              <a:gd name="connsiteY2" fmla="*/ 0 h 3581473"/>
              <a:gd name="connsiteX3" fmla="*/ 1761 w 7488491"/>
              <a:gd name="connsiteY3" fmla="*/ 0 h 3581473"/>
              <a:gd name="connsiteX4" fmla="*/ 0 w 7488491"/>
              <a:gd name="connsiteY4" fmla="*/ 3011671 h 3581473"/>
              <a:gd name="connsiteX5" fmla="*/ 7488491 w 7488491"/>
              <a:gd name="connsiteY5" fmla="*/ 3408005 h 3581473"/>
              <a:gd name="connsiteX0" fmla="*/ 7490118 w 7490118"/>
              <a:gd name="connsiteY0" fmla="*/ 3408006 h 3581473"/>
              <a:gd name="connsiteX1" fmla="*/ 7425493 w 7490118"/>
              <a:gd name="connsiteY1" fmla="*/ 3165361 h 3581473"/>
              <a:gd name="connsiteX2" fmla="*/ 5577186 w 7490118"/>
              <a:gd name="connsiteY2" fmla="*/ 0 h 3581473"/>
              <a:gd name="connsiteX3" fmla="*/ 1761 w 7490118"/>
              <a:gd name="connsiteY3" fmla="*/ 0 h 3581473"/>
              <a:gd name="connsiteX4" fmla="*/ 0 w 7490118"/>
              <a:gd name="connsiteY4" fmla="*/ 3011671 h 3581473"/>
              <a:gd name="connsiteX5" fmla="*/ 7490118 w 7490118"/>
              <a:gd name="connsiteY5" fmla="*/ 3408006 h 3581473"/>
              <a:gd name="connsiteX0" fmla="*/ 7491703 w 7491703"/>
              <a:gd name="connsiteY0" fmla="*/ 3411157 h 3583640"/>
              <a:gd name="connsiteX1" fmla="*/ 7425493 w 7491703"/>
              <a:gd name="connsiteY1" fmla="*/ 3165361 h 3583640"/>
              <a:gd name="connsiteX2" fmla="*/ 5577186 w 7491703"/>
              <a:gd name="connsiteY2" fmla="*/ 0 h 3583640"/>
              <a:gd name="connsiteX3" fmla="*/ 1761 w 7491703"/>
              <a:gd name="connsiteY3" fmla="*/ 0 h 3583640"/>
              <a:gd name="connsiteX4" fmla="*/ 0 w 7491703"/>
              <a:gd name="connsiteY4" fmla="*/ 3011671 h 3583640"/>
              <a:gd name="connsiteX5" fmla="*/ 7491703 w 7491703"/>
              <a:gd name="connsiteY5" fmla="*/ 3411157 h 3583640"/>
              <a:gd name="connsiteX0" fmla="*/ 7491703 w 7491703"/>
              <a:gd name="connsiteY0" fmla="*/ 3404857 h 3579315"/>
              <a:gd name="connsiteX1" fmla="*/ 7425493 w 7491703"/>
              <a:gd name="connsiteY1" fmla="*/ 3165361 h 3579315"/>
              <a:gd name="connsiteX2" fmla="*/ 5577186 w 7491703"/>
              <a:gd name="connsiteY2" fmla="*/ 0 h 3579315"/>
              <a:gd name="connsiteX3" fmla="*/ 1761 w 7491703"/>
              <a:gd name="connsiteY3" fmla="*/ 0 h 3579315"/>
              <a:gd name="connsiteX4" fmla="*/ 0 w 7491703"/>
              <a:gd name="connsiteY4" fmla="*/ 3011671 h 3579315"/>
              <a:gd name="connsiteX5" fmla="*/ 7491703 w 7491703"/>
              <a:gd name="connsiteY5" fmla="*/ 3404857 h 357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1703" h="3579315">
                <a:moveTo>
                  <a:pt x="7491703" y="3404857"/>
                </a:moveTo>
                <a:cubicBezTo>
                  <a:pt x="7491876" y="3404840"/>
                  <a:pt x="7425320" y="3165378"/>
                  <a:pt x="7425493" y="3165361"/>
                </a:cubicBezTo>
                <a:cubicBezTo>
                  <a:pt x="7065575" y="1916367"/>
                  <a:pt x="6590227" y="887955"/>
                  <a:pt x="5577186" y="0"/>
                </a:cubicBezTo>
                <a:lnTo>
                  <a:pt x="1761" y="0"/>
                </a:lnTo>
                <a:cubicBezTo>
                  <a:pt x="646" y="1007040"/>
                  <a:pt x="1115" y="2004631"/>
                  <a:pt x="0" y="3011671"/>
                </a:cubicBezTo>
                <a:cubicBezTo>
                  <a:pt x="2356991" y="3643940"/>
                  <a:pt x="4746127" y="3705580"/>
                  <a:pt x="7491703" y="340485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E04132-3652-4A21-AE45-F253EE874827}"/>
              </a:ext>
            </a:extLst>
          </p:cNvPr>
          <p:cNvSpPr/>
          <p:nvPr/>
        </p:nvSpPr>
        <p:spPr>
          <a:xfrm>
            <a:off x="1" y="3658168"/>
            <a:ext cx="2127623" cy="1488302"/>
          </a:xfrm>
          <a:custGeom>
            <a:avLst/>
            <a:gdLst>
              <a:gd name="connsiteX0" fmla="*/ 0 w 2095500"/>
              <a:gd name="connsiteY0" fmla="*/ 1745717 h 1739900"/>
              <a:gd name="connsiteX1" fmla="*/ 2100834 w 2095500"/>
              <a:gd name="connsiteY1" fmla="*/ 1745717 h 1739900"/>
              <a:gd name="connsiteX2" fmla="*/ 2099602 w 2095500"/>
              <a:gd name="connsiteY2" fmla="*/ 1744688 h 1739900"/>
              <a:gd name="connsiteX3" fmla="*/ 0 w 2095500"/>
              <a:gd name="connsiteY3" fmla="*/ 0 h 1739900"/>
              <a:gd name="connsiteX4" fmla="*/ 0 w 2095500"/>
              <a:gd name="connsiteY4" fmla="*/ 1745717 h 1739900"/>
              <a:gd name="connsiteX0" fmla="*/ 0 w 2100834"/>
              <a:gd name="connsiteY0" fmla="*/ 1745717 h 1745717"/>
              <a:gd name="connsiteX1" fmla="*/ 2100834 w 2100834"/>
              <a:gd name="connsiteY1" fmla="*/ 1745717 h 1745717"/>
              <a:gd name="connsiteX2" fmla="*/ 2089708 w 2100834"/>
              <a:gd name="connsiteY2" fmla="*/ 1464880 h 1745717"/>
              <a:gd name="connsiteX3" fmla="*/ 0 w 2100834"/>
              <a:gd name="connsiteY3" fmla="*/ 0 h 1745717"/>
              <a:gd name="connsiteX4" fmla="*/ 0 w 2100834"/>
              <a:gd name="connsiteY4" fmla="*/ 1745717 h 1745717"/>
              <a:gd name="connsiteX0" fmla="*/ 0 w 2089708"/>
              <a:gd name="connsiteY0" fmla="*/ 1745717 h 1745717"/>
              <a:gd name="connsiteX1" fmla="*/ 2089708 w 2089708"/>
              <a:gd name="connsiteY1" fmla="*/ 1464880 h 1745717"/>
              <a:gd name="connsiteX2" fmla="*/ 0 w 2089708"/>
              <a:gd name="connsiteY2" fmla="*/ 0 h 1745717"/>
              <a:gd name="connsiteX3" fmla="*/ 0 w 2089708"/>
              <a:gd name="connsiteY3" fmla="*/ 1745717 h 1745717"/>
              <a:gd name="connsiteX0" fmla="*/ 131927 w 2089708"/>
              <a:gd name="connsiteY0" fmla="*/ 1186100 h 1464880"/>
              <a:gd name="connsiteX1" fmla="*/ 2089708 w 2089708"/>
              <a:gd name="connsiteY1" fmla="*/ 1464880 h 1464880"/>
              <a:gd name="connsiteX2" fmla="*/ 0 w 2089708"/>
              <a:gd name="connsiteY2" fmla="*/ 0 h 1464880"/>
              <a:gd name="connsiteX3" fmla="*/ 131927 w 2089708"/>
              <a:gd name="connsiteY3" fmla="*/ 1186100 h 1464880"/>
              <a:gd name="connsiteX0" fmla="*/ 0 w 2089708"/>
              <a:gd name="connsiteY0" fmla="*/ 1465908 h 1465908"/>
              <a:gd name="connsiteX1" fmla="*/ 2089708 w 2089708"/>
              <a:gd name="connsiteY1" fmla="*/ 1464880 h 1465908"/>
              <a:gd name="connsiteX2" fmla="*/ 0 w 2089708"/>
              <a:gd name="connsiteY2" fmla="*/ 0 h 1465908"/>
              <a:gd name="connsiteX3" fmla="*/ 0 w 2089708"/>
              <a:gd name="connsiteY3" fmla="*/ 1465908 h 1465908"/>
              <a:gd name="connsiteX0" fmla="*/ 28138 w 2089708"/>
              <a:gd name="connsiteY0" fmla="*/ 1470645 h 1470645"/>
              <a:gd name="connsiteX1" fmla="*/ 2089708 w 2089708"/>
              <a:gd name="connsiteY1" fmla="*/ 1464880 h 1470645"/>
              <a:gd name="connsiteX2" fmla="*/ 0 w 2089708"/>
              <a:gd name="connsiteY2" fmla="*/ 0 h 1470645"/>
              <a:gd name="connsiteX3" fmla="*/ 28138 w 2089708"/>
              <a:gd name="connsiteY3" fmla="*/ 1470645 h 1470645"/>
              <a:gd name="connsiteX0" fmla="*/ 0 w 2091271"/>
              <a:gd name="connsiteY0" fmla="*/ 1469067 h 1469067"/>
              <a:gd name="connsiteX1" fmla="*/ 2091271 w 2091271"/>
              <a:gd name="connsiteY1" fmla="*/ 1464880 h 1469067"/>
              <a:gd name="connsiteX2" fmla="*/ 1563 w 2091271"/>
              <a:gd name="connsiteY2" fmla="*/ 0 h 1469067"/>
              <a:gd name="connsiteX3" fmla="*/ 0 w 2091271"/>
              <a:gd name="connsiteY3" fmla="*/ 1469067 h 1469067"/>
              <a:gd name="connsiteX0" fmla="*/ 0 w 2091271"/>
              <a:gd name="connsiteY0" fmla="*/ 1469067 h 1469617"/>
              <a:gd name="connsiteX1" fmla="*/ 2091271 w 2091271"/>
              <a:gd name="connsiteY1" fmla="*/ 1469617 h 1469617"/>
              <a:gd name="connsiteX2" fmla="*/ 1563 w 2091271"/>
              <a:gd name="connsiteY2" fmla="*/ 0 h 1469617"/>
              <a:gd name="connsiteX3" fmla="*/ 0 w 2091271"/>
              <a:gd name="connsiteY3" fmla="*/ 1469067 h 1469617"/>
              <a:gd name="connsiteX0" fmla="*/ 0 w 2094397"/>
              <a:gd name="connsiteY0" fmla="*/ 1469067 h 1469617"/>
              <a:gd name="connsiteX1" fmla="*/ 2094397 w 2094397"/>
              <a:gd name="connsiteY1" fmla="*/ 1469617 h 1469617"/>
              <a:gd name="connsiteX2" fmla="*/ 1563 w 2094397"/>
              <a:gd name="connsiteY2" fmla="*/ 0 h 1469617"/>
              <a:gd name="connsiteX3" fmla="*/ 0 w 2094397"/>
              <a:gd name="connsiteY3" fmla="*/ 1469067 h 1469617"/>
              <a:gd name="connsiteX0" fmla="*/ 64091 w 2092834"/>
              <a:gd name="connsiteY0" fmla="*/ 1405916 h 1469617"/>
              <a:gd name="connsiteX1" fmla="*/ 2092834 w 2092834"/>
              <a:gd name="connsiteY1" fmla="*/ 1469617 h 1469617"/>
              <a:gd name="connsiteX2" fmla="*/ 0 w 2092834"/>
              <a:gd name="connsiteY2" fmla="*/ 0 h 1469617"/>
              <a:gd name="connsiteX3" fmla="*/ 64091 w 2092834"/>
              <a:gd name="connsiteY3" fmla="*/ 1405916 h 1469617"/>
              <a:gd name="connsiteX0" fmla="*/ 0 w 2094397"/>
              <a:gd name="connsiteY0" fmla="*/ 1472225 h 1472225"/>
              <a:gd name="connsiteX1" fmla="*/ 2094397 w 2094397"/>
              <a:gd name="connsiteY1" fmla="*/ 1469617 h 1472225"/>
              <a:gd name="connsiteX2" fmla="*/ 1563 w 2094397"/>
              <a:gd name="connsiteY2" fmla="*/ 0 h 1472225"/>
              <a:gd name="connsiteX3" fmla="*/ 0 w 2094397"/>
              <a:gd name="connsiteY3" fmla="*/ 1472225 h 1472225"/>
              <a:gd name="connsiteX0" fmla="*/ 0 w 2097523"/>
              <a:gd name="connsiteY0" fmla="*/ 1472225 h 1472225"/>
              <a:gd name="connsiteX1" fmla="*/ 2097523 w 2097523"/>
              <a:gd name="connsiteY1" fmla="*/ 1469617 h 1472225"/>
              <a:gd name="connsiteX2" fmla="*/ 1563 w 2097523"/>
              <a:gd name="connsiteY2" fmla="*/ 0 h 1472225"/>
              <a:gd name="connsiteX3" fmla="*/ 0 w 2097523"/>
              <a:gd name="connsiteY3" fmla="*/ 1472225 h 1472225"/>
              <a:gd name="connsiteX0" fmla="*/ 0 w 2097523"/>
              <a:gd name="connsiteY0" fmla="*/ 1472225 h 1472225"/>
              <a:gd name="connsiteX1" fmla="*/ 2097523 w 2097523"/>
              <a:gd name="connsiteY1" fmla="*/ 1469617 h 1472225"/>
              <a:gd name="connsiteX2" fmla="*/ 1563 w 2097523"/>
              <a:gd name="connsiteY2" fmla="*/ 0 h 1472225"/>
              <a:gd name="connsiteX3" fmla="*/ 0 w 2097523"/>
              <a:gd name="connsiteY3" fmla="*/ 1472225 h 1472225"/>
              <a:gd name="connsiteX0" fmla="*/ 1576 w 2099099"/>
              <a:gd name="connsiteY0" fmla="*/ 1476968 h 1476968"/>
              <a:gd name="connsiteX1" fmla="*/ 2099099 w 2099099"/>
              <a:gd name="connsiteY1" fmla="*/ 1474360 h 1476968"/>
              <a:gd name="connsiteX2" fmla="*/ 0 w 2099099"/>
              <a:gd name="connsiteY2" fmla="*/ 0 h 1476968"/>
              <a:gd name="connsiteX3" fmla="*/ 1576 w 2099099"/>
              <a:gd name="connsiteY3" fmla="*/ 1476968 h 1476968"/>
              <a:gd name="connsiteX0" fmla="*/ 46 w 2097569"/>
              <a:gd name="connsiteY0" fmla="*/ 1478550 h 1478550"/>
              <a:gd name="connsiteX1" fmla="*/ 2097569 w 2097569"/>
              <a:gd name="connsiteY1" fmla="*/ 1475942 h 1478550"/>
              <a:gd name="connsiteX2" fmla="*/ 3180 w 2097569"/>
              <a:gd name="connsiteY2" fmla="*/ 0 h 1478550"/>
              <a:gd name="connsiteX3" fmla="*/ 46 w 2097569"/>
              <a:gd name="connsiteY3" fmla="*/ 1478550 h 1478550"/>
              <a:gd name="connsiteX0" fmla="*/ 152 w 2097675"/>
              <a:gd name="connsiteY0" fmla="*/ 1481712 h 1481712"/>
              <a:gd name="connsiteX1" fmla="*/ 2097675 w 2097675"/>
              <a:gd name="connsiteY1" fmla="*/ 1479104 h 1481712"/>
              <a:gd name="connsiteX2" fmla="*/ 147 w 2097675"/>
              <a:gd name="connsiteY2" fmla="*/ 0 h 1481712"/>
              <a:gd name="connsiteX3" fmla="*/ 152 w 2097675"/>
              <a:gd name="connsiteY3" fmla="*/ 1481712 h 1481712"/>
              <a:gd name="connsiteX0" fmla="*/ 152 w 2100815"/>
              <a:gd name="connsiteY0" fmla="*/ 1481712 h 1481712"/>
              <a:gd name="connsiteX1" fmla="*/ 2100815 w 2100815"/>
              <a:gd name="connsiteY1" fmla="*/ 1480684 h 1481712"/>
              <a:gd name="connsiteX2" fmla="*/ 147 w 2100815"/>
              <a:gd name="connsiteY2" fmla="*/ 0 h 1481712"/>
              <a:gd name="connsiteX3" fmla="*/ 152 w 2100815"/>
              <a:gd name="connsiteY3" fmla="*/ 1481712 h 1481712"/>
              <a:gd name="connsiteX0" fmla="*/ 152 w 2103955"/>
              <a:gd name="connsiteY0" fmla="*/ 1481712 h 1482266"/>
              <a:gd name="connsiteX1" fmla="*/ 2103955 w 2103955"/>
              <a:gd name="connsiteY1" fmla="*/ 1482266 h 1482266"/>
              <a:gd name="connsiteX2" fmla="*/ 147 w 2103955"/>
              <a:gd name="connsiteY2" fmla="*/ 0 h 1482266"/>
              <a:gd name="connsiteX3" fmla="*/ 152 w 2103955"/>
              <a:gd name="connsiteY3" fmla="*/ 1481712 h 148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955" h="1482266">
                <a:moveTo>
                  <a:pt x="152" y="1481712"/>
                </a:moveTo>
                <a:lnTo>
                  <a:pt x="2103955" y="1482266"/>
                </a:lnTo>
                <a:lnTo>
                  <a:pt x="147" y="0"/>
                </a:lnTo>
                <a:cubicBezTo>
                  <a:pt x="672" y="492323"/>
                  <a:pt x="-373" y="989389"/>
                  <a:pt x="152" y="1481712"/>
                </a:cubicBezTo>
                <a:close/>
              </a:path>
            </a:pathLst>
          </a:custGeom>
          <a:solidFill>
            <a:srgbClr val="DBDBD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A250970-4174-4E9D-B15B-AC478D968E0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137" y="1573200"/>
            <a:ext cx="6947999" cy="3049200"/>
          </a:xfrm>
        </p:spPr>
        <p:txBody>
          <a:bodyPr numCol="1" spcCol="360000"/>
          <a:lstStyle>
            <a:lvl1pPr marL="216000" indent="-216000">
              <a:buFont typeface="Wingdings 2" panose="05020102010507070707" pitchFamily="18" charset="2"/>
              <a:buChar char="¡"/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522F-9A95-4C09-947F-9389828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640E-1453-4B14-BDEA-BBA6BDB46C34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CA9D-2905-4200-875A-D971396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E462-89B5-4754-BE57-386BC9DB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6B329F-CC33-4C5E-8135-8861EA26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grpSp>
        <p:nvGrpSpPr>
          <p:cNvPr id="16" name="VTT_LogoStack_v3_16092019 pienempi koko">
            <a:extLst>
              <a:ext uri="{FF2B5EF4-FFF2-40B4-BE49-F238E27FC236}">
                <a16:creationId xmlns:a16="http://schemas.microsoft.com/office/drawing/2014/main" id="{70473361-24B6-48A0-8543-4F16F95B6480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17" name="_VTT_logo_102019_01_white_on_orange">
              <a:extLst>
                <a:ext uri="{FF2B5EF4-FFF2-40B4-BE49-F238E27FC236}">
                  <a16:creationId xmlns:a16="http://schemas.microsoft.com/office/drawing/2014/main" id="{700D296F-4B3A-4859-A61F-B1732FDC51B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8" name="Box">
                <a:extLst>
                  <a:ext uri="{FF2B5EF4-FFF2-40B4-BE49-F238E27FC236}">
                    <a16:creationId xmlns:a16="http://schemas.microsoft.com/office/drawing/2014/main" id="{368172D6-2B23-4092-AF4A-9DD4F607F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9" name="T2">
                <a:extLst>
                  <a:ext uri="{FF2B5EF4-FFF2-40B4-BE49-F238E27FC236}">
                    <a16:creationId xmlns:a16="http://schemas.microsoft.com/office/drawing/2014/main" id="{3F119697-4339-4C63-BD4C-A951B1050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0" name="T1">
                <a:extLst>
                  <a:ext uri="{FF2B5EF4-FFF2-40B4-BE49-F238E27FC236}">
                    <a16:creationId xmlns:a16="http://schemas.microsoft.com/office/drawing/2014/main" id="{00EF9FE4-B705-40A8-9CEA-2038F65C3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1" name="V">
                <a:extLst>
                  <a:ext uri="{FF2B5EF4-FFF2-40B4-BE49-F238E27FC236}">
                    <a16:creationId xmlns:a16="http://schemas.microsoft.com/office/drawing/2014/main" id="{3BAD692D-C3E6-491D-AF4D-6FFF714E9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_VTT_logo_102019_02_white_on_black" hidden="1">
              <a:extLst>
                <a:ext uri="{FF2B5EF4-FFF2-40B4-BE49-F238E27FC236}">
                  <a16:creationId xmlns:a16="http://schemas.microsoft.com/office/drawing/2014/main" id="{8209EA5C-F772-4F69-B861-D0FDD619BD6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4" name="Box">
                <a:extLst>
                  <a:ext uri="{FF2B5EF4-FFF2-40B4-BE49-F238E27FC236}">
                    <a16:creationId xmlns:a16="http://schemas.microsoft.com/office/drawing/2014/main" id="{75F3B8D1-5FDD-4223-8972-69BFBF94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5" name="T2">
                <a:extLst>
                  <a:ext uri="{FF2B5EF4-FFF2-40B4-BE49-F238E27FC236}">
                    <a16:creationId xmlns:a16="http://schemas.microsoft.com/office/drawing/2014/main" id="{5B49463E-8EE4-4059-8C22-691C5A191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6" name="T1">
                <a:extLst>
                  <a:ext uri="{FF2B5EF4-FFF2-40B4-BE49-F238E27FC236}">
                    <a16:creationId xmlns:a16="http://schemas.microsoft.com/office/drawing/2014/main" id="{411D2D9D-E585-4C79-BA8D-0FAEF75F0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V">
                <a:extLst>
                  <a:ext uri="{FF2B5EF4-FFF2-40B4-BE49-F238E27FC236}">
                    <a16:creationId xmlns:a16="http://schemas.microsoft.com/office/drawing/2014/main" id="{FA820987-C832-432F-B808-BCB892A34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_VTT_logo_102019_03_white_on_blue" hidden="1">
              <a:extLst>
                <a:ext uri="{FF2B5EF4-FFF2-40B4-BE49-F238E27FC236}">
                  <a16:creationId xmlns:a16="http://schemas.microsoft.com/office/drawing/2014/main" id="{7ED7D5C4-308D-47B0-9882-625ED956947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0" name="Box">
                <a:extLst>
                  <a:ext uri="{FF2B5EF4-FFF2-40B4-BE49-F238E27FC236}">
                    <a16:creationId xmlns:a16="http://schemas.microsoft.com/office/drawing/2014/main" id="{7EC802DD-74D9-4A8F-83AD-C3C26448D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T2">
                <a:extLst>
                  <a:ext uri="{FF2B5EF4-FFF2-40B4-BE49-F238E27FC236}">
                    <a16:creationId xmlns:a16="http://schemas.microsoft.com/office/drawing/2014/main" id="{564F5CAD-918A-4A7B-8E3F-507AB48F4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T1">
                <a:extLst>
                  <a:ext uri="{FF2B5EF4-FFF2-40B4-BE49-F238E27FC236}">
                    <a16:creationId xmlns:a16="http://schemas.microsoft.com/office/drawing/2014/main" id="{1C306E80-ED8C-4223-896B-27885E334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V">
                <a:extLst>
                  <a:ext uri="{FF2B5EF4-FFF2-40B4-BE49-F238E27FC236}">
                    <a16:creationId xmlns:a16="http://schemas.microsoft.com/office/drawing/2014/main" id="{C57BA66C-0A7A-4704-A6D8-EEB641EEA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_VTT_logo_102019_04_white_on_dark_grey" hidden="1">
              <a:extLst>
                <a:ext uri="{FF2B5EF4-FFF2-40B4-BE49-F238E27FC236}">
                  <a16:creationId xmlns:a16="http://schemas.microsoft.com/office/drawing/2014/main" id="{F7710E75-D4D6-475D-A2D5-A28F599D9F8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6" name="Box">
                <a:extLst>
                  <a:ext uri="{FF2B5EF4-FFF2-40B4-BE49-F238E27FC236}">
                    <a16:creationId xmlns:a16="http://schemas.microsoft.com/office/drawing/2014/main" id="{E59108E7-25DD-4497-AF65-119EE49FC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7" name="T2">
                <a:extLst>
                  <a:ext uri="{FF2B5EF4-FFF2-40B4-BE49-F238E27FC236}">
                    <a16:creationId xmlns:a16="http://schemas.microsoft.com/office/drawing/2014/main" id="{CB6F4DF6-467D-40AC-BF5F-52F0EEFC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8" name="T1">
                <a:extLst>
                  <a:ext uri="{FF2B5EF4-FFF2-40B4-BE49-F238E27FC236}">
                    <a16:creationId xmlns:a16="http://schemas.microsoft.com/office/drawing/2014/main" id="{29A96A04-8FF4-4F93-AFB8-D11FDAE0F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V">
                <a:extLst>
                  <a:ext uri="{FF2B5EF4-FFF2-40B4-BE49-F238E27FC236}">
                    <a16:creationId xmlns:a16="http://schemas.microsoft.com/office/drawing/2014/main" id="{4350BD7A-F1FB-472A-BFC7-7D45299A5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_VTT_logo_102019_05_dark_grey_on_white" hidden="1">
              <a:extLst>
                <a:ext uri="{FF2B5EF4-FFF2-40B4-BE49-F238E27FC236}">
                  <a16:creationId xmlns:a16="http://schemas.microsoft.com/office/drawing/2014/main" id="{FB9E0173-3D89-4098-9ABF-C9FCED41D37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2" name="Box">
                <a:extLst>
                  <a:ext uri="{FF2B5EF4-FFF2-40B4-BE49-F238E27FC236}">
                    <a16:creationId xmlns:a16="http://schemas.microsoft.com/office/drawing/2014/main" id="{AF90CAEA-D913-49BD-ABB2-31ADA1880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2">
                <a:extLst>
                  <a:ext uri="{FF2B5EF4-FFF2-40B4-BE49-F238E27FC236}">
                    <a16:creationId xmlns:a16="http://schemas.microsoft.com/office/drawing/2014/main" id="{211D16C8-DBC7-4587-B127-87242FF68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1">
                <a:extLst>
                  <a:ext uri="{FF2B5EF4-FFF2-40B4-BE49-F238E27FC236}">
                    <a16:creationId xmlns:a16="http://schemas.microsoft.com/office/drawing/2014/main" id="{9F4BD180-A0C2-4BAD-85BC-FB5E0DBE5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V">
                <a:extLst>
                  <a:ext uri="{FF2B5EF4-FFF2-40B4-BE49-F238E27FC236}">
                    <a16:creationId xmlns:a16="http://schemas.microsoft.com/office/drawing/2014/main" id="{6DFB1E4C-BDFA-4D6F-A82C-3A8114B41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_VTT_logo_102019_06_orange_blue_on_white" hidden="1">
              <a:extLst>
                <a:ext uri="{FF2B5EF4-FFF2-40B4-BE49-F238E27FC236}">
                  <a16:creationId xmlns:a16="http://schemas.microsoft.com/office/drawing/2014/main" id="{F13867EC-97E1-45BC-AC0E-0CE1FFA626D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8" name="Box">
                <a:extLst>
                  <a:ext uri="{FF2B5EF4-FFF2-40B4-BE49-F238E27FC236}">
                    <a16:creationId xmlns:a16="http://schemas.microsoft.com/office/drawing/2014/main" id="{AE65884B-135A-4D9F-99B6-93E93BC56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2">
                <a:extLst>
                  <a:ext uri="{FF2B5EF4-FFF2-40B4-BE49-F238E27FC236}">
                    <a16:creationId xmlns:a16="http://schemas.microsoft.com/office/drawing/2014/main" id="{52F816C4-3EF6-45EA-BD81-AE7BCC99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1">
                <a:extLst>
                  <a:ext uri="{FF2B5EF4-FFF2-40B4-BE49-F238E27FC236}">
                    <a16:creationId xmlns:a16="http://schemas.microsoft.com/office/drawing/2014/main" id="{E9832162-BAFA-4D45-BC83-046AED735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V">
                <a:extLst>
                  <a:ext uri="{FF2B5EF4-FFF2-40B4-BE49-F238E27FC236}">
                    <a16:creationId xmlns:a16="http://schemas.microsoft.com/office/drawing/2014/main" id="{7C9CE488-2603-41F7-B8E4-40E3DAE30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_VTT_logo_102019_07_blue_on_white" hidden="1">
              <a:extLst>
                <a:ext uri="{FF2B5EF4-FFF2-40B4-BE49-F238E27FC236}">
                  <a16:creationId xmlns:a16="http://schemas.microsoft.com/office/drawing/2014/main" id="{61D2E007-3ECF-44DD-974E-FA20895A2B3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4" name="Box">
                <a:extLst>
                  <a:ext uri="{FF2B5EF4-FFF2-40B4-BE49-F238E27FC236}">
                    <a16:creationId xmlns:a16="http://schemas.microsoft.com/office/drawing/2014/main" id="{636E86CD-F33F-4D87-9777-7422E14F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2">
                <a:extLst>
                  <a:ext uri="{FF2B5EF4-FFF2-40B4-BE49-F238E27FC236}">
                    <a16:creationId xmlns:a16="http://schemas.microsoft.com/office/drawing/2014/main" id="{A18EBE30-9BE8-4279-B65D-FC41D312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T1">
                <a:extLst>
                  <a:ext uri="{FF2B5EF4-FFF2-40B4-BE49-F238E27FC236}">
                    <a16:creationId xmlns:a16="http://schemas.microsoft.com/office/drawing/2014/main" id="{E1CD1D17-1C11-47B0-BE9F-DA932BE39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V">
                <a:extLst>
                  <a:ext uri="{FF2B5EF4-FFF2-40B4-BE49-F238E27FC236}">
                    <a16:creationId xmlns:a16="http://schemas.microsoft.com/office/drawing/2014/main" id="{DD8BE6FA-4FE5-49CA-85DD-2B5168D0A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_VTT_logo_102019_08_black_on_white" hidden="1">
              <a:extLst>
                <a:ext uri="{FF2B5EF4-FFF2-40B4-BE49-F238E27FC236}">
                  <a16:creationId xmlns:a16="http://schemas.microsoft.com/office/drawing/2014/main" id="{26D6B085-3229-40BD-9DCF-DA3DF1503D1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0" name="Box">
                <a:extLst>
                  <a:ext uri="{FF2B5EF4-FFF2-40B4-BE49-F238E27FC236}">
                    <a16:creationId xmlns:a16="http://schemas.microsoft.com/office/drawing/2014/main" id="{675FAD42-5184-482E-9335-456AEA67F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2">
                <a:extLst>
                  <a:ext uri="{FF2B5EF4-FFF2-40B4-BE49-F238E27FC236}">
                    <a16:creationId xmlns:a16="http://schemas.microsoft.com/office/drawing/2014/main" id="{A3E16945-E603-4A7C-91FD-86CC22751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1">
                <a:extLst>
                  <a:ext uri="{FF2B5EF4-FFF2-40B4-BE49-F238E27FC236}">
                    <a16:creationId xmlns:a16="http://schemas.microsoft.com/office/drawing/2014/main" id="{454A94AA-964C-4F59-A26F-67DFDB83E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V">
                <a:extLst>
                  <a:ext uri="{FF2B5EF4-FFF2-40B4-BE49-F238E27FC236}">
                    <a16:creationId xmlns:a16="http://schemas.microsoft.com/office/drawing/2014/main" id="{054710AB-8642-4CFE-ABAF-57D35CC21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_VTT_logo_102019_09_orange_on_white" hidden="1">
              <a:extLst>
                <a:ext uri="{FF2B5EF4-FFF2-40B4-BE49-F238E27FC236}">
                  <a16:creationId xmlns:a16="http://schemas.microsoft.com/office/drawing/2014/main" id="{1BF79268-3243-4866-806D-6DD75716890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6" name="Box">
                <a:extLst>
                  <a:ext uri="{FF2B5EF4-FFF2-40B4-BE49-F238E27FC236}">
                    <a16:creationId xmlns:a16="http://schemas.microsoft.com/office/drawing/2014/main" id="{D7E3A7C8-A27F-495F-8448-FB07DB8F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T2">
                <a:extLst>
                  <a:ext uri="{FF2B5EF4-FFF2-40B4-BE49-F238E27FC236}">
                    <a16:creationId xmlns:a16="http://schemas.microsoft.com/office/drawing/2014/main" id="{26085335-A298-4AF8-961A-70AFEFCD4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T1">
                <a:extLst>
                  <a:ext uri="{FF2B5EF4-FFF2-40B4-BE49-F238E27FC236}">
                    <a16:creationId xmlns:a16="http://schemas.microsoft.com/office/drawing/2014/main" id="{CB02BD5F-2803-4C44-AF48-342472FC0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V">
                <a:extLst>
                  <a:ext uri="{FF2B5EF4-FFF2-40B4-BE49-F238E27FC236}">
                    <a16:creationId xmlns:a16="http://schemas.microsoft.com/office/drawing/2014/main" id="{5C7FCEF8-1D1A-499B-BE37-AFFA9486A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5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Content slide Leaves 0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8670045-CE99-44CB-828F-CBBAD2DD50B3}"/>
              </a:ext>
            </a:extLst>
          </p:cNvPr>
          <p:cNvSpPr/>
          <p:nvPr/>
        </p:nvSpPr>
        <p:spPr>
          <a:xfrm>
            <a:off x="-1586" y="3030304"/>
            <a:ext cx="8141360" cy="2115609"/>
          </a:xfrm>
          <a:custGeom>
            <a:avLst/>
            <a:gdLst>
              <a:gd name="connsiteX0" fmla="*/ 0 w 8128000"/>
              <a:gd name="connsiteY0" fmla="*/ 0 h 2349500"/>
              <a:gd name="connsiteX1" fmla="*/ 0 w 8128000"/>
              <a:gd name="connsiteY1" fmla="*/ 610514 h 2349500"/>
              <a:gd name="connsiteX2" fmla="*/ 2099600 w 8128000"/>
              <a:gd name="connsiteY2" fmla="*/ 2355202 h 2349500"/>
              <a:gd name="connsiteX3" fmla="*/ 8137002 w 8128000"/>
              <a:gd name="connsiteY3" fmla="*/ 2338515 h 2349500"/>
              <a:gd name="connsiteX4" fmla="*/ 7423212 w 8128000"/>
              <a:gd name="connsiteY4" fmla="*/ 360299 h 2349500"/>
              <a:gd name="connsiteX5" fmla="*/ 0 w 8128000"/>
              <a:gd name="connsiteY5" fmla="*/ 0 h 2349500"/>
              <a:gd name="connsiteX0" fmla="*/ 0 w 8213892"/>
              <a:gd name="connsiteY0" fmla="*/ 0 h 2355202"/>
              <a:gd name="connsiteX1" fmla="*/ 76890 w 8213892"/>
              <a:gd name="connsiteY1" fmla="*/ 610514 h 2355202"/>
              <a:gd name="connsiteX2" fmla="*/ 2176490 w 8213892"/>
              <a:gd name="connsiteY2" fmla="*/ 2355202 h 2355202"/>
              <a:gd name="connsiteX3" fmla="*/ 8213892 w 8213892"/>
              <a:gd name="connsiteY3" fmla="*/ 2338515 h 2355202"/>
              <a:gd name="connsiteX4" fmla="*/ 7500102 w 8213892"/>
              <a:gd name="connsiteY4" fmla="*/ 360299 h 2355202"/>
              <a:gd name="connsiteX5" fmla="*/ 0 w 8213892"/>
              <a:gd name="connsiteY5" fmla="*/ 0 h 2355202"/>
              <a:gd name="connsiteX0" fmla="*/ 0 w 8207206"/>
              <a:gd name="connsiteY0" fmla="*/ 0 h 2375188"/>
              <a:gd name="connsiteX1" fmla="*/ 70204 w 8207206"/>
              <a:gd name="connsiteY1" fmla="*/ 630500 h 2375188"/>
              <a:gd name="connsiteX2" fmla="*/ 2169804 w 8207206"/>
              <a:gd name="connsiteY2" fmla="*/ 2375188 h 2375188"/>
              <a:gd name="connsiteX3" fmla="*/ 8207206 w 8207206"/>
              <a:gd name="connsiteY3" fmla="*/ 2358501 h 2375188"/>
              <a:gd name="connsiteX4" fmla="*/ 7493416 w 8207206"/>
              <a:gd name="connsiteY4" fmla="*/ 380285 h 2375188"/>
              <a:gd name="connsiteX5" fmla="*/ 0 w 8207206"/>
              <a:gd name="connsiteY5" fmla="*/ 0 h 2375188"/>
              <a:gd name="connsiteX0" fmla="*/ 0 w 8207206"/>
              <a:gd name="connsiteY0" fmla="*/ 0 h 2375188"/>
              <a:gd name="connsiteX1" fmla="*/ 6686 w 8207206"/>
              <a:gd name="connsiteY1" fmla="*/ 620506 h 2375188"/>
              <a:gd name="connsiteX2" fmla="*/ 2169804 w 8207206"/>
              <a:gd name="connsiteY2" fmla="*/ 2375188 h 2375188"/>
              <a:gd name="connsiteX3" fmla="*/ 8207206 w 8207206"/>
              <a:gd name="connsiteY3" fmla="*/ 2358501 h 2375188"/>
              <a:gd name="connsiteX4" fmla="*/ 7493416 w 8207206"/>
              <a:gd name="connsiteY4" fmla="*/ 380285 h 2375188"/>
              <a:gd name="connsiteX5" fmla="*/ 0 w 8207206"/>
              <a:gd name="connsiteY5" fmla="*/ 0 h 2375188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3060 w 8207206"/>
              <a:gd name="connsiteY2" fmla="*/ 2055407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9687 w 8207206"/>
              <a:gd name="connsiteY2" fmla="*/ 2088718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2363 w 8207206"/>
              <a:gd name="connsiteY2" fmla="*/ 2033460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8103 w 8207206"/>
              <a:gd name="connsiteY2" fmla="*/ 2087139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42363 w 8207206"/>
              <a:gd name="connsiteY2" fmla="*/ 2055564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207206"/>
              <a:gd name="connsiteY0" fmla="*/ 0 h 2358501"/>
              <a:gd name="connsiteX1" fmla="*/ 6686 w 8207206"/>
              <a:gd name="connsiteY1" fmla="*/ 620506 h 2358501"/>
              <a:gd name="connsiteX2" fmla="*/ 2120181 w 8207206"/>
              <a:gd name="connsiteY2" fmla="*/ 2083982 h 2358501"/>
              <a:gd name="connsiteX3" fmla="*/ 8207206 w 8207206"/>
              <a:gd name="connsiteY3" fmla="*/ 2358501 h 2358501"/>
              <a:gd name="connsiteX4" fmla="*/ 7493416 w 8207206"/>
              <a:gd name="connsiteY4" fmla="*/ 380285 h 2358501"/>
              <a:gd name="connsiteX5" fmla="*/ 0 w 8207206"/>
              <a:gd name="connsiteY5" fmla="*/ 0 h 2358501"/>
              <a:gd name="connsiteX0" fmla="*/ 0 w 8046529"/>
              <a:gd name="connsiteY0" fmla="*/ 0 h 2083982"/>
              <a:gd name="connsiteX1" fmla="*/ 6686 w 8046529"/>
              <a:gd name="connsiteY1" fmla="*/ 620506 h 2083982"/>
              <a:gd name="connsiteX2" fmla="*/ 2120181 w 8046529"/>
              <a:gd name="connsiteY2" fmla="*/ 2083982 h 2083982"/>
              <a:gd name="connsiteX3" fmla="*/ 8046529 w 8046529"/>
              <a:gd name="connsiteY3" fmla="*/ 2057509 h 2083982"/>
              <a:gd name="connsiteX4" fmla="*/ 7493416 w 8046529"/>
              <a:gd name="connsiteY4" fmla="*/ 380285 h 2083982"/>
              <a:gd name="connsiteX5" fmla="*/ 0 w 8046529"/>
              <a:gd name="connsiteY5" fmla="*/ 0 h 2083982"/>
              <a:gd name="connsiteX0" fmla="*/ 0 w 7891252"/>
              <a:gd name="connsiteY0" fmla="*/ 0 h 2142763"/>
              <a:gd name="connsiteX1" fmla="*/ 6686 w 7891252"/>
              <a:gd name="connsiteY1" fmla="*/ 620506 h 2142763"/>
              <a:gd name="connsiteX2" fmla="*/ 2120181 w 7891252"/>
              <a:gd name="connsiteY2" fmla="*/ 2083982 h 2142763"/>
              <a:gd name="connsiteX3" fmla="*/ 7891252 w 7891252"/>
              <a:gd name="connsiteY3" fmla="*/ 2142763 h 2142763"/>
              <a:gd name="connsiteX4" fmla="*/ 7493416 w 7891252"/>
              <a:gd name="connsiteY4" fmla="*/ 380285 h 2142763"/>
              <a:gd name="connsiteX5" fmla="*/ 0 w 7891252"/>
              <a:gd name="connsiteY5" fmla="*/ 0 h 2142763"/>
              <a:gd name="connsiteX0" fmla="*/ 0 w 8125751"/>
              <a:gd name="connsiteY0" fmla="*/ 0 h 2085927"/>
              <a:gd name="connsiteX1" fmla="*/ 6686 w 8125751"/>
              <a:gd name="connsiteY1" fmla="*/ 620506 h 2085927"/>
              <a:gd name="connsiteX2" fmla="*/ 2120181 w 8125751"/>
              <a:gd name="connsiteY2" fmla="*/ 2083982 h 2085927"/>
              <a:gd name="connsiteX3" fmla="*/ 8125751 w 8125751"/>
              <a:gd name="connsiteY3" fmla="*/ 2085927 h 2085927"/>
              <a:gd name="connsiteX4" fmla="*/ 7493416 w 8125751"/>
              <a:gd name="connsiteY4" fmla="*/ 380285 h 2085927"/>
              <a:gd name="connsiteX5" fmla="*/ 0 w 8125751"/>
              <a:gd name="connsiteY5" fmla="*/ 0 h 2085927"/>
              <a:gd name="connsiteX0" fmla="*/ 10968 w 8119289"/>
              <a:gd name="connsiteY0" fmla="*/ 0 h 2059088"/>
              <a:gd name="connsiteX1" fmla="*/ 224 w 8119289"/>
              <a:gd name="connsiteY1" fmla="*/ 593667 h 2059088"/>
              <a:gd name="connsiteX2" fmla="*/ 2113719 w 8119289"/>
              <a:gd name="connsiteY2" fmla="*/ 2057143 h 2059088"/>
              <a:gd name="connsiteX3" fmla="*/ 8119289 w 8119289"/>
              <a:gd name="connsiteY3" fmla="*/ 2059088 h 2059088"/>
              <a:gd name="connsiteX4" fmla="*/ 7486954 w 8119289"/>
              <a:gd name="connsiteY4" fmla="*/ 353446 h 2059088"/>
              <a:gd name="connsiteX5" fmla="*/ 10968 w 8119289"/>
              <a:gd name="connsiteY5" fmla="*/ 0 h 2059088"/>
              <a:gd name="connsiteX0" fmla="*/ 0 w 8120998"/>
              <a:gd name="connsiteY0" fmla="*/ 0 h 2085928"/>
              <a:gd name="connsiteX1" fmla="*/ 1933 w 8120998"/>
              <a:gd name="connsiteY1" fmla="*/ 620507 h 2085928"/>
              <a:gd name="connsiteX2" fmla="*/ 2115428 w 8120998"/>
              <a:gd name="connsiteY2" fmla="*/ 2083983 h 2085928"/>
              <a:gd name="connsiteX3" fmla="*/ 8120998 w 8120998"/>
              <a:gd name="connsiteY3" fmla="*/ 2085928 h 2085928"/>
              <a:gd name="connsiteX4" fmla="*/ 7488663 w 8120998"/>
              <a:gd name="connsiteY4" fmla="*/ 380286 h 2085928"/>
              <a:gd name="connsiteX5" fmla="*/ 0 w 8120998"/>
              <a:gd name="connsiteY5" fmla="*/ 0 h 2085928"/>
              <a:gd name="connsiteX0" fmla="*/ 53586 w 8119128"/>
              <a:gd name="connsiteY0" fmla="*/ 0 h 2049617"/>
              <a:gd name="connsiteX1" fmla="*/ 63 w 8119128"/>
              <a:gd name="connsiteY1" fmla="*/ 584196 h 2049617"/>
              <a:gd name="connsiteX2" fmla="*/ 2113558 w 8119128"/>
              <a:gd name="connsiteY2" fmla="*/ 2047672 h 2049617"/>
              <a:gd name="connsiteX3" fmla="*/ 8119128 w 8119128"/>
              <a:gd name="connsiteY3" fmla="*/ 2049617 h 2049617"/>
              <a:gd name="connsiteX4" fmla="*/ 7486793 w 8119128"/>
              <a:gd name="connsiteY4" fmla="*/ 343975 h 2049617"/>
              <a:gd name="connsiteX5" fmla="*/ 53586 w 8119128"/>
              <a:gd name="connsiteY5" fmla="*/ 0 h 2049617"/>
              <a:gd name="connsiteX0" fmla="*/ 338 w 8119751"/>
              <a:gd name="connsiteY0" fmla="*/ 0 h 2087508"/>
              <a:gd name="connsiteX1" fmla="*/ 686 w 8119751"/>
              <a:gd name="connsiteY1" fmla="*/ 622087 h 2087508"/>
              <a:gd name="connsiteX2" fmla="*/ 2114181 w 8119751"/>
              <a:gd name="connsiteY2" fmla="*/ 2085563 h 2087508"/>
              <a:gd name="connsiteX3" fmla="*/ 8119751 w 8119751"/>
              <a:gd name="connsiteY3" fmla="*/ 2087508 h 2087508"/>
              <a:gd name="connsiteX4" fmla="*/ 7487416 w 8119751"/>
              <a:gd name="connsiteY4" fmla="*/ 381866 h 2087508"/>
              <a:gd name="connsiteX5" fmla="*/ 338 w 8119751"/>
              <a:gd name="connsiteY5" fmla="*/ 0 h 2087508"/>
              <a:gd name="connsiteX0" fmla="*/ 591 w 8120004"/>
              <a:gd name="connsiteY0" fmla="*/ 38593 h 2126101"/>
              <a:gd name="connsiteX1" fmla="*/ 939 w 8120004"/>
              <a:gd name="connsiteY1" fmla="*/ 660680 h 2126101"/>
              <a:gd name="connsiteX2" fmla="*/ 2114434 w 8120004"/>
              <a:gd name="connsiteY2" fmla="*/ 2124156 h 2126101"/>
              <a:gd name="connsiteX3" fmla="*/ 8120004 w 8120004"/>
              <a:gd name="connsiteY3" fmla="*/ 2126101 h 2126101"/>
              <a:gd name="connsiteX4" fmla="*/ 7487669 w 8120004"/>
              <a:gd name="connsiteY4" fmla="*/ 420459 h 2126101"/>
              <a:gd name="connsiteX5" fmla="*/ 591 w 8120004"/>
              <a:gd name="connsiteY5" fmla="*/ 38593 h 2126101"/>
              <a:gd name="connsiteX0" fmla="*/ 339 w 8119752"/>
              <a:gd name="connsiteY0" fmla="*/ 4561 h 2092069"/>
              <a:gd name="connsiteX1" fmla="*/ 687 w 8119752"/>
              <a:gd name="connsiteY1" fmla="*/ 626648 h 2092069"/>
              <a:gd name="connsiteX2" fmla="*/ 2114182 w 8119752"/>
              <a:gd name="connsiteY2" fmla="*/ 2090124 h 2092069"/>
              <a:gd name="connsiteX3" fmla="*/ 8119752 w 8119752"/>
              <a:gd name="connsiteY3" fmla="*/ 2092069 h 2092069"/>
              <a:gd name="connsiteX4" fmla="*/ 7487417 w 8119752"/>
              <a:gd name="connsiteY4" fmla="*/ 386427 h 2092069"/>
              <a:gd name="connsiteX5" fmla="*/ 339 w 8119752"/>
              <a:gd name="connsiteY5" fmla="*/ 4561 h 2092069"/>
              <a:gd name="connsiteX0" fmla="*/ 339 w 8119752"/>
              <a:gd name="connsiteY0" fmla="*/ 0 h 2087508"/>
              <a:gd name="connsiteX1" fmla="*/ 687 w 8119752"/>
              <a:gd name="connsiteY1" fmla="*/ 622087 h 2087508"/>
              <a:gd name="connsiteX2" fmla="*/ 2114182 w 8119752"/>
              <a:gd name="connsiteY2" fmla="*/ 2085563 h 2087508"/>
              <a:gd name="connsiteX3" fmla="*/ 8119752 w 8119752"/>
              <a:gd name="connsiteY3" fmla="*/ 2087508 h 2087508"/>
              <a:gd name="connsiteX4" fmla="*/ 7487417 w 8119752"/>
              <a:gd name="connsiteY4" fmla="*/ 381866 h 2087508"/>
              <a:gd name="connsiteX5" fmla="*/ 339 w 8119752"/>
              <a:gd name="connsiteY5" fmla="*/ 0 h 2087508"/>
              <a:gd name="connsiteX0" fmla="*/ 339 w 8119752"/>
              <a:gd name="connsiteY0" fmla="*/ 0 h 2087508"/>
              <a:gd name="connsiteX1" fmla="*/ 687 w 8119752"/>
              <a:gd name="connsiteY1" fmla="*/ 622087 h 2087508"/>
              <a:gd name="connsiteX2" fmla="*/ 2114182 w 8119752"/>
              <a:gd name="connsiteY2" fmla="*/ 2085563 h 2087508"/>
              <a:gd name="connsiteX3" fmla="*/ 8119752 w 8119752"/>
              <a:gd name="connsiteY3" fmla="*/ 2087508 h 2087508"/>
              <a:gd name="connsiteX4" fmla="*/ 7487417 w 8119752"/>
              <a:gd name="connsiteY4" fmla="*/ 381866 h 2087508"/>
              <a:gd name="connsiteX5" fmla="*/ 339 w 8119752"/>
              <a:gd name="connsiteY5" fmla="*/ 0 h 2087508"/>
              <a:gd name="connsiteX0" fmla="*/ 0 w 8122582"/>
              <a:gd name="connsiteY0" fmla="*/ 0 h 2087508"/>
              <a:gd name="connsiteX1" fmla="*/ 3517 w 8122582"/>
              <a:gd name="connsiteY1" fmla="*/ 622087 h 2087508"/>
              <a:gd name="connsiteX2" fmla="*/ 2117012 w 8122582"/>
              <a:gd name="connsiteY2" fmla="*/ 2085563 h 2087508"/>
              <a:gd name="connsiteX3" fmla="*/ 8122582 w 8122582"/>
              <a:gd name="connsiteY3" fmla="*/ 2087508 h 2087508"/>
              <a:gd name="connsiteX4" fmla="*/ 7490247 w 8122582"/>
              <a:gd name="connsiteY4" fmla="*/ 381866 h 2087508"/>
              <a:gd name="connsiteX5" fmla="*/ 0 w 8122582"/>
              <a:gd name="connsiteY5" fmla="*/ 0 h 2087508"/>
              <a:gd name="connsiteX0" fmla="*/ 37766 w 8119151"/>
              <a:gd name="connsiteY0" fmla="*/ 0 h 2076457"/>
              <a:gd name="connsiteX1" fmla="*/ 86 w 8119151"/>
              <a:gd name="connsiteY1" fmla="*/ 611036 h 2076457"/>
              <a:gd name="connsiteX2" fmla="*/ 2113581 w 8119151"/>
              <a:gd name="connsiteY2" fmla="*/ 2074512 h 2076457"/>
              <a:gd name="connsiteX3" fmla="*/ 8119151 w 8119151"/>
              <a:gd name="connsiteY3" fmla="*/ 2076457 h 2076457"/>
              <a:gd name="connsiteX4" fmla="*/ 7486816 w 8119151"/>
              <a:gd name="connsiteY4" fmla="*/ 370815 h 2076457"/>
              <a:gd name="connsiteX5" fmla="*/ 37766 w 8119151"/>
              <a:gd name="connsiteY5" fmla="*/ 0 h 2076457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0 h 2084350"/>
              <a:gd name="connsiteX1" fmla="*/ 5100 w 8124165"/>
              <a:gd name="connsiteY1" fmla="*/ 618929 h 2084350"/>
              <a:gd name="connsiteX2" fmla="*/ 2118595 w 8124165"/>
              <a:gd name="connsiteY2" fmla="*/ 2082405 h 2084350"/>
              <a:gd name="connsiteX3" fmla="*/ 8124165 w 8124165"/>
              <a:gd name="connsiteY3" fmla="*/ 2084350 h 2084350"/>
              <a:gd name="connsiteX4" fmla="*/ 7491830 w 8124165"/>
              <a:gd name="connsiteY4" fmla="*/ 378708 h 2084350"/>
              <a:gd name="connsiteX5" fmla="*/ 0 w 8124165"/>
              <a:gd name="connsiteY5" fmla="*/ 0 h 2084350"/>
              <a:gd name="connsiteX0" fmla="*/ 0 w 8124165"/>
              <a:gd name="connsiteY0" fmla="*/ 4208 h 2088558"/>
              <a:gd name="connsiteX1" fmla="*/ 5100 w 8124165"/>
              <a:gd name="connsiteY1" fmla="*/ 623137 h 2088558"/>
              <a:gd name="connsiteX2" fmla="*/ 2118595 w 8124165"/>
              <a:gd name="connsiteY2" fmla="*/ 2086613 h 2088558"/>
              <a:gd name="connsiteX3" fmla="*/ 8124165 w 8124165"/>
              <a:gd name="connsiteY3" fmla="*/ 2088558 h 2088558"/>
              <a:gd name="connsiteX4" fmla="*/ 7491830 w 8124165"/>
              <a:gd name="connsiteY4" fmla="*/ 382916 h 2088558"/>
              <a:gd name="connsiteX5" fmla="*/ 0 w 8124165"/>
              <a:gd name="connsiteY5" fmla="*/ 4208 h 2088558"/>
              <a:gd name="connsiteX0" fmla="*/ 0 w 8124165"/>
              <a:gd name="connsiteY0" fmla="*/ 4200 h 2090130"/>
              <a:gd name="connsiteX1" fmla="*/ 5100 w 8124165"/>
              <a:gd name="connsiteY1" fmla="*/ 624709 h 2090130"/>
              <a:gd name="connsiteX2" fmla="*/ 2118595 w 8124165"/>
              <a:gd name="connsiteY2" fmla="*/ 2088185 h 2090130"/>
              <a:gd name="connsiteX3" fmla="*/ 8124165 w 8124165"/>
              <a:gd name="connsiteY3" fmla="*/ 2090130 h 2090130"/>
              <a:gd name="connsiteX4" fmla="*/ 7491830 w 8124165"/>
              <a:gd name="connsiteY4" fmla="*/ 384488 h 2090130"/>
              <a:gd name="connsiteX5" fmla="*/ 0 w 8124165"/>
              <a:gd name="connsiteY5" fmla="*/ 4200 h 2090130"/>
              <a:gd name="connsiteX0" fmla="*/ 0 w 8120995"/>
              <a:gd name="connsiteY0" fmla="*/ 4166 h 2096411"/>
              <a:gd name="connsiteX1" fmla="*/ 1930 w 8120995"/>
              <a:gd name="connsiteY1" fmla="*/ 630990 h 2096411"/>
              <a:gd name="connsiteX2" fmla="*/ 2115425 w 8120995"/>
              <a:gd name="connsiteY2" fmla="*/ 2094466 h 2096411"/>
              <a:gd name="connsiteX3" fmla="*/ 8120995 w 8120995"/>
              <a:gd name="connsiteY3" fmla="*/ 2096411 h 2096411"/>
              <a:gd name="connsiteX4" fmla="*/ 7488660 w 8120995"/>
              <a:gd name="connsiteY4" fmla="*/ 390769 h 2096411"/>
              <a:gd name="connsiteX5" fmla="*/ 0 w 8120995"/>
              <a:gd name="connsiteY5" fmla="*/ 4166 h 2096411"/>
              <a:gd name="connsiteX0" fmla="*/ 0 w 8122580"/>
              <a:gd name="connsiteY0" fmla="*/ 4029 h 2123113"/>
              <a:gd name="connsiteX1" fmla="*/ 3515 w 8122580"/>
              <a:gd name="connsiteY1" fmla="*/ 657692 h 2123113"/>
              <a:gd name="connsiteX2" fmla="*/ 2117010 w 8122580"/>
              <a:gd name="connsiteY2" fmla="*/ 2121168 h 2123113"/>
              <a:gd name="connsiteX3" fmla="*/ 8122580 w 8122580"/>
              <a:gd name="connsiteY3" fmla="*/ 2123113 h 2123113"/>
              <a:gd name="connsiteX4" fmla="*/ 7490245 w 8122580"/>
              <a:gd name="connsiteY4" fmla="*/ 417471 h 2123113"/>
              <a:gd name="connsiteX5" fmla="*/ 0 w 8122580"/>
              <a:gd name="connsiteY5" fmla="*/ 4029 h 2123113"/>
              <a:gd name="connsiteX0" fmla="*/ 0 w 8122580"/>
              <a:gd name="connsiteY0" fmla="*/ 4029 h 2123113"/>
              <a:gd name="connsiteX1" fmla="*/ 3515 w 8122580"/>
              <a:gd name="connsiteY1" fmla="*/ 657692 h 2123113"/>
              <a:gd name="connsiteX2" fmla="*/ 2117010 w 8122580"/>
              <a:gd name="connsiteY2" fmla="*/ 2121168 h 2123113"/>
              <a:gd name="connsiteX3" fmla="*/ 8122580 w 8122580"/>
              <a:gd name="connsiteY3" fmla="*/ 2123113 h 2123113"/>
              <a:gd name="connsiteX4" fmla="*/ 7490245 w 8122580"/>
              <a:gd name="connsiteY4" fmla="*/ 417471 h 2123113"/>
              <a:gd name="connsiteX5" fmla="*/ 0 w 8122580"/>
              <a:gd name="connsiteY5" fmla="*/ 4029 h 2123113"/>
              <a:gd name="connsiteX0" fmla="*/ 340 w 8122920"/>
              <a:gd name="connsiteY0" fmla="*/ 4029 h 2123113"/>
              <a:gd name="connsiteX1" fmla="*/ 686 w 8122920"/>
              <a:gd name="connsiteY1" fmla="*/ 656114 h 2123113"/>
              <a:gd name="connsiteX2" fmla="*/ 2117350 w 8122920"/>
              <a:gd name="connsiteY2" fmla="*/ 2121168 h 2123113"/>
              <a:gd name="connsiteX3" fmla="*/ 8122920 w 8122920"/>
              <a:gd name="connsiteY3" fmla="*/ 2123113 h 2123113"/>
              <a:gd name="connsiteX4" fmla="*/ 7490585 w 8122920"/>
              <a:gd name="connsiteY4" fmla="*/ 417471 h 2123113"/>
              <a:gd name="connsiteX5" fmla="*/ 340 w 8122920"/>
              <a:gd name="connsiteY5" fmla="*/ 4029 h 2123113"/>
              <a:gd name="connsiteX0" fmla="*/ 340 w 8122920"/>
              <a:gd name="connsiteY0" fmla="*/ 4029 h 2123113"/>
              <a:gd name="connsiteX1" fmla="*/ 686 w 8122920"/>
              <a:gd name="connsiteY1" fmla="*/ 656114 h 2123113"/>
              <a:gd name="connsiteX2" fmla="*/ 2117350 w 8122920"/>
              <a:gd name="connsiteY2" fmla="*/ 2121168 h 2123113"/>
              <a:gd name="connsiteX3" fmla="*/ 8122920 w 8122920"/>
              <a:gd name="connsiteY3" fmla="*/ 2123113 h 2123113"/>
              <a:gd name="connsiteX4" fmla="*/ 7490585 w 8122920"/>
              <a:gd name="connsiteY4" fmla="*/ 417471 h 2123113"/>
              <a:gd name="connsiteX5" fmla="*/ 340 w 8122920"/>
              <a:gd name="connsiteY5" fmla="*/ 4029 h 2123113"/>
              <a:gd name="connsiteX0" fmla="*/ 0 w 8124165"/>
              <a:gd name="connsiteY0" fmla="*/ 4029 h 2123113"/>
              <a:gd name="connsiteX1" fmla="*/ 1931 w 8124165"/>
              <a:gd name="connsiteY1" fmla="*/ 656114 h 2123113"/>
              <a:gd name="connsiteX2" fmla="*/ 2118595 w 8124165"/>
              <a:gd name="connsiteY2" fmla="*/ 2121168 h 2123113"/>
              <a:gd name="connsiteX3" fmla="*/ 8124165 w 8124165"/>
              <a:gd name="connsiteY3" fmla="*/ 2123113 h 2123113"/>
              <a:gd name="connsiteX4" fmla="*/ 7491830 w 8124165"/>
              <a:gd name="connsiteY4" fmla="*/ 417471 h 2123113"/>
              <a:gd name="connsiteX5" fmla="*/ 0 w 8124165"/>
              <a:gd name="connsiteY5" fmla="*/ 4029 h 2123113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0 w 8124165"/>
              <a:gd name="connsiteY0" fmla="*/ 4029 h 2124410"/>
              <a:gd name="connsiteX1" fmla="*/ 1931 w 8124165"/>
              <a:gd name="connsiteY1" fmla="*/ 656114 h 2124410"/>
              <a:gd name="connsiteX2" fmla="*/ 2116968 w 8124165"/>
              <a:gd name="connsiteY2" fmla="*/ 2124410 h 2124410"/>
              <a:gd name="connsiteX3" fmla="*/ 8124165 w 8124165"/>
              <a:gd name="connsiteY3" fmla="*/ 2123113 h 2124410"/>
              <a:gd name="connsiteX4" fmla="*/ 7491830 w 8124165"/>
              <a:gd name="connsiteY4" fmla="*/ 417471 h 2124410"/>
              <a:gd name="connsiteX5" fmla="*/ 0 w 8124165"/>
              <a:gd name="connsiteY5" fmla="*/ 4029 h 2124410"/>
              <a:gd name="connsiteX0" fmla="*/ 9408 w 8122482"/>
              <a:gd name="connsiteY0" fmla="*/ 4693 h 2009824"/>
              <a:gd name="connsiteX1" fmla="*/ 248 w 8122482"/>
              <a:gd name="connsiteY1" fmla="*/ 541528 h 2009824"/>
              <a:gd name="connsiteX2" fmla="*/ 2115285 w 8122482"/>
              <a:gd name="connsiteY2" fmla="*/ 2009824 h 2009824"/>
              <a:gd name="connsiteX3" fmla="*/ 8122482 w 8122482"/>
              <a:gd name="connsiteY3" fmla="*/ 2008527 h 2009824"/>
              <a:gd name="connsiteX4" fmla="*/ 7490147 w 8122482"/>
              <a:gd name="connsiteY4" fmla="*/ 302885 h 2009824"/>
              <a:gd name="connsiteX5" fmla="*/ 9408 w 8122482"/>
              <a:gd name="connsiteY5" fmla="*/ 4693 h 2009824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0 w 8128919"/>
              <a:gd name="connsiteY0" fmla="*/ 4133 h 2103991"/>
              <a:gd name="connsiteX1" fmla="*/ 6685 w 8128919"/>
              <a:gd name="connsiteY1" fmla="*/ 635695 h 2103991"/>
              <a:gd name="connsiteX2" fmla="*/ 2121722 w 8128919"/>
              <a:gd name="connsiteY2" fmla="*/ 2103991 h 2103991"/>
              <a:gd name="connsiteX3" fmla="*/ 8128919 w 8128919"/>
              <a:gd name="connsiteY3" fmla="*/ 2102694 h 2103991"/>
              <a:gd name="connsiteX4" fmla="*/ 7496584 w 8128919"/>
              <a:gd name="connsiteY4" fmla="*/ 397052 h 2103991"/>
              <a:gd name="connsiteX5" fmla="*/ 0 w 8128919"/>
              <a:gd name="connsiteY5" fmla="*/ 4133 h 2103991"/>
              <a:gd name="connsiteX0" fmla="*/ 14076 w 8122397"/>
              <a:gd name="connsiteY0" fmla="*/ 4109 h 2108703"/>
              <a:gd name="connsiteX1" fmla="*/ 163 w 8122397"/>
              <a:gd name="connsiteY1" fmla="*/ 640407 h 2108703"/>
              <a:gd name="connsiteX2" fmla="*/ 2115200 w 8122397"/>
              <a:gd name="connsiteY2" fmla="*/ 2108703 h 2108703"/>
              <a:gd name="connsiteX3" fmla="*/ 8122397 w 8122397"/>
              <a:gd name="connsiteY3" fmla="*/ 2107406 h 2108703"/>
              <a:gd name="connsiteX4" fmla="*/ 7490062 w 8122397"/>
              <a:gd name="connsiteY4" fmla="*/ 401764 h 2108703"/>
              <a:gd name="connsiteX5" fmla="*/ 14076 w 8122397"/>
              <a:gd name="connsiteY5" fmla="*/ 4109 h 2108703"/>
              <a:gd name="connsiteX0" fmla="*/ 21931 w 8130252"/>
              <a:gd name="connsiteY0" fmla="*/ 4109 h 2108703"/>
              <a:gd name="connsiteX1" fmla="*/ 8018 w 8130252"/>
              <a:gd name="connsiteY1" fmla="*/ 640407 h 2108703"/>
              <a:gd name="connsiteX2" fmla="*/ 2123055 w 8130252"/>
              <a:gd name="connsiteY2" fmla="*/ 2108703 h 2108703"/>
              <a:gd name="connsiteX3" fmla="*/ 8130252 w 8130252"/>
              <a:gd name="connsiteY3" fmla="*/ 2107406 h 2108703"/>
              <a:gd name="connsiteX4" fmla="*/ 7497917 w 8130252"/>
              <a:gd name="connsiteY4" fmla="*/ 401764 h 2108703"/>
              <a:gd name="connsiteX5" fmla="*/ 21931 w 8130252"/>
              <a:gd name="connsiteY5" fmla="*/ 4109 h 2108703"/>
              <a:gd name="connsiteX0" fmla="*/ 13872 w 8150714"/>
              <a:gd name="connsiteY0" fmla="*/ 4006 h 2129124"/>
              <a:gd name="connsiteX1" fmla="*/ 28480 w 8150714"/>
              <a:gd name="connsiteY1" fmla="*/ 660828 h 2129124"/>
              <a:gd name="connsiteX2" fmla="*/ 2143517 w 8150714"/>
              <a:gd name="connsiteY2" fmla="*/ 2129124 h 2129124"/>
              <a:gd name="connsiteX3" fmla="*/ 8150714 w 8150714"/>
              <a:gd name="connsiteY3" fmla="*/ 2127827 h 2129124"/>
              <a:gd name="connsiteX4" fmla="*/ 7518379 w 8150714"/>
              <a:gd name="connsiteY4" fmla="*/ 422185 h 2129124"/>
              <a:gd name="connsiteX5" fmla="*/ 13872 w 8150714"/>
              <a:gd name="connsiteY5" fmla="*/ 4006 h 2129124"/>
              <a:gd name="connsiteX0" fmla="*/ 0 w 8136842"/>
              <a:gd name="connsiteY0" fmla="*/ 4006 h 2129124"/>
              <a:gd name="connsiteX1" fmla="*/ 14608 w 8136842"/>
              <a:gd name="connsiteY1" fmla="*/ 660828 h 2129124"/>
              <a:gd name="connsiteX2" fmla="*/ 2129645 w 8136842"/>
              <a:gd name="connsiteY2" fmla="*/ 2129124 h 2129124"/>
              <a:gd name="connsiteX3" fmla="*/ 8136842 w 8136842"/>
              <a:gd name="connsiteY3" fmla="*/ 2127827 h 2129124"/>
              <a:gd name="connsiteX4" fmla="*/ 7504507 w 8136842"/>
              <a:gd name="connsiteY4" fmla="*/ 422185 h 2129124"/>
              <a:gd name="connsiteX5" fmla="*/ 0 w 8136842"/>
              <a:gd name="connsiteY5" fmla="*/ 4006 h 2129124"/>
              <a:gd name="connsiteX0" fmla="*/ 0 w 8125750"/>
              <a:gd name="connsiteY0" fmla="*/ 4006 h 2129124"/>
              <a:gd name="connsiteX1" fmla="*/ 3516 w 8125750"/>
              <a:gd name="connsiteY1" fmla="*/ 660828 h 2129124"/>
              <a:gd name="connsiteX2" fmla="*/ 2118553 w 8125750"/>
              <a:gd name="connsiteY2" fmla="*/ 2129124 h 2129124"/>
              <a:gd name="connsiteX3" fmla="*/ 8125750 w 8125750"/>
              <a:gd name="connsiteY3" fmla="*/ 2127827 h 2129124"/>
              <a:gd name="connsiteX4" fmla="*/ 7493415 w 8125750"/>
              <a:gd name="connsiteY4" fmla="*/ 422185 h 2129124"/>
              <a:gd name="connsiteX5" fmla="*/ 0 w 8125750"/>
              <a:gd name="connsiteY5" fmla="*/ 4006 h 2129124"/>
              <a:gd name="connsiteX0" fmla="*/ 0 w 8135257"/>
              <a:gd name="connsiteY0" fmla="*/ 3968 h 2136981"/>
              <a:gd name="connsiteX1" fmla="*/ 13023 w 8135257"/>
              <a:gd name="connsiteY1" fmla="*/ 668685 h 2136981"/>
              <a:gd name="connsiteX2" fmla="*/ 2128060 w 8135257"/>
              <a:gd name="connsiteY2" fmla="*/ 2136981 h 2136981"/>
              <a:gd name="connsiteX3" fmla="*/ 8135257 w 8135257"/>
              <a:gd name="connsiteY3" fmla="*/ 2135684 h 2136981"/>
              <a:gd name="connsiteX4" fmla="*/ 7502922 w 8135257"/>
              <a:gd name="connsiteY4" fmla="*/ 430042 h 2136981"/>
              <a:gd name="connsiteX5" fmla="*/ 0 w 8135257"/>
              <a:gd name="connsiteY5" fmla="*/ 3968 h 2136981"/>
              <a:gd name="connsiteX0" fmla="*/ 0 w 8128919"/>
              <a:gd name="connsiteY0" fmla="*/ 4038 h 2122841"/>
              <a:gd name="connsiteX1" fmla="*/ 6685 w 8128919"/>
              <a:gd name="connsiteY1" fmla="*/ 654545 h 2122841"/>
              <a:gd name="connsiteX2" fmla="*/ 2121722 w 8128919"/>
              <a:gd name="connsiteY2" fmla="*/ 2122841 h 2122841"/>
              <a:gd name="connsiteX3" fmla="*/ 8128919 w 8128919"/>
              <a:gd name="connsiteY3" fmla="*/ 2121544 h 2122841"/>
              <a:gd name="connsiteX4" fmla="*/ 7496584 w 8128919"/>
              <a:gd name="connsiteY4" fmla="*/ 415902 h 2122841"/>
              <a:gd name="connsiteX5" fmla="*/ 0 w 8128919"/>
              <a:gd name="connsiteY5" fmla="*/ 4038 h 2122841"/>
              <a:gd name="connsiteX0" fmla="*/ 0 w 8128919"/>
              <a:gd name="connsiteY0" fmla="*/ 4038 h 2122841"/>
              <a:gd name="connsiteX1" fmla="*/ 93831 w 8128919"/>
              <a:gd name="connsiteY1" fmla="*/ 730327 h 2122841"/>
              <a:gd name="connsiteX2" fmla="*/ 2121722 w 8128919"/>
              <a:gd name="connsiteY2" fmla="*/ 2122841 h 2122841"/>
              <a:gd name="connsiteX3" fmla="*/ 8128919 w 8128919"/>
              <a:gd name="connsiteY3" fmla="*/ 2121544 h 2122841"/>
              <a:gd name="connsiteX4" fmla="*/ 7496584 w 8128919"/>
              <a:gd name="connsiteY4" fmla="*/ 415902 h 2122841"/>
              <a:gd name="connsiteX5" fmla="*/ 0 w 8128919"/>
              <a:gd name="connsiteY5" fmla="*/ 4038 h 2122841"/>
              <a:gd name="connsiteX0" fmla="*/ 0 w 8128919"/>
              <a:gd name="connsiteY0" fmla="*/ 4314 h 2071017"/>
              <a:gd name="connsiteX1" fmla="*/ 93831 w 8128919"/>
              <a:gd name="connsiteY1" fmla="*/ 678503 h 2071017"/>
              <a:gd name="connsiteX2" fmla="*/ 2121722 w 8128919"/>
              <a:gd name="connsiteY2" fmla="*/ 2071017 h 2071017"/>
              <a:gd name="connsiteX3" fmla="*/ 8128919 w 8128919"/>
              <a:gd name="connsiteY3" fmla="*/ 2069720 h 2071017"/>
              <a:gd name="connsiteX4" fmla="*/ 7496584 w 8128919"/>
              <a:gd name="connsiteY4" fmla="*/ 364078 h 2071017"/>
              <a:gd name="connsiteX5" fmla="*/ 0 w 8128919"/>
              <a:gd name="connsiteY5" fmla="*/ 4314 h 2071017"/>
              <a:gd name="connsiteX0" fmla="*/ 0 w 8117827"/>
              <a:gd name="connsiteY0" fmla="*/ 4150 h 2100850"/>
              <a:gd name="connsiteX1" fmla="*/ 82739 w 8117827"/>
              <a:gd name="connsiteY1" fmla="*/ 708336 h 2100850"/>
              <a:gd name="connsiteX2" fmla="*/ 2110630 w 8117827"/>
              <a:gd name="connsiteY2" fmla="*/ 2100850 h 2100850"/>
              <a:gd name="connsiteX3" fmla="*/ 8117827 w 8117827"/>
              <a:gd name="connsiteY3" fmla="*/ 2099553 h 2100850"/>
              <a:gd name="connsiteX4" fmla="*/ 7485492 w 8117827"/>
              <a:gd name="connsiteY4" fmla="*/ 393911 h 2100850"/>
              <a:gd name="connsiteX5" fmla="*/ 0 w 8117827"/>
              <a:gd name="connsiteY5" fmla="*/ 4150 h 2100850"/>
              <a:gd name="connsiteX0" fmla="*/ 0 w 8125750"/>
              <a:gd name="connsiteY0" fmla="*/ 4133 h 2103990"/>
              <a:gd name="connsiteX1" fmla="*/ 90662 w 8125750"/>
              <a:gd name="connsiteY1" fmla="*/ 711476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3517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3517 w 8125750"/>
              <a:gd name="connsiteY1" fmla="*/ 62937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  <a:gd name="connsiteX0" fmla="*/ 0 w 8125750"/>
              <a:gd name="connsiteY0" fmla="*/ 4133 h 2103990"/>
              <a:gd name="connsiteX1" fmla="*/ 1932 w 8125750"/>
              <a:gd name="connsiteY1" fmla="*/ 630959 h 2103990"/>
              <a:gd name="connsiteX2" fmla="*/ 2118553 w 8125750"/>
              <a:gd name="connsiteY2" fmla="*/ 2103990 h 2103990"/>
              <a:gd name="connsiteX3" fmla="*/ 8125750 w 8125750"/>
              <a:gd name="connsiteY3" fmla="*/ 2102693 h 2103990"/>
              <a:gd name="connsiteX4" fmla="*/ 7493415 w 8125750"/>
              <a:gd name="connsiteY4" fmla="*/ 397051 h 2103990"/>
              <a:gd name="connsiteX5" fmla="*/ 0 w 8125750"/>
              <a:gd name="connsiteY5" fmla="*/ 4133 h 21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5750" h="2103990">
                <a:moveTo>
                  <a:pt x="0" y="4133"/>
                </a:moveTo>
                <a:cubicBezTo>
                  <a:pt x="3814" y="918262"/>
                  <a:pt x="-1881" y="-115820"/>
                  <a:pt x="1932" y="630959"/>
                </a:cubicBezTo>
                <a:lnTo>
                  <a:pt x="2118553" y="2103990"/>
                </a:lnTo>
                <a:lnTo>
                  <a:pt x="8125750" y="2102693"/>
                </a:lnTo>
                <a:cubicBezTo>
                  <a:pt x="7867234" y="1548137"/>
                  <a:pt x="7701384" y="993579"/>
                  <a:pt x="7493415" y="397051"/>
                </a:cubicBezTo>
                <a:cubicBezTo>
                  <a:pt x="4747839" y="697774"/>
                  <a:pt x="3747500" y="-62275"/>
                  <a:pt x="0" y="4133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3A7AFEB-6E94-4658-81FE-5437C547F643}"/>
              </a:ext>
            </a:extLst>
          </p:cNvPr>
          <p:cNvSpPr/>
          <p:nvPr/>
        </p:nvSpPr>
        <p:spPr>
          <a:xfrm>
            <a:off x="-1420" y="0"/>
            <a:ext cx="7507516" cy="3607595"/>
          </a:xfrm>
          <a:custGeom>
            <a:avLst/>
            <a:gdLst>
              <a:gd name="connsiteX0" fmla="*/ 7423212 w 7416800"/>
              <a:gd name="connsiteY0" fmla="*/ 3165412 h 3340100"/>
              <a:gd name="connsiteX1" fmla="*/ 7423732 w 7416800"/>
              <a:gd name="connsiteY1" fmla="*/ 3165361 h 3340100"/>
              <a:gd name="connsiteX2" fmla="*/ 5575425 w 7416800"/>
              <a:gd name="connsiteY2" fmla="*/ 0 h 3340100"/>
              <a:gd name="connsiteX3" fmla="*/ 0 w 7416800"/>
              <a:gd name="connsiteY3" fmla="*/ 0 h 3340100"/>
              <a:gd name="connsiteX4" fmla="*/ 0 w 7416800"/>
              <a:gd name="connsiteY4" fmla="*/ 2805113 h 3340100"/>
              <a:gd name="connsiteX5" fmla="*/ 7423212 w 7416800"/>
              <a:gd name="connsiteY5" fmla="*/ 3165412 h 3340100"/>
              <a:gd name="connsiteX0" fmla="*/ 7480044 w 7480044"/>
              <a:gd name="connsiteY0" fmla="*/ 3401359 h 3525322"/>
              <a:gd name="connsiteX1" fmla="*/ 7423732 w 7480044"/>
              <a:gd name="connsiteY1" fmla="*/ 3165361 h 3525322"/>
              <a:gd name="connsiteX2" fmla="*/ 5575425 w 7480044"/>
              <a:gd name="connsiteY2" fmla="*/ 0 h 3525322"/>
              <a:gd name="connsiteX3" fmla="*/ 0 w 7480044"/>
              <a:gd name="connsiteY3" fmla="*/ 0 h 3525322"/>
              <a:gd name="connsiteX4" fmla="*/ 0 w 7480044"/>
              <a:gd name="connsiteY4" fmla="*/ 2805113 h 3525322"/>
              <a:gd name="connsiteX5" fmla="*/ 7480044 w 7480044"/>
              <a:gd name="connsiteY5" fmla="*/ 3401359 h 3525322"/>
              <a:gd name="connsiteX0" fmla="*/ 7486730 w 7486730"/>
              <a:gd name="connsiteY0" fmla="*/ 3408005 h 3530710"/>
              <a:gd name="connsiteX1" fmla="*/ 7423732 w 7486730"/>
              <a:gd name="connsiteY1" fmla="*/ 3165361 h 3530710"/>
              <a:gd name="connsiteX2" fmla="*/ 5575425 w 7486730"/>
              <a:gd name="connsiteY2" fmla="*/ 0 h 3530710"/>
              <a:gd name="connsiteX3" fmla="*/ 0 w 7486730"/>
              <a:gd name="connsiteY3" fmla="*/ 0 h 3530710"/>
              <a:gd name="connsiteX4" fmla="*/ 0 w 7486730"/>
              <a:gd name="connsiteY4" fmla="*/ 2805113 h 3530710"/>
              <a:gd name="connsiteX5" fmla="*/ 7486730 w 7486730"/>
              <a:gd name="connsiteY5" fmla="*/ 3408005 h 3530710"/>
              <a:gd name="connsiteX0" fmla="*/ 7490074 w 7490074"/>
              <a:gd name="connsiteY0" fmla="*/ 3408005 h 3584469"/>
              <a:gd name="connsiteX1" fmla="*/ 7427076 w 7490074"/>
              <a:gd name="connsiteY1" fmla="*/ 3165361 h 3584469"/>
              <a:gd name="connsiteX2" fmla="*/ 5578769 w 7490074"/>
              <a:gd name="connsiteY2" fmla="*/ 0 h 3584469"/>
              <a:gd name="connsiteX3" fmla="*/ 3344 w 7490074"/>
              <a:gd name="connsiteY3" fmla="*/ 0 h 3584469"/>
              <a:gd name="connsiteX4" fmla="*/ 0 w 7490074"/>
              <a:gd name="connsiteY4" fmla="*/ 3021120 h 3584469"/>
              <a:gd name="connsiteX5" fmla="*/ 7490074 w 7490074"/>
              <a:gd name="connsiteY5" fmla="*/ 3408005 h 3584469"/>
              <a:gd name="connsiteX0" fmla="*/ 7486746 w 7486746"/>
              <a:gd name="connsiteY0" fmla="*/ 3408005 h 3578542"/>
              <a:gd name="connsiteX1" fmla="*/ 7423748 w 7486746"/>
              <a:gd name="connsiteY1" fmla="*/ 3165361 h 3578542"/>
              <a:gd name="connsiteX2" fmla="*/ 5575441 w 7486746"/>
              <a:gd name="connsiteY2" fmla="*/ 0 h 3578542"/>
              <a:gd name="connsiteX3" fmla="*/ 16 w 7486746"/>
              <a:gd name="connsiteY3" fmla="*/ 0 h 3578542"/>
              <a:gd name="connsiteX4" fmla="*/ 58466 w 7486746"/>
              <a:gd name="connsiteY4" fmla="*/ 3002219 h 3578542"/>
              <a:gd name="connsiteX5" fmla="*/ 7486746 w 7486746"/>
              <a:gd name="connsiteY5" fmla="*/ 3408005 h 3578542"/>
              <a:gd name="connsiteX0" fmla="*/ 7486736 w 7486736"/>
              <a:gd name="connsiteY0" fmla="*/ 3408005 h 3533156"/>
              <a:gd name="connsiteX1" fmla="*/ 7423738 w 7486736"/>
              <a:gd name="connsiteY1" fmla="*/ 3165361 h 3533156"/>
              <a:gd name="connsiteX2" fmla="*/ 5575431 w 7486736"/>
              <a:gd name="connsiteY2" fmla="*/ 0 h 3533156"/>
              <a:gd name="connsiteX3" fmla="*/ 6 w 7486736"/>
              <a:gd name="connsiteY3" fmla="*/ 0 h 3533156"/>
              <a:gd name="connsiteX4" fmla="*/ 159861 w 7486736"/>
              <a:gd name="connsiteY4" fmla="*/ 2817939 h 3533156"/>
              <a:gd name="connsiteX5" fmla="*/ 7486736 w 7486736"/>
              <a:gd name="connsiteY5" fmla="*/ 3408005 h 3533156"/>
              <a:gd name="connsiteX0" fmla="*/ 7486736 w 7486736"/>
              <a:gd name="connsiteY0" fmla="*/ 3408005 h 3537228"/>
              <a:gd name="connsiteX1" fmla="*/ 7423738 w 7486736"/>
              <a:gd name="connsiteY1" fmla="*/ 3165361 h 3537228"/>
              <a:gd name="connsiteX2" fmla="*/ 5575431 w 7486736"/>
              <a:gd name="connsiteY2" fmla="*/ 0 h 3537228"/>
              <a:gd name="connsiteX3" fmla="*/ 6 w 7486736"/>
              <a:gd name="connsiteY3" fmla="*/ 0 h 3537228"/>
              <a:gd name="connsiteX4" fmla="*/ 158276 w 7486736"/>
              <a:gd name="connsiteY4" fmla="*/ 2838415 h 3537228"/>
              <a:gd name="connsiteX5" fmla="*/ 7486736 w 7486736"/>
              <a:gd name="connsiteY5" fmla="*/ 3408005 h 3537228"/>
              <a:gd name="connsiteX0" fmla="*/ 7486945 w 7486945"/>
              <a:gd name="connsiteY0" fmla="*/ 3408005 h 3581473"/>
              <a:gd name="connsiteX1" fmla="*/ 7423947 w 7486945"/>
              <a:gd name="connsiteY1" fmla="*/ 3165361 h 3581473"/>
              <a:gd name="connsiteX2" fmla="*/ 5575640 w 7486945"/>
              <a:gd name="connsiteY2" fmla="*/ 0 h 3581473"/>
              <a:gd name="connsiteX3" fmla="*/ 215 w 7486945"/>
              <a:gd name="connsiteY3" fmla="*/ 0 h 3581473"/>
              <a:gd name="connsiteX4" fmla="*/ 1623 w 7486945"/>
              <a:gd name="connsiteY4" fmla="*/ 3011671 h 3581473"/>
              <a:gd name="connsiteX5" fmla="*/ 7486945 w 7486945"/>
              <a:gd name="connsiteY5" fmla="*/ 3408005 h 3581473"/>
              <a:gd name="connsiteX0" fmla="*/ 7488491 w 7488491"/>
              <a:gd name="connsiteY0" fmla="*/ 3408005 h 3581473"/>
              <a:gd name="connsiteX1" fmla="*/ 7425493 w 7488491"/>
              <a:gd name="connsiteY1" fmla="*/ 3165361 h 3581473"/>
              <a:gd name="connsiteX2" fmla="*/ 5577186 w 7488491"/>
              <a:gd name="connsiteY2" fmla="*/ 0 h 3581473"/>
              <a:gd name="connsiteX3" fmla="*/ 1761 w 7488491"/>
              <a:gd name="connsiteY3" fmla="*/ 0 h 3581473"/>
              <a:gd name="connsiteX4" fmla="*/ 0 w 7488491"/>
              <a:gd name="connsiteY4" fmla="*/ 3011671 h 3581473"/>
              <a:gd name="connsiteX5" fmla="*/ 7488491 w 7488491"/>
              <a:gd name="connsiteY5" fmla="*/ 3408005 h 3581473"/>
              <a:gd name="connsiteX0" fmla="*/ 7490118 w 7490118"/>
              <a:gd name="connsiteY0" fmla="*/ 3408006 h 3581473"/>
              <a:gd name="connsiteX1" fmla="*/ 7425493 w 7490118"/>
              <a:gd name="connsiteY1" fmla="*/ 3165361 h 3581473"/>
              <a:gd name="connsiteX2" fmla="*/ 5577186 w 7490118"/>
              <a:gd name="connsiteY2" fmla="*/ 0 h 3581473"/>
              <a:gd name="connsiteX3" fmla="*/ 1761 w 7490118"/>
              <a:gd name="connsiteY3" fmla="*/ 0 h 3581473"/>
              <a:gd name="connsiteX4" fmla="*/ 0 w 7490118"/>
              <a:gd name="connsiteY4" fmla="*/ 3011671 h 3581473"/>
              <a:gd name="connsiteX5" fmla="*/ 7490118 w 7490118"/>
              <a:gd name="connsiteY5" fmla="*/ 3408006 h 3581473"/>
              <a:gd name="connsiteX0" fmla="*/ 7491703 w 7491703"/>
              <a:gd name="connsiteY0" fmla="*/ 3411157 h 3583640"/>
              <a:gd name="connsiteX1" fmla="*/ 7425493 w 7491703"/>
              <a:gd name="connsiteY1" fmla="*/ 3165361 h 3583640"/>
              <a:gd name="connsiteX2" fmla="*/ 5577186 w 7491703"/>
              <a:gd name="connsiteY2" fmla="*/ 0 h 3583640"/>
              <a:gd name="connsiteX3" fmla="*/ 1761 w 7491703"/>
              <a:gd name="connsiteY3" fmla="*/ 0 h 3583640"/>
              <a:gd name="connsiteX4" fmla="*/ 0 w 7491703"/>
              <a:gd name="connsiteY4" fmla="*/ 3011671 h 3583640"/>
              <a:gd name="connsiteX5" fmla="*/ 7491703 w 7491703"/>
              <a:gd name="connsiteY5" fmla="*/ 3411157 h 3583640"/>
              <a:gd name="connsiteX0" fmla="*/ 7491703 w 7491703"/>
              <a:gd name="connsiteY0" fmla="*/ 3404857 h 3579315"/>
              <a:gd name="connsiteX1" fmla="*/ 7425493 w 7491703"/>
              <a:gd name="connsiteY1" fmla="*/ 3165361 h 3579315"/>
              <a:gd name="connsiteX2" fmla="*/ 5577186 w 7491703"/>
              <a:gd name="connsiteY2" fmla="*/ 0 h 3579315"/>
              <a:gd name="connsiteX3" fmla="*/ 1761 w 7491703"/>
              <a:gd name="connsiteY3" fmla="*/ 0 h 3579315"/>
              <a:gd name="connsiteX4" fmla="*/ 0 w 7491703"/>
              <a:gd name="connsiteY4" fmla="*/ 3011671 h 3579315"/>
              <a:gd name="connsiteX5" fmla="*/ 7491703 w 7491703"/>
              <a:gd name="connsiteY5" fmla="*/ 3404857 h 357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1703" h="3579315">
                <a:moveTo>
                  <a:pt x="7491703" y="3404857"/>
                </a:moveTo>
                <a:cubicBezTo>
                  <a:pt x="7491876" y="3404840"/>
                  <a:pt x="7425320" y="3165378"/>
                  <a:pt x="7425493" y="3165361"/>
                </a:cubicBezTo>
                <a:cubicBezTo>
                  <a:pt x="7065575" y="1916367"/>
                  <a:pt x="6590227" y="887955"/>
                  <a:pt x="5577186" y="0"/>
                </a:cubicBezTo>
                <a:lnTo>
                  <a:pt x="1761" y="0"/>
                </a:lnTo>
                <a:cubicBezTo>
                  <a:pt x="646" y="1007040"/>
                  <a:pt x="1115" y="2004631"/>
                  <a:pt x="0" y="3011671"/>
                </a:cubicBezTo>
                <a:cubicBezTo>
                  <a:pt x="2356991" y="3643940"/>
                  <a:pt x="4746127" y="3705580"/>
                  <a:pt x="7491703" y="340485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8AEC35B-40AF-4633-9D80-2D254982C6A3}"/>
              </a:ext>
            </a:extLst>
          </p:cNvPr>
          <p:cNvSpPr/>
          <p:nvPr/>
        </p:nvSpPr>
        <p:spPr>
          <a:xfrm>
            <a:off x="1" y="3658168"/>
            <a:ext cx="2127623" cy="1488302"/>
          </a:xfrm>
          <a:custGeom>
            <a:avLst/>
            <a:gdLst>
              <a:gd name="connsiteX0" fmla="*/ 0 w 2095500"/>
              <a:gd name="connsiteY0" fmla="*/ 1745717 h 1739900"/>
              <a:gd name="connsiteX1" fmla="*/ 2100834 w 2095500"/>
              <a:gd name="connsiteY1" fmla="*/ 1745717 h 1739900"/>
              <a:gd name="connsiteX2" fmla="*/ 2099602 w 2095500"/>
              <a:gd name="connsiteY2" fmla="*/ 1744688 h 1739900"/>
              <a:gd name="connsiteX3" fmla="*/ 0 w 2095500"/>
              <a:gd name="connsiteY3" fmla="*/ 0 h 1739900"/>
              <a:gd name="connsiteX4" fmla="*/ 0 w 2095500"/>
              <a:gd name="connsiteY4" fmla="*/ 1745717 h 1739900"/>
              <a:gd name="connsiteX0" fmla="*/ 0 w 2100834"/>
              <a:gd name="connsiteY0" fmla="*/ 1745717 h 1745717"/>
              <a:gd name="connsiteX1" fmla="*/ 2100834 w 2100834"/>
              <a:gd name="connsiteY1" fmla="*/ 1745717 h 1745717"/>
              <a:gd name="connsiteX2" fmla="*/ 2089708 w 2100834"/>
              <a:gd name="connsiteY2" fmla="*/ 1464880 h 1745717"/>
              <a:gd name="connsiteX3" fmla="*/ 0 w 2100834"/>
              <a:gd name="connsiteY3" fmla="*/ 0 h 1745717"/>
              <a:gd name="connsiteX4" fmla="*/ 0 w 2100834"/>
              <a:gd name="connsiteY4" fmla="*/ 1745717 h 1745717"/>
              <a:gd name="connsiteX0" fmla="*/ 0 w 2089708"/>
              <a:gd name="connsiteY0" fmla="*/ 1745717 h 1745717"/>
              <a:gd name="connsiteX1" fmla="*/ 2089708 w 2089708"/>
              <a:gd name="connsiteY1" fmla="*/ 1464880 h 1745717"/>
              <a:gd name="connsiteX2" fmla="*/ 0 w 2089708"/>
              <a:gd name="connsiteY2" fmla="*/ 0 h 1745717"/>
              <a:gd name="connsiteX3" fmla="*/ 0 w 2089708"/>
              <a:gd name="connsiteY3" fmla="*/ 1745717 h 1745717"/>
              <a:gd name="connsiteX0" fmla="*/ 131927 w 2089708"/>
              <a:gd name="connsiteY0" fmla="*/ 1186100 h 1464880"/>
              <a:gd name="connsiteX1" fmla="*/ 2089708 w 2089708"/>
              <a:gd name="connsiteY1" fmla="*/ 1464880 h 1464880"/>
              <a:gd name="connsiteX2" fmla="*/ 0 w 2089708"/>
              <a:gd name="connsiteY2" fmla="*/ 0 h 1464880"/>
              <a:gd name="connsiteX3" fmla="*/ 131927 w 2089708"/>
              <a:gd name="connsiteY3" fmla="*/ 1186100 h 1464880"/>
              <a:gd name="connsiteX0" fmla="*/ 0 w 2089708"/>
              <a:gd name="connsiteY0" fmla="*/ 1465908 h 1465908"/>
              <a:gd name="connsiteX1" fmla="*/ 2089708 w 2089708"/>
              <a:gd name="connsiteY1" fmla="*/ 1464880 h 1465908"/>
              <a:gd name="connsiteX2" fmla="*/ 0 w 2089708"/>
              <a:gd name="connsiteY2" fmla="*/ 0 h 1465908"/>
              <a:gd name="connsiteX3" fmla="*/ 0 w 2089708"/>
              <a:gd name="connsiteY3" fmla="*/ 1465908 h 1465908"/>
              <a:gd name="connsiteX0" fmla="*/ 28138 w 2089708"/>
              <a:gd name="connsiteY0" fmla="*/ 1470645 h 1470645"/>
              <a:gd name="connsiteX1" fmla="*/ 2089708 w 2089708"/>
              <a:gd name="connsiteY1" fmla="*/ 1464880 h 1470645"/>
              <a:gd name="connsiteX2" fmla="*/ 0 w 2089708"/>
              <a:gd name="connsiteY2" fmla="*/ 0 h 1470645"/>
              <a:gd name="connsiteX3" fmla="*/ 28138 w 2089708"/>
              <a:gd name="connsiteY3" fmla="*/ 1470645 h 1470645"/>
              <a:gd name="connsiteX0" fmla="*/ 0 w 2091271"/>
              <a:gd name="connsiteY0" fmla="*/ 1469067 h 1469067"/>
              <a:gd name="connsiteX1" fmla="*/ 2091271 w 2091271"/>
              <a:gd name="connsiteY1" fmla="*/ 1464880 h 1469067"/>
              <a:gd name="connsiteX2" fmla="*/ 1563 w 2091271"/>
              <a:gd name="connsiteY2" fmla="*/ 0 h 1469067"/>
              <a:gd name="connsiteX3" fmla="*/ 0 w 2091271"/>
              <a:gd name="connsiteY3" fmla="*/ 1469067 h 1469067"/>
              <a:gd name="connsiteX0" fmla="*/ 0 w 2091271"/>
              <a:gd name="connsiteY0" fmla="*/ 1469067 h 1469617"/>
              <a:gd name="connsiteX1" fmla="*/ 2091271 w 2091271"/>
              <a:gd name="connsiteY1" fmla="*/ 1469617 h 1469617"/>
              <a:gd name="connsiteX2" fmla="*/ 1563 w 2091271"/>
              <a:gd name="connsiteY2" fmla="*/ 0 h 1469617"/>
              <a:gd name="connsiteX3" fmla="*/ 0 w 2091271"/>
              <a:gd name="connsiteY3" fmla="*/ 1469067 h 1469617"/>
              <a:gd name="connsiteX0" fmla="*/ 0 w 2094397"/>
              <a:gd name="connsiteY0" fmla="*/ 1469067 h 1469617"/>
              <a:gd name="connsiteX1" fmla="*/ 2094397 w 2094397"/>
              <a:gd name="connsiteY1" fmla="*/ 1469617 h 1469617"/>
              <a:gd name="connsiteX2" fmla="*/ 1563 w 2094397"/>
              <a:gd name="connsiteY2" fmla="*/ 0 h 1469617"/>
              <a:gd name="connsiteX3" fmla="*/ 0 w 2094397"/>
              <a:gd name="connsiteY3" fmla="*/ 1469067 h 1469617"/>
              <a:gd name="connsiteX0" fmla="*/ 64091 w 2092834"/>
              <a:gd name="connsiteY0" fmla="*/ 1405916 h 1469617"/>
              <a:gd name="connsiteX1" fmla="*/ 2092834 w 2092834"/>
              <a:gd name="connsiteY1" fmla="*/ 1469617 h 1469617"/>
              <a:gd name="connsiteX2" fmla="*/ 0 w 2092834"/>
              <a:gd name="connsiteY2" fmla="*/ 0 h 1469617"/>
              <a:gd name="connsiteX3" fmla="*/ 64091 w 2092834"/>
              <a:gd name="connsiteY3" fmla="*/ 1405916 h 1469617"/>
              <a:gd name="connsiteX0" fmla="*/ 0 w 2094397"/>
              <a:gd name="connsiteY0" fmla="*/ 1472225 h 1472225"/>
              <a:gd name="connsiteX1" fmla="*/ 2094397 w 2094397"/>
              <a:gd name="connsiteY1" fmla="*/ 1469617 h 1472225"/>
              <a:gd name="connsiteX2" fmla="*/ 1563 w 2094397"/>
              <a:gd name="connsiteY2" fmla="*/ 0 h 1472225"/>
              <a:gd name="connsiteX3" fmla="*/ 0 w 2094397"/>
              <a:gd name="connsiteY3" fmla="*/ 1472225 h 1472225"/>
              <a:gd name="connsiteX0" fmla="*/ 0 w 2097523"/>
              <a:gd name="connsiteY0" fmla="*/ 1472225 h 1472225"/>
              <a:gd name="connsiteX1" fmla="*/ 2097523 w 2097523"/>
              <a:gd name="connsiteY1" fmla="*/ 1469617 h 1472225"/>
              <a:gd name="connsiteX2" fmla="*/ 1563 w 2097523"/>
              <a:gd name="connsiteY2" fmla="*/ 0 h 1472225"/>
              <a:gd name="connsiteX3" fmla="*/ 0 w 2097523"/>
              <a:gd name="connsiteY3" fmla="*/ 1472225 h 1472225"/>
              <a:gd name="connsiteX0" fmla="*/ 0 w 2097523"/>
              <a:gd name="connsiteY0" fmla="*/ 1472225 h 1472225"/>
              <a:gd name="connsiteX1" fmla="*/ 2097523 w 2097523"/>
              <a:gd name="connsiteY1" fmla="*/ 1469617 h 1472225"/>
              <a:gd name="connsiteX2" fmla="*/ 1563 w 2097523"/>
              <a:gd name="connsiteY2" fmla="*/ 0 h 1472225"/>
              <a:gd name="connsiteX3" fmla="*/ 0 w 2097523"/>
              <a:gd name="connsiteY3" fmla="*/ 1472225 h 1472225"/>
              <a:gd name="connsiteX0" fmla="*/ 1576 w 2099099"/>
              <a:gd name="connsiteY0" fmla="*/ 1476968 h 1476968"/>
              <a:gd name="connsiteX1" fmla="*/ 2099099 w 2099099"/>
              <a:gd name="connsiteY1" fmla="*/ 1474360 h 1476968"/>
              <a:gd name="connsiteX2" fmla="*/ 0 w 2099099"/>
              <a:gd name="connsiteY2" fmla="*/ 0 h 1476968"/>
              <a:gd name="connsiteX3" fmla="*/ 1576 w 2099099"/>
              <a:gd name="connsiteY3" fmla="*/ 1476968 h 1476968"/>
              <a:gd name="connsiteX0" fmla="*/ 46 w 2097569"/>
              <a:gd name="connsiteY0" fmla="*/ 1478550 h 1478550"/>
              <a:gd name="connsiteX1" fmla="*/ 2097569 w 2097569"/>
              <a:gd name="connsiteY1" fmla="*/ 1475942 h 1478550"/>
              <a:gd name="connsiteX2" fmla="*/ 3180 w 2097569"/>
              <a:gd name="connsiteY2" fmla="*/ 0 h 1478550"/>
              <a:gd name="connsiteX3" fmla="*/ 46 w 2097569"/>
              <a:gd name="connsiteY3" fmla="*/ 1478550 h 1478550"/>
              <a:gd name="connsiteX0" fmla="*/ 152 w 2097675"/>
              <a:gd name="connsiteY0" fmla="*/ 1481712 h 1481712"/>
              <a:gd name="connsiteX1" fmla="*/ 2097675 w 2097675"/>
              <a:gd name="connsiteY1" fmla="*/ 1479104 h 1481712"/>
              <a:gd name="connsiteX2" fmla="*/ 147 w 2097675"/>
              <a:gd name="connsiteY2" fmla="*/ 0 h 1481712"/>
              <a:gd name="connsiteX3" fmla="*/ 152 w 2097675"/>
              <a:gd name="connsiteY3" fmla="*/ 1481712 h 1481712"/>
              <a:gd name="connsiteX0" fmla="*/ 152 w 2100815"/>
              <a:gd name="connsiteY0" fmla="*/ 1481712 h 1481712"/>
              <a:gd name="connsiteX1" fmla="*/ 2100815 w 2100815"/>
              <a:gd name="connsiteY1" fmla="*/ 1480684 h 1481712"/>
              <a:gd name="connsiteX2" fmla="*/ 147 w 2100815"/>
              <a:gd name="connsiteY2" fmla="*/ 0 h 1481712"/>
              <a:gd name="connsiteX3" fmla="*/ 152 w 2100815"/>
              <a:gd name="connsiteY3" fmla="*/ 1481712 h 1481712"/>
              <a:gd name="connsiteX0" fmla="*/ 152 w 2103955"/>
              <a:gd name="connsiteY0" fmla="*/ 1481712 h 1482266"/>
              <a:gd name="connsiteX1" fmla="*/ 2103955 w 2103955"/>
              <a:gd name="connsiteY1" fmla="*/ 1482266 h 1482266"/>
              <a:gd name="connsiteX2" fmla="*/ 147 w 2103955"/>
              <a:gd name="connsiteY2" fmla="*/ 0 h 1482266"/>
              <a:gd name="connsiteX3" fmla="*/ 152 w 2103955"/>
              <a:gd name="connsiteY3" fmla="*/ 1481712 h 148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955" h="1482266">
                <a:moveTo>
                  <a:pt x="152" y="1481712"/>
                </a:moveTo>
                <a:lnTo>
                  <a:pt x="2103955" y="1482266"/>
                </a:lnTo>
                <a:lnTo>
                  <a:pt x="147" y="0"/>
                </a:lnTo>
                <a:cubicBezTo>
                  <a:pt x="672" y="492323"/>
                  <a:pt x="-373" y="989389"/>
                  <a:pt x="152" y="14817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F4B7854D-9E28-4465-9CE9-F6C42C5D0D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87540" y="0"/>
            <a:ext cx="3556461" cy="5146040"/>
          </a:xfrm>
          <a:custGeom>
            <a:avLst/>
            <a:gdLst>
              <a:gd name="connsiteX0" fmla="*/ 2455975 w 3556461"/>
              <a:gd name="connsiteY0" fmla="*/ 1 h 5146040"/>
              <a:gd name="connsiteX1" fmla="*/ 2455975 w 3556461"/>
              <a:gd name="connsiteY1" fmla="*/ 586802 h 5146040"/>
              <a:gd name="connsiteX2" fmla="*/ 3325518 w 3556461"/>
              <a:gd name="connsiteY2" fmla="*/ 586802 h 5146040"/>
              <a:gd name="connsiteX3" fmla="*/ 3325518 w 3556461"/>
              <a:gd name="connsiteY3" fmla="*/ 1 h 5146040"/>
              <a:gd name="connsiteX4" fmla="*/ 0 w 3556461"/>
              <a:gd name="connsiteY4" fmla="*/ 0 h 5146040"/>
              <a:gd name="connsiteX5" fmla="*/ 3556461 w 3556461"/>
              <a:gd name="connsiteY5" fmla="*/ 0 h 5146040"/>
              <a:gd name="connsiteX6" fmla="*/ 3556461 w 3556461"/>
              <a:gd name="connsiteY6" fmla="*/ 5146040 h 5146040"/>
              <a:gd name="connsiteX7" fmla="*/ 2524458 w 3556461"/>
              <a:gd name="connsiteY7" fmla="*/ 5146040 h 5146040"/>
              <a:gd name="connsiteX8" fmla="*/ 2523931 w 3556461"/>
              <a:gd name="connsiteY8" fmla="*/ 5144614 h 5146040"/>
              <a:gd name="connsiteX9" fmla="*/ 2552235 w 3556461"/>
              <a:gd name="connsiteY9" fmla="*/ 5144608 h 5146040"/>
              <a:gd name="connsiteX10" fmla="*/ 1918686 w 3556461"/>
              <a:gd name="connsiteY10" fmla="*/ 3429547 h 5146040"/>
              <a:gd name="connsiteX11" fmla="*/ 1917976 w 3556461"/>
              <a:gd name="connsiteY11" fmla="*/ 3429611 h 5146040"/>
              <a:gd name="connsiteX12" fmla="*/ 1915749 w 3556461"/>
              <a:gd name="connsiteY12" fmla="*/ 3421381 h 5146040"/>
              <a:gd name="connsiteX13" fmla="*/ 1852207 w 3556461"/>
              <a:gd name="connsiteY13" fmla="*/ 3190369 h 5146040"/>
              <a:gd name="connsiteX14" fmla="*/ 356260 w 3556461"/>
              <a:gd name="connsiteY14" fmla="*/ 342407 h 514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56461" h="5146040">
                <a:moveTo>
                  <a:pt x="2455975" y="1"/>
                </a:moveTo>
                <a:lnTo>
                  <a:pt x="2455975" y="586802"/>
                </a:lnTo>
                <a:lnTo>
                  <a:pt x="3325518" y="586802"/>
                </a:lnTo>
                <a:lnTo>
                  <a:pt x="3325518" y="1"/>
                </a:lnTo>
                <a:close/>
                <a:moveTo>
                  <a:pt x="0" y="0"/>
                </a:moveTo>
                <a:lnTo>
                  <a:pt x="3556461" y="0"/>
                </a:lnTo>
                <a:lnTo>
                  <a:pt x="3556461" y="5146040"/>
                </a:lnTo>
                <a:lnTo>
                  <a:pt x="2524458" y="5146040"/>
                </a:lnTo>
                <a:lnTo>
                  <a:pt x="2523931" y="5144614"/>
                </a:lnTo>
                <a:lnTo>
                  <a:pt x="2552235" y="5144608"/>
                </a:lnTo>
                <a:cubicBezTo>
                  <a:pt x="2293223" y="4586990"/>
                  <a:pt x="2127054" y="4029369"/>
                  <a:pt x="1918686" y="3429547"/>
                </a:cubicBezTo>
                <a:lnTo>
                  <a:pt x="1917976" y="3429611"/>
                </a:lnTo>
                <a:lnTo>
                  <a:pt x="1915749" y="3421381"/>
                </a:lnTo>
                <a:cubicBezTo>
                  <a:pt x="1903101" y="3375173"/>
                  <a:pt x="1852056" y="3190384"/>
                  <a:pt x="1852207" y="3190369"/>
                </a:cubicBezTo>
                <a:cubicBezTo>
                  <a:pt x="1536615" y="2088865"/>
                  <a:pt x="1132459" y="1157578"/>
                  <a:pt x="356260" y="342407"/>
                </a:cubicBezTo>
                <a:close/>
              </a:path>
            </a:pathLst>
          </a:custGeom>
          <a:solidFill>
            <a:srgbClr val="DBDBDB"/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A250970-4174-4E9D-B15B-AC478D968E0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138" y="1573200"/>
            <a:ext cx="6111032" cy="3049200"/>
          </a:xfrm>
        </p:spPr>
        <p:txBody>
          <a:bodyPr numCol="1" spcCol="360000"/>
          <a:lstStyle>
            <a:lvl5pPr>
              <a:defRPr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6B329F-CC33-4C5E-8135-8861EA26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86802"/>
            <a:ext cx="5354797" cy="74361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522F-9A95-4C09-947F-9389828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FAFAF"/>
                </a:solidFill>
              </a:defRPr>
            </a:lvl1pPr>
          </a:lstStyle>
          <a:p>
            <a:fld id="{C46467EF-570B-424B-AFD0-E31382946A15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CA9D-2905-4200-875A-D971396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FAFAF"/>
                </a:solidFill>
              </a:defRPr>
            </a:lvl1pPr>
          </a:lstStyle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E462-89B5-4754-BE57-386BC9DB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FAFAF"/>
                </a:solidFill>
              </a:defRPr>
            </a:lvl1pPr>
          </a:lstStyle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VTT_LogoStack_v3_16092019 pienempi koko">
            <a:extLst>
              <a:ext uri="{FF2B5EF4-FFF2-40B4-BE49-F238E27FC236}">
                <a16:creationId xmlns:a16="http://schemas.microsoft.com/office/drawing/2014/main" id="{70473361-24B6-48A0-8543-4F16F95B6480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17" name="_VTT_logo_102019_01_white_on_orange">
              <a:extLst>
                <a:ext uri="{FF2B5EF4-FFF2-40B4-BE49-F238E27FC236}">
                  <a16:creationId xmlns:a16="http://schemas.microsoft.com/office/drawing/2014/main" id="{700D296F-4B3A-4859-A61F-B1732FDC51B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8" name="Box">
                <a:extLst>
                  <a:ext uri="{FF2B5EF4-FFF2-40B4-BE49-F238E27FC236}">
                    <a16:creationId xmlns:a16="http://schemas.microsoft.com/office/drawing/2014/main" id="{368172D6-2B23-4092-AF4A-9DD4F607F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9" name="T2">
                <a:extLst>
                  <a:ext uri="{FF2B5EF4-FFF2-40B4-BE49-F238E27FC236}">
                    <a16:creationId xmlns:a16="http://schemas.microsoft.com/office/drawing/2014/main" id="{3F119697-4339-4C63-BD4C-A951B1050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0" name="T1">
                <a:extLst>
                  <a:ext uri="{FF2B5EF4-FFF2-40B4-BE49-F238E27FC236}">
                    <a16:creationId xmlns:a16="http://schemas.microsoft.com/office/drawing/2014/main" id="{00EF9FE4-B705-40A8-9CEA-2038F65C3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1" name="V">
                <a:extLst>
                  <a:ext uri="{FF2B5EF4-FFF2-40B4-BE49-F238E27FC236}">
                    <a16:creationId xmlns:a16="http://schemas.microsoft.com/office/drawing/2014/main" id="{3BAD692D-C3E6-491D-AF4D-6FFF714E9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_VTT_logo_102019_02_white_on_black" hidden="1">
              <a:extLst>
                <a:ext uri="{FF2B5EF4-FFF2-40B4-BE49-F238E27FC236}">
                  <a16:creationId xmlns:a16="http://schemas.microsoft.com/office/drawing/2014/main" id="{8209EA5C-F772-4F69-B861-D0FDD619BD6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4" name="Box">
                <a:extLst>
                  <a:ext uri="{FF2B5EF4-FFF2-40B4-BE49-F238E27FC236}">
                    <a16:creationId xmlns:a16="http://schemas.microsoft.com/office/drawing/2014/main" id="{75F3B8D1-5FDD-4223-8972-69BFBF94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5" name="T2">
                <a:extLst>
                  <a:ext uri="{FF2B5EF4-FFF2-40B4-BE49-F238E27FC236}">
                    <a16:creationId xmlns:a16="http://schemas.microsoft.com/office/drawing/2014/main" id="{5B49463E-8EE4-4059-8C22-691C5A191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6" name="T1">
                <a:extLst>
                  <a:ext uri="{FF2B5EF4-FFF2-40B4-BE49-F238E27FC236}">
                    <a16:creationId xmlns:a16="http://schemas.microsoft.com/office/drawing/2014/main" id="{411D2D9D-E585-4C79-BA8D-0FAEF75F0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V">
                <a:extLst>
                  <a:ext uri="{FF2B5EF4-FFF2-40B4-BE49-F238E27FC236}">
                    <a16:creationId xmlns:a16="http://schemas.microsoft.com/office/drawing/2014/main" id="{FA820987-C832-432F-B808-BCB892A34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_VTT_logo_102019_03_white_on_blue" hidden="1">
              <a:extLst>
                <a:ext uri="{FF2B5EF4-FFF2-40B4-BE49-F238E27FC236}">
                  <a16:creationId xmlns:a16="http://schemas.microsoft.com/office/drawing/2014/main" id="{7ED7D5C4-308D-47B0-9882-625ED956947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0" name="Box">
                <a:extLst>
                  <a:ext uri="{FF2B5EF4-FFF2-40B4-BE49-F238E27FC236}">
                    <a16:creationId xmlns:a16="http://schemas.microsoft.com/office/drawing/2014/main" id="{7EC802DD-74D9-4A8F-83AD-C3C26448D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T2">
                <a:extLst>
                  <a:ext uri="{FF2B5EF4-FFF2-40B4-BE49-F238E27FC236}">
                    <a16:creationId xmlns:a16="http://schemas.microsoft.com/office/drawing/2014/main" id="{564F5CAD-918A-4A7B-8E3F-507AB48F4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T1">
                <a:extLst>
                  <a:ext uri="{FF2B5EF4-FFF2-40B4-BE49-F238E27FC236}">
                    <a16:creationId xmlns:a16="http://schemas.microsoft.com/office/drawing/2014/main" id="{1C306E80-ED8C-4223-896B-27885E334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V">
                <a:extLst>
                  <a:ext uri="{FF2B5EF4-FFF2-40B4-BE49-F238E27FC236}">
                    <a16:creationId xmlns:a16="http://schemas.microsoft.com/office/drawing/2014/main" id="{C57BA66C-0A7A-4704-A6D8-EEB641EEA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_VTT_logo_102019_04_white_on_dark_grey" hidden="1">
              <a:extLst>
                <a:ext uri="{FF2B5EF4-FFF2-40B4-BE49-F238E27FC236}">
                  <a16:creationId xmlns:a16="http://schemas.microsoft.com/office/drawing/2014/main" id="{F7710E75-D4D6-475D-A2D5-A28F599D9F8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6" name="Box">
                <a:extLst>
                  <a:ext uri="{FF2B5EF4-FFF2-40B4-BE49-F238E27FC236}">
                    <a16:creationId xmlns:a16="http://schemas.microsoft.com/office/drawing/2014/main" id="{E59108E7-25DD-4497-AF65-119EE49FC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7" name="T2">
                <a:extLst>
                  <a:ext uri="{FF2B5EF4-FFF2-40B4-BE49-F238E27FC236}">
                    <a16:creationId xmlns:a16="http://schemas.microsoft.com/office/drawing/2014/main" id="{CB6F4DF6-467D-40AC-BF5F-52F0EEFC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8" name="T1">
                <a:extLst>
                  <a:ext uri="{FF2B5EF4-FFF2-40B4-BE49-F238E27FC236}">
                    <a16:creationId xmlns:a16="http://schemas.microsoft.com/office/drawing/2014/main" id="{29A96A04-8FF4-4F93-AFB8-D11FDAE0F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V">
                <a:extLst>
                  <a:ext uri="{FF2B5EF4-FFF2-40B4-BE49-F238E27FC236}">
                    <a16:creationId xmlns:a16="http://schemas.microsoft.com/office/drawing/2014/main" id="{4350BD7A-F1FB-472A-BFC7-7D45299A5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_VTT_logo_102019_05_dark_grey_on_white" hidden="1">
              <a:extLst>
                <a:ext uri="{FF2B5EF4-FFF2-40B4-BE49-F238E27FC236}">
                  <a16:creationId xmlns:a16="http://schemas.microsoft.com/office/drawing/2014/main" id="{FB9E0173-3D89-4098-9ABF-C9FCED41D37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2" name="Box">
                <a:extLst>
                  <a:ext uri="{FF2B5EF4-FFF2-40B4-BE49-F238E27FC236}">
                    <a16:creationId xmlns:a16="http://schemas.microsoft.com/office/drawing/2014/main" id="{AF90CAEA-D913-49BD-ABB2-31ADA1880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2">
                <a:extLst>
                  <a:ext uri="{FF2B5EF4-FFF2-40B4-BE49-F238E27FC236}">
                    <a16:creationId xmlns:a16="http://schemas.microsoft.com/office/drawing/2014/main" id="{211D16C8-DBC7-4587-B127-87242FF68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1">
                <a:extLst>
                  <a:ext uri="{FF2B5EF4-FFF2-40B4-BE49-F238E27FC236}">
                    <a16:creationId xmlns:a16="http://schemas.microsoft.com/office/drawing/2014/main" id="{9F4BD180-A0C2-4BAD-85BC-FB5E0DBE5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V">
                <a:extLst>
                  <a:ext uri="{FF2B5EF4-FFF2-40B4-BE49-F238E27FC236}">
                    <a16:creationId xmlns:a16="http://schemas.microsoft.com/office/drawing/2014/main" id="{6DFB1E4C-BDFA-4D6F-A82C-3A8114B41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_VTT_logo_102019_06_orange_blue_on_white" hidden="1">
              <a:extLst>
                <a:ext uri="{FF2B5EF4-FFF2-40B4-BE49-F238E27FC236}">
                  <a16:creationId xmlns:a16="http://schemas.microsoft.com/office/drawing/2014/main" id="{F13867EC-97E1-45BC-AC0E-0CE1FFA626D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8" name="Box">
                <a:extLst>
                  <a:ext uri="{FF2B5EF4-FFF2-40B4-BE49-F238E27FC236}">
                    <a16:creationId xmlns:a16="http://schemas.microsoft.com/office/drawing/2014/main" id="{AE65884B-135A-4D9F-99B6-93E93BC56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2">
                <a:extLst>
                  <a:ext uri="{FF2B5EF4-FFF2-40B4-BE49-F238E27FC236}">
                    <a16:creationId xmlns:a16="http://schemas.microsoft.com/office/drawing/2014/main" id="{52F816C4-3EF6-45EA-BD81-AE7BCC99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1">
                <a:extLst>
                  <a:ext uri="{FF2B5EF4-FFF2-40B4-BE49-F238E27FC236}">
                    <a16:creationId xmlns:a16="http://schemas.microsoft.com/office/drawing/2014/main" id="{E9832162-BAFA-4D45-BC83-046AED735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V">
                <a:extLst>
                  <a:ext uri="{FF2B5EF4-FFF2-40B4-BE49-F238E27FC236}">
                    <a16:creationId xmlns:a16="http://schemas.microsoft.com/office/drawing/2014/main" id="{7C9CE488-2603-41F7-B8E4-40E3DAE30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_VTT_logo_102019_07_blue_on_white" hidden="1">
              <a:extLst>
                <a:ext uri="{FF2B5EF4-FFF2-40B4-BE49-F238E27FC236}">
                  <a16:creationId xmlns:a16="http://schemas.microsoft.com/office/drawing/2014/main" id="{61D2E007-3ECF-44DD-974E-FA20895A2B3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4" name="Box">
                <a:extLst>
                  <a:ext uri="{FF2B5EF4-FFF2-40B4-BE49-F238E27FC236}">
                    <a16:creationId xmlns:a16="http://schemas.microsoft.com/office/drawing/2014/main" id="{636E86CD-F33F-4D87-9777-7422E14F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2">
                <a:extLst>
                  <a:ext uri="{FF2B5EF4-FFF2-40B4-BE49-F238E27FC236}">
                    <a16:creationId xmlns:a16="http://schemas.microsoft.com/office/drawing/2014/main" id="{A18EBE30-9BE8-4279-B65D-FC41D312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T1">
                <a:extLst>
                  <a:ext uri="{FF2B5EF4-FFF2-40B4-BE49-F238E27FC236}">
                    <a16:creationId xmlns:a16="http://schemas.microsoft.com/office/drawing/2014/main" id="{E1CD1D17-1C11-47B0-BE9F-DA932BE39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V">
                <a:extLst>
                  <a:ext uri="{FF2B5EF4-FFF2-40B4-BE49-F238E27FC236}">
                    <a16:creationId xmlns:a16="http://schemas.microsoft.com/office/drawing/2014/main" id="{DD8BE6FA-4FE5-49CA-85DD-2B5168D0A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_VTT_logo_102019_08_black_on_white" hidden="1">
              <a:extLst>
                <a:ext uri="{FF2B5EF4-FFF2-40B4-BE49-F238E27FC236}">
                  <a16:creationId xmlns:a16="http://schemas.microsoft.com/office/drawing/2014/main" id="{26D6B085-3229-40BD-9DCF-DA3DF1503D1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0" name="Box">
                <a:extLst>
                  <a:ext uri="{FF2B5EF4-FFF2-40B4-BE49-F238E27FC236}">
                    <a16:creationId xmlns:a16="http://schemas.microsoft.com/office/drawing/2014/main" id="{675FAD42-5184-482E-9335-456AEA67F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2">
                <a:extLst>
                  <a:ext uri="{FF2B5EF4-FFF2-40B4-BE49-F238E27FC236}">
                    <a16:creationId xmlns:a16="http://schemas.microsoft.com/office/drawing/2014/main" id="{A3E16945-E603-4A7C-91FD-86CC22751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1">
                <a:extLst>
                  <a:ext uri="{FF2B5EF4-FFF2-40B4-BE49-F238E27FC236}">
                    <a16:creationId xmlns:a16="http://schemas.microsoft.com/office/drawing/2014/main" id="{454A94AA-964C-4F59-A26F-67DFDB83E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V">
                <a:extLst>
                  <a:ext uri="{FF2B5EF4-FFF2-40B4-BE49-F238E27FC236}">
                    <a16:creationId xmlns:a16="http://schemas.microsoft.com/office/drawing/2014/main" id="{054710AB-8642-4CFE-ABAF-57D35CC21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_VTT_logo_102019_09_orange_on_white" hidden="1">
              <a:extLst>
                <a:ext uri="{FF2B5EF4-FFF2-40B4-BE49-F238E27FC236}">
                  <a16:creationId xmlns:a16="http://schemas.microsoft.com/office/drawing/2014/main" id="{1BF79268-3243-4866-806D-6DD75716890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6" name="Box">
                <a:extLst>
                  <a:ext uri="{FF2B5EF4-FFF2-40B4-BE49-F238E27FC236}">
                    <a16:creationId xmlns:a16="http://schemas.microsoft.com/office/drawing/2014/main" id="{D7E3A7C8-A27F-495F-8448-FB07DB8F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T2">
                <a:extLst>
                  <a:ext uri="{FF2B5EF4-FFF2-40B4-BE49-F238E27FC236}">
                    <a16:creationId xmlns:a16="http://schemas.microsoft.com/office/drawing/2014/main" id="{26085335-A298-4AF8-961A-70AFEFCD4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T1">
                <a:extLst>
                  <a:ext uri="{FF2B5EF4-FFF2-40B4-BE49-F238E27FC236}">
                    <a16:creationId xmlns:a16="http://schemas.microsoft.com/office/drawing/2014/main" id="{CB02BD5F-2803-4C44-AF48-342472FC0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V">
                <a:extLst>
                  <a:ext uri="{FF2B5EF4-FFF2-40B4-BE49-F238E27FC236}">
                    <a16:creationId xmlns:a16="http://schemas.microsoft.com/office/drawing/2014/main" id="{5C7FCEF8-1D1A-499B-BE37-AFFA9486A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6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Conten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EF21-595D-4ECC-88D4-6FFAB8C7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522F-9A95-4C09-947F-9389828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79A4-F258-49A4-A422-4621442F0DE5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CA9D-2905-4200-875A-D971396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E462-89B5-4754-BE57-386BC9DB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E395C0-122B-47E5-A543-F9D8AE74D8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138" y="1573200"/>
            <a:ext cx="3993540" cy="3034800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E0249AC-96DC-45E1-A88D-448C2748CDD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7625" y="1600200"/>
            <a:ext cx="2880000" cy="3005296"/>
          </a:xfrm>
        </p:spPr>
        <p:txBody>
          <a:bodyPr anchor="ctr" anchorCtr="1"/>
          <a:lstStyle>
            <a:lvl1pPr marL="9755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GB" noProof="0" dirty="0"/>
              <a:t>Click to add an image</a:t>
            </a:r>
          </a:p>
        </p:txBody>
      </p:sp>
      <p:grpSp>
        <p:nvGrpSpPr>
          <p:cNvPr id="9" name="VTT_LogoStack_v3_16092019 pienempi koko">
            <a:extLst>
              <a:ext uri="{FF2B5EF4-FFF2-40B4-BE49-F238E27FC236}">
                <a16:creationId xmlns:a16="http://schemas.microsoft.com/office/drawing/2014/main" id="{86E927E5-69DD-4101-A9E3-F3A659D88831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10" name="_VTT_logo_102019_01_white_on_orange">
              <a:extLst>
                <a:ext uri="{FF2B5EF4-FFF2-40B4-BE49-F238E27FC236}">
                  <a16:creationId xmlns:a16="http://schemas.microsoft.com/office/drawing/2014/main" id="{998280CD-ECD3-4D21-B727-ECED13CEA9E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1" name="Box">
                <a:extLst>
                  <a:ext uri="{FF2B5EF4-FFF2-40B4-BE49-F238E27FC236}">
                    <a16:creationId xmlns:a16="http://schemas.microsoft.com/office/drawing/2014/main" id="{DB695573-D1FB-4F3B-B8F1-25D867174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T2">
                <a:extLst>
                  <a:ext uri="{FF2B5EF4-FFF2-40B4-BE49-F238E27FC236}">
                    <a16:creationId xmlns:a16="http://schemas.microsoft.com/office/drawing/2014/main" id="{3E02FFAA-A15D-481A-8368-632581CAE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T1">
                <a:extLst>
                  <a:ext uri="{FF2B5EF4-FFF2-40B4-BE49-F238E27FC236}">
                    <a16:creationId xmlns:a16="http://schemas.microsoft.com/office/drawing/2014/main" id="{EBB62CB6-E5A6-467F-AD0E-FBAC8D182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V">
                <a:extLst>
                  <a:ext uri="{FF2B5EF4-FFF2-40B4-BE49-F238E27FC236}">
                    <a16:creationId xmlns:a16="http://schemas.microsoft.com/office/drawing/2014/main" id="{2BAA3102-EE6E-4173-8210-A4FBA76E5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_VTT_logo_102019_02_white_on_black" hidden="1">
              <a:extLst>
                <a:ext uri="{FF2B5EF4-FFF2-40B4-BE49-F238E27FC236}">
                  <a16:creationId xmlns:a16="http://schemas.microsoft.com/office/drawing/2014/main" id="{CF436831-A3E9-4962-AE01-7EABF3D7339C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7" name="Box">
                <a:extLst>
                  <a:ext uri="{FF2B5EF4-FFF2-40B4-BE49-F238E27FC236}">
                    <a16:creationId xmlns:a16="http://schemas.microsoft.com/office/drawing/2014/main" id="{2F8822C7-2C48-492D-8803-EBCF2E3A8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8" name="T2">
                <a:extLst>
                  <a:ext uri="{FF2B5EF4-FFF2-40B4-BE49-F238E27FC236}">
                    <a16:creationId xmlns:a16="http://schemas.microsoft.com/office/drawing/2014/main" id="{4165E7D3-A536-4716-B752-5049BF0FF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T1">
                <a:extLst>
                  <a:ext uri="{FF2B5EF4-FFF2-40B4-BE49-F238E27FC236}">
                    <a16:creationId xmlns:a16="http://schemas.microsoft.com/office/drawing/2014/main" id="{E1BFD471-7568-4AE1-A6ED-7602EB913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" name="V">
                <a:extLst>
                  <a:ext uri="{FF2B5EF4-FFF2-40B4-BE49-F238E27FC236}">
                    <a16:creationId xmlns:a16="http://schemas.microsoft.com/office/drawing/2014/main" id="{5424C838-52EE-43CE-9A62-1E58F0F6D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_VTT_logo_102019_03_white_on_blue" hidden="1">
              <a:extLst>
                <a:ext uri="{FF2B5EF4-FFF2-40B4-BE49-F238E27FC236}">
                  <a16:creationId xmlns:a16="http://schemas.microsoft.com/office/drawing/2014/main" id="{6B42652A-1E29-4274-A19D-BC8FBDB271AE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3" name="Box">
                <a:extLst>
                  <a:ext uri="{FF2B5EF4-FFF2-40B4-BE49-F238E27FC236}">
                    <a16:creationId xmlns:a16="http://schemas.microsoft.com/office/drawing/2014/main" id="{F4463668-F53E-41BB-ACED-59C523DF9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2">
                <a:extLst>
                  <a:ext uri="{FF2B5EF4-FFF2-40B4-BE49-F238E27FC236}">
                    <a16:creationId xmlns:a16="http://schemas.microsoft.com/office/drawing/2014/main" id="{B53310FD-604B-415E-BD35-8A5DA1FE6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T1">
                <a:extLst>
                  <a:ext uri="{FF2B5EF4-FFF2-40B4-BE49-F238E27FC236}">
                    <a16:creationId xmlns:a16="http://schemas.microsoft.com/office/drawing/2014/main" id="{FC6919FB-6E3C-4D35-B814-605B3E896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V">
                <a:extLst>
                  <a:ext uri="{FF2B5EF4-FFF2-40B4-BE49-F238E27FC236}">
                    <a16:creationId xmlns:a16="http://schemas.microsoft.com/office/drawing/2014/main" id="{57131FEC-E430-4ACD-9D73-4725902BE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_VTT_logo_102019_04_white_on_dark_grey" hidden="1">
              <a:extLst>
                <a:ext uri="{FF2B5EF4-FFF2-40B4-BE49-F238E27FC236}">
                  <a16:creationId xmlns:a16="http://schemas.microsoft.com/office/drawing/2014/main" id="{7AC224E0-D9BA-415A-8614-F3E0AA2F834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9" name="Box">
                <a:extLst>
                  <a:ext uri="{FF2B5EF4-FFF2-40B4-BE49-F238E27FC236}">
                    <a16:creationId xmlns:a16="http://schemas.microsoft.com/office/drawing/2014/main" id="{41FD799A-7924-4FCC-B1F3-21AF1B64B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2">
                <a:extLst>
                  <a:ext uri="{FF2B5EF4-FFF2-40B4-BE49-F238E27FC236}">
                    <a16:creationId xmlns:a16="http://schemas.microsoft.com/office/drawing/2014/main" id="{27A268D5-51C6-46E9-A8C5-53B978D47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1">
                <a:extLst>
                  <a:ext uri="{FF2B5EF4-FFF2-40B4-BE49-F238E27FC236}">
                    <a16:creationId xmlns:a16="http://schemas.microsoft.com/office/drawing/2014/main" id="{41699994-1E87-4A84-AA84-CA16EA853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V">
                <a:extLst>
                  <a:ext uri="{FF2B5EF4-FFF2-40B4-BE49-F238E27FC236}">
                    <a16:creationId xmlns:a16="http://schemas.microsoft.com/office/drawing/2014/main" id="{918630D9-6691-40B8-8A3C-174B28066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_VTT_logo_102019_05_dark_grey_on_white" hidden="1">
              <a:extLst>
                <a:ext uri="{FF2B5EF4-FFF2-40B4-BE49-F238E27FC236}">
                  <a16:creationId xmlns:a16="http://schemas.microsoft.com/office/drawing/2014/main" id="{ECCF6372-4C63-4E24-8D30-127FD269506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5" name="Box">
                <a:extLst>
                  <a:ext uri="{FF2B5EF4-FFF2-40B4-BE49-F238E27FC236}">
                    <a16:creationId xmlns:a16="http://schemas.microsoft.com/office/drawing/2014/main" id="{671AE097-3C03-497D-919F-46938BB2E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T2">
                <a:extLst>
                  <a:ext uri="{FF2B5EF4-FFF2-40B4-BE49-F238E27FC236}">
                    <a16:creationId xmlns:a16="http://schemas.microsoft.com/office/drawing/2014/main" id="{55792ADE-AFB7-431A-AEBE-F24F76236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T1">
                <a:extLst>
                  <a:ext uri="{FF2B5EF4-FFF2-40B4-BE49-F238E27FC236}">
                    <a16:creationId xmlns:a16="http://schemas.microsoft.com/office/drawing/2014/main" id="{F29DB8EE-EB8C-4C4B-906B-217EEB38A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V">
                <a:extLst>
                  <a:ext uri="{FF2B5EF4-FFF2-40B4-BE49-F238E27FC236}">
                    <a16:creationId xmlns:a16="http://schemas.microsoft.com/office/drawing/2014/main" id="{B83F592B-020D-4D27-B8EB-F2F9217BE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_VTT_logo_102019_06_orange_blue_on_white" hidden="1">
              <a:extLst>
                <a:ext uri="{FF2B5EF4-FFF2-40B4-BE49-F238E27FC236}">
                  <a16:creationId xmlns:a16="http://schemas.microsoft.com/office/drawing/2014/main" id="{FEFA7B6F-296F-4337-A652-0C863C95D8D6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1" name="Box">
                <a:extLst>
                  <a:ext uri="{FF2B5EF4-FFF2-40B4-BE49-F238E27FC236}">
                    <a16:creationId xmlns:a16="http://schemas.microsoft.com/office/drawing/2014/main" id="{DDF770DD-B3C7-42BD-8FEA-7D967677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2">
                <a:extLst>
                  <a:ext uri="{FF2B5EF4-FFF2-40B4-BE49-F238E27FC236}">
                    <a16:creationId xmlns:a16="http://schemas.microsoft.com/office/drawing/2014/main" id="{3A019834-8A9F-49D7-9DD6-6529F66A8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T1">
                <a:extLst>
                  <a:ext uri="{FF2B5EF4-FFF2-40B4-BE49-F238E27FC236}">
                    <a16:creationId xmlns:a16="http://schemas.microsoft.com/office/drawing/2014/main" id="{D56E5F57-039A-427D-A6A9-18B965E97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V">
                <a:extLst>
                  <a:ext uri="{FF2B5EF4-FFF2-40B4-BE49-F238E27FC236}">
                    <a16:creationId xmlns:a16="http://schemas.microsoft.com/office/drawing/2014/main" id="{CF7B4481-E1B7-4BF0-B9E6-96FD145D9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_VTT_logo_102019_07_blue_on_white" hidden="1">
              <a:extLst>
                <a:ext uri="{FF2B5EF4-FFF2-40B4-BE49-F238E27FC236}">
                  <a16:creationId xmlns:a16="http://schemas.microsoft.com/office/drawing/2014/main" id="{3C66C7AC-C86D-443D-A289-A95EE097E189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7" name="Box">
                <a:extLst>
                  <a:ext uri="{FF2B5EF4-FFF2-40B4-BE49-F238E27FC236}">
                    <a16:creationId xmlns:a16="http://schemas.microsoft.com/office/drawing/2014/main" id="{F3B238AB-DA6D-4541-8832-F8F2725F7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T2">
                <a:extLst>
                  <a:ext uri="{FF2B5EF4-FFF2-40B4-BE49-F238E27FC236}">
                    <a16:creationId xmlns:a16="http://schemas.microsoft.com/office/drawing/2014/main" id="{E9E2194A-4892-472B-B644-12D1FB8D2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T1">
                <a:extLst>
                  <a:ext uri="{FF2B5EF4-FFF2-40B4-BE49-F238E27FC236}">
                    <a16:creationId xmlns:a16="http://schemas.microsoft.com/office/drawing/2014/main" id="{362E2BB8-A82A-4D1A-9A86-261A41A7D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V">
                <a:extLst>
                  <a:ext uri="{FF2B5EF4-FFF2-40B4-BE49-F238E27FC236}">
                    <a16:creationId xmlns:a16="http://schemas.microsoft.com/office/drawing/2014/main" id="{4FD40CE6-967D-4290-AA26-614BA5E84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_VTT_logo_102019_08_black_on_white" hidden="1">
              <a:extLst>
                <a:ext uri="{FF2B5EF4-FFF2-40B4-BE49-F238E27FC236}">
                  <a16:creationId xmlns:a16="http://schemas.microsoft.com/office/drawing/2014/main" id="{DB05D982-F610-4242-9A66-AA1C1FD5DE8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3" name="Box">
                <a:extLst>
                  <a:ext uri="{FF2B5EF4-FFF2-40B4-BE49-F238E27FC236}">
                    <a16:creationId xmlns:a16="http://schemas.microsoft.com/office/drawing/2014/main" id="{990F55AA-742B-4C42-A6B6-8EA38ED6F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T2">
                <a:extLst>
                  <a:ext uri="{FF2B5EF4-FFF2-40B4-BE49-F238E27FC236}">
                    <a16:creationId xmlns:a16="http://schemas.microsoft.com/office/drawing/2014/main" id="{D52171B4-37C8-4A28-ACA2-A798B3F22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T1">
                <a:extLst>
                  <a:ext uri="{FF2B5EF4-FFF2-40B4-BE49-F238E27FC236}">
                    <a16:creationId xmlns:a16="http://schemas.microsoft.com/office/drawing/2014/main" id="{5EB7BA35-2D0C-415C-A716-E894F73D4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V">
                <a:extLst>
                  <a:ext uri="{FF2B5EF4-FFF2-40B4-BE49-F238E27FC236}">
                    <a16:creationId xmlns:a16="http://schemas.microsoft.com/office/drawing/2014/main" id="{1AA4CDBD-6488-441A-90DB-9BD353307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_VTT_logo_102019_09_orange_on_white" hidden="1">
              <a:extLst>
                <a:ext uri="{FF2B5EF4-FFF2-40B4-BE49-F238E27FC236}">
                  <a16:creationId xmlns:a16="http://schemas.microsoft.com/office/drawing/2014/main" id="{9084351B-1A5E-4A0A-9F54-F32BDC72BA81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9" name="Box">
                <a:extLst>
                  <a:ext uri="{FF2B5EF4-FFF2-40B4-BE49-F238E27FC236}">
                    <a16:creationId xmlns:a16="http://schemas.microsoft.com/office/drawing/2014/main" id="{FE3E655C-C8E3-42E5-854F-1DD387345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T2">
                <a:extLst>
                  <a:ext uri="{FF2B5EF4-FFF2-40B4-BE49-F238E27FC236}">
                    <a16:creationId xmlns:a16="http://schemas.microsoft.com/office/drawing/2014/main" id="{CF46BDF1-93D8-4AEB-B047-E2636A008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T1">
                <a:extLst>
                  <a:ext uri="{FF2B5EF4-FFF2-40B4-BE49-F238E27FC236}">
                    <a16:creationId xmlns:a16="http://schemas.microsoft.com/office/drawing/2014/main" id="{9C70C2EA-F8CF-435E-B079-88C8DF8A5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V">
                <a:extLst>
                  <a:ext uri="{FF2B5EF4-FFF2-40B4-BE49-F238E27FC236}">
                    <a16:creationId xmlns:a16="http://schemas.microsoft.com/office/drawing/2014/main" id="{E3BE8980-6ED2-4981-B35B-7AD6028A0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3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TT 2020 Content slide 03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EF21-595D-4ECC-88D4-6FFAB8C7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522F-9A95-4C09-947F-9389828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82FF-49DE-4DA0-AD3A-F669A212793D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CA9D-2905-4200-875A-D971396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E462-89B5-4754-BE57-386BC9DB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E395C0-122B-47E5-A543-F9D8AE74D8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137" y="1573200"/>
            <a:ext cx="6947999" cy="3049200"/>
          </a:xfrm>
        </p:spPr>
        <p:txBody>
          <a:bodyPr numCol="2" spcCol="360000"/>
          <a:lstStyle>
            <a:lvl5pPr>
              <a:defRPr/>
            </a:lvl5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grpSp>
        <p:nvGrpSpPr>
          <p:cNvPr id="7" name="VTT_LogoStack_v3_16092019 pienempi koko">
            <a:extLst>
              <a:ext uri="{FF2B5EF4-FFF2-40B4-BE49-F238E27FC236}">
                <a16:creationId xmlns:a16="http://schemas.microsoft.com/office/drawing/2014/main" id="{F45C0D1D-E846-49B0-ACCA-72503D23F4B4}"/>
              </a:ext>
            </a:extLst>
          </p:cNvPr>
          <p:cNvGrpSpPr/>
          <p:nvPr/>
        </p:nvGrpSpPr>
        <p:grpSpPr>
          <a:xfrm>
            <a:off x="8043515" y="1"/>
            <a:ext cx="869543" cy="586800"/>
            <a:chOff x="7909204" y="1770762"/>
            <a:chExt cx="971550" cy="655638"/>
          </a:xfrm>
        </p:grpSpPr>
        <p:grpSp>
          <p:nvGrpSpPr>
            <p:cNvPr id="9" name="_VTT_logo_102019_01_white_on_orange">
              <a:extLst>
                <a:ext uri="{FF2B5EF4-FFF2-40B4-BE49-F238E27FC236}">
                  <a16:creationId xmlns:a16="http://schemas.microsoft.com/office/drawing/2014/main" id="{29AE113B-3E09-4CAE-9E29-05307B5A4CFA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50" name="Box">
                <a:extLst>
                  <a:ext uri="{FF2B5EF4-FFF2-40B4-BE49-F238E27FC236}">
                    <a16:creationId xmlns:a16="http://schemas.microsoft.com/office/drawing/2014/main" id="{CE13433C-2D0F-4FF2-9301-FFB301370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T2">
                <a:extLst>
                  <a:ext uri="{FF2B5EF4-FFF2-40B4-BE49-F238E27FC236}">
                    <a16:creationId xmlns:a16="http://schemas.microsoft.com/office/drawing/2014/main" id="{A512D8F0-6659-416F-A485-A794AC6B1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T1">
                <a:extLst>
                  <a:ext uri="{FF2B5EF4-FFF2-40B4-BE49-F238E27FC236}">
                    <a16:creationId xmlns:a16="http://schemas.microsoft.com/office/drawing/2014/main" id="{C43F1BD4-611C-4E4B-A056-A05E34D10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3" name="V">
                <a:extLst>
                  <a:ext uri="{FF2B5EF4-FFF2-40B4-BE49-F238E27FC236}">
                    <a16:creationId xmlns:a16="http://schemas.microsoft.com/office/drawing/2014/main" id="{5C058237-9AA6-427B-ABB6-A47A29BAB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_VTT_logo_102019_02_white_on_black" hidden="1">
              <a:extLst>
                <a:ext uri="{FF2B5EF4-FFF2-40B4-BE49-F238E27FC236}">
                  <a16:creationId xmlns:a16="http://schemas.microsoft.com/office/drawing/2014/main" id="{651763B5-658F-4A56-B607-A57E4A283198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6" name="Box">
                <a:extLst>
                  <a:ext uri="{FF2B5EF4-FFF2-40B4-BE49-F238E27FC236}">
                    <a16:creationId xmlns:a16="http://schemas.microsoft.com/office/drawing/2014/main" id="{91676D67-C6D8-47CD-B469-5E2EF326F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7" name="T2">
                <a:extLst>
                  <a:ext uri="{FF2B5EF4-FFF2-40B4-BE49-F238E27FC236}">
                    <a16:creationId xmlns:a16="http://schemas.microsoft.com/office/drawing/2014/main" id="{3927E4FD-6FE9-40EF-9ED4-1C93D9B28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8" name="T1">
                <a:extLst>
                  <a:ext uri="{FF2B5EF4-FFF2-40B4-BE49-F238E27FC236}">
                    <a16:creationId xmlns:a16="http://schemas.microsoft.com/office/drawing/2014/main" id="{0F266FD7-8A2E-4C18-BFB4-28792E472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V">
                <a:extLst>
                  <a:ext uri="{FF2B5EF4-FFF2-40B4-BE49-F238E27FC236}">
                    <a16:creationId xmlns:a16="http://schemas.microsoft.com/office/drawing/2014/main" id="{0ABB9D07-0536-4DA8-95B0-B6F146FC5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_VTT_logo_102019_03_white_on_blue" hidden="1">
              <a:extLst>
                <a:ext uri="{FF2B5EF4-FFF2-40B4-BE49-F238E27FC236}">
                  <a16:creationId xmlns:a16="http://schemas.microsoft.com/office/drawing/2014/main" id="{C0EC5EF1-9AE7-46C2-8D59-55F3D8944DD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42" name="Box">
                <a:extLst>
                  <a:ext uri="{FF2B5EF4-FFF2-40B4-BE49-F238E27FC236}">
                    <a16:creationId xmlns:a16="http://schemas.microsoft.com/office/drawing/2014/main" id="{B0FD2DEC-FF95-49B5-B060-34EA98F1C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2">
                <a:extLst>
                  <a:ext uri="{FF2B5EF4-FFF2-40B4-BE49-F238E27FC236}">
                    <a16:creationId xmlns:a16="http://schemas.microsoft.com/office/drawing/2014/main" id="{70B2F3B9-478A-4C49-BD34-83D511A4A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1">
                <a:extLst>
                  <a:ext uri="{FF2B5EF4-FFF2-40B4-BE49-F238E27FC236}">
                    <a16:creationId xmlns:a16="http://schemas.microsoft.com/office/drawing/2014/main" id="{66BA036E-AF9C-4493-9EA5-B940EED11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V">
                <a:extLst>
                  <a:ext uri="{FF2B5EF4-FFF2-40B4-BE49-F238E27FC236}">
                    <a16:creationId xmlns:a16="http://schemas.microsoft.com/office/drawing/2014/main" id="{0CAF80DB-E3CD-48FA-BCE8-301150A7A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_VTT_logo_102019_04_white_on_dark_grey" hidden="1">
              <a:extLst>
                <a:ext uri="{FF2B5EF4-FFF2-40B4-BE49-F238E27FC236}">
                  <a16:creationId xmlns:a16="http://schemas.microsoft.com/office/drawing/2014/main" id="{36A0362B-65ED-42FF-8A5B-E375F3BC8BBD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8" name="Box">
                <a:extLst>
                  <a:ext uri="{FF2B5EF4-FFF2-40B4-BE49-F238E27FC236}">
                    <a16:creationId xmlns:a16="http://schemas.microsoft.com/office/drawing/2014/main" id="{6DAA34BE-86B5-43A0-9360-EDFD408DC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2">
                <a:extLst>
                  <a:ext uri="{FF2B5EF4-FFF2-40B4-BE49-F238E27FC236}">
                    <a16:creationId xmlns:a16="http://schemas.microsoft.com/office/drawing/2014/main" id="{541E7C23-5FB8-446F-B742-0AB9E97F6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1">
                <a:extLst>
                  <a:ext uri="{FF2B5EF4-FFF2-40B4-BE49-F238E27FC236}">
                    <a16:creationId xmlns:a16="http://schemas.microsoft.com/office/drawing/2014/main" id="{618B43C5-48C4-479D-9A6A-000BA97ED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V">
                <a:extLst>
                  <a:ext uri="{FF2B5EF4-FFF2-40B4-BE49-F238E27FC236}">
                    <a16:creationId xmlns:a16="http://schemas.microsoft.com/office/drawing/2014/main" id="{E1FE19B5-AB53-468D-95BE-00AEAA367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_VTT_logo_102019_05_dark_grey_on_white" hidden="1">
              <a:extLst>
                <a:ext uri="{FF2B5EF4-FFF2-40B4-BE49-F238E27FC236}">
                  <a16:creationId xmlns:a16="http://schemas.microsoft.com/office/drawing/2014/main" id="{F0182757-71D1-4B0B-B000-DC0D1EC49370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4" name="Box">
                <a:extLst>
                  <a:ext uri="{FF2B5EF4-FFF2-40B4-BE49-F238E27FC236}">
                    <a16:creationId xmlns:a16="http://schemas.microsoft.com/office/drawing/2014/main" id="{89CFD845-8E13-4FDA-B68E-5C39BD63A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2">
                <a:extLst>
                  <a:ext uri="{FF2B5EF4-FFF2-40B4-BE49-F238E27FC236}">
                    <a16:creationId xmlns:a16="http://schemas.microsoft.com/office/drawing/2014/main" id="{9DEC5B7C-2D1C-4A87-962D-8BF239CDA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T1">
                <a:extLst>
                  <a:ext uri="{FF2B5EF4-FFF2-40B4-BE49-F238E27FC236}">
                    <a16:creationId xmlns:a16="http://schemas.microsoft.com/office/drawing/2014/main" id="{284D7BDB-B4F8-48C4-9826-E7183C317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V">
                <a:extLst>
                  <a:ext uri="{FF2B5EF4-FFF2-40B4-BE49-F238E27FC236}">
                    <a16:creationId xmlns:a16="http://schemas.microsoft.com/office/drawing/2014/main" id="{26E849CD-6904-44CF-9673-9AD6FB365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_VTT_logo_102019_06_orange_blue_on_white" hidden="1">
              <a:extLst>
                <a:ext uri="{FF2B5EF4-FFF2-40B4-BE49-F238E27FC236}">
                  <a16:creationId xmlns:a16="http://schemas.microsoft.com/office/drawing/2014/main" id="{8EC3DA7C-E890-46F5-B99E-4AC2358F0963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30" name="Box">
                <a:extLst>
                  <a:ext uri="{FF2B5EF4-FFF2-40B4-BE49-F238E27FC236}">
                    <a16:creationId xmlns:a16="http://schemas.microsoft.com/office/drawing/2014/main" id="{569C3447-5AF9-44FA-BCB3-D1DB2415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2">
                <a:extLst>
                  <a:ext uri="{FF2B5EF4-FFF2-40B4-BE49-F238E27FC236}">
                    <a16:creationId xmlns:a16="http://schemas.microsoft.com/office/drawing/2014/main" id="{69F0044B-CCD2-4001-B7AB-2F40F4C3E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1">
                <a:extLst>
                  <a:ext uri="{FF2B5EF4-FFF2-40B4-BE49-F238E27FC236}">
                    <a16:creationId xmlns:a16="http://schemas.microsoft.com/office/drawing/2014/main" id="{63099901-5F05-471A-8D39-9F4CE9AAD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V">
                <a:extLst>
                  <a:ext uri="{FF2B5EF4-FFF2-40B4-BE49-F238E27FC236}">
                    <a16:creationId xmlns:a16="http://schemas.microsoft.com/office/drawing/2014/main" id="{8B8A182D-4039-493B-AC22-E9FE2A9AE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_VTT_logo_102019_07_blue_on_white" hidden="1">
              <a:extLst>
                <a:ext uri="{FF2B5EF4-FFF2-40B4-BE49-F238E27FC236}">
                  <a16:creationId xmlns:a16="http://schemas.microsoft.com/office/drawing/2014/main" id="{755DCB8D-268B-45BB-907A-6DEC28320017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6" name="Box">
                <a:extLst>
                  <a:ext uri="{FF2B5EF4-FFF2-40B4-BE49-F238E27FC236}">
                    <a16:creationId xmlns:a16="http://schemas.microsoft.com/office/drawing/2014/main" id="{136E547E-2CB8-49A3-94FC-F36B4A07F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T2">
                <a:extLst>
                  <a:ext uri="{FF2B5EF4-FFF2-40B4-BE49-F238E27FC236}">
                    <a16:creationId xmlns:a16="http://schemas.microsoft.com/office/drawing/2014/main" id="{DC9C87F4-E736-4758-A3E4-43923C6F1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T1">
                <a:extLst>
                  <a:ext uri="{FF2B5EF4-FFF2-40B4-BE49-F238E27FC236}">
                    <a16:creationId xmlns:a16="http://schemas.microsoft.com/office/drawing/2014/main" id="{A2FA1780-57CC-48C2-AE2F-284EE5E90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V">
                <a:extLst>
                  <a:ext uri="{FF2B5EF4-FFF2-40B4-BE49-F238E27FC236}">
                    <a16:creationId xmlns:a16="http://schemas.microsoft.com/office/drawing/2014/main" id="{C0F905E5-B165-4917-83DC-45D45E995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5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_VTT_logo_102019_08_black_on_white" hidden="1">
              <a:extLst>
                <a:ext uri="{FF2B5EF4-FFF2-40B4-BE49-F238E27FC236}">
                  <a16:creationId xmlns:a16="http://schemas.microsoft.com/office/drawing/2014/main" id="{5D514D0E-C5C5-4E54-B8B1-9D6D75CC475F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22" name="Box">
                <a:extLst>
                  <a:ext uri="{FF2B5EF4-FFF2-40B4-BE49-F238E27FC236}">
                    <a16:creationId xmlns:a16="http://schemas.microsoft.com/office/drawing/2014/main" id="{A8D29F84-E971-460A-8A4F-5C7BE3C95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T2">
                <a:extLst>
                  <a:ext uri="{FF2B5EF4-FFF2-40B4-BE49-F238E27FC236}">
                    <a16:creationId xmlns:a16="http://schemas.microsoft.com/office/drawing/2014/main" id="{394FEA25-0B07-4B45-A7BE-8EF78491A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T1">
                <a:extLst>
                  <a:ext uri="{FF2B5EF4-FFF2-40B4-BE49-F238E27FC236}">
                    <a16:creationId xmlns:a16="http://schemas.microsoft.com/office/drawing/2014/main" id="{FE34AB50-E64F-49FC-9A21-7289C33B7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V">
                <a:extLst>
                  <a:ext uri="{FF2B5EF4-FFF2-40B4-BE49-F238E27FC236}">
                    <a16:creationId xmlns:a16="http://schemas.microsoft.com/office/drawing/2014/main" id="{5A914ED7-4980-4234-877B-0C9DA64D1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_VTT_logo_102019_09_orange_on_white" hidden="1">
              <a:extLst>
                <a:ext uri="{FF2B5EF4-FFF2-40B4-BE49-F238E27FC236}">
                  <a16:creationId xmlns:a16="http://schemas.microsoft.com/office/drawing/2014/main" id="{DA33731D-D72A-4A00-ABD2-7B63E8D95BDB}"/>
                </a:ext>
              </a:extLst>
            </p:cNvPr>
            <p:cNvGrpSpPr/>
            <p:nvPr/>
          </p:nvGrpSpPr>
          <p:grpSpPr>
            <a:xfrm>
              <a:off x="7909204" y="1770762"/>
              <a:ext cx="971550" cy="655638"/>
              <a:chOff x="379933" y="-15999"/>
              <a:chExt cx="971550" cy="655638"/>
            </a:xfrm>
          </p:grpSpPr>
          <p:sp>
            <p:nvSpPr>
              <p:cNvPr id="18" name="Box">
                <a:extLst>
                  <a:ext uri="{FF2B5EF4-FFF2-40B4-BE49-F238E27FC236}">
                    <a16:creationId xmlns:a16="http://schemas.microsoft.com/office/drawing/2014/main" id="{216C8144-34A0-4D74-8E06-C21DD5065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33" y="-15999"/>
                <a:ext cx="971550" cy="6556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T2">
                <a:extLst>
                  <a:ext uri="{FF2B5EF4-FFF2-40B4-BE49-F238E27FC236}">
                    <a16:creationId xmlns:a16="http://schemas.microsoft.com/office/drawing/2014/main" id="{7222BE02-D84A-4E1A-AF3F-6D8858772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58" y="168151"/>
                <a:ext cx="176213" cy="258763"/>
              </a:xfrm>
              <a:custGeom>
                <a:avLst/>
                <a:gdLst>
                  <a:gd name="T0" fmla="*/ 157 w 222"/>
                  <a:gd name="T1" fmla="*/ 325 h 325"/>
                  <a:gd name="T2" fmla="*/ 157 w 222"/>
                  <a:gd name="T3" fmla="*/ 78 h 325"/>
                  <a:gd name="T4" fmla="*/ 222 w 222"/>
                  <a:gd name="T5" fmla="*/ 78 h 325"/>
                  <a:gd name="T6" fmla="*/ 222 w 222"/>
                  <a:gd name="T7" fmla="*/ 0 h 325"/>
                  <a:gd name="T8" fmla="*/ 0 w 222"/>
                  <a:gd name="T9" fmla="*/ 0 h 325"/>
                  <a:gd name="T10" fmla="*/ 0 w 222"/>
                  <a:gd name="T11" fmla="*/ 78 h 325"/>
                  <a:gd name="T12" fmla="*/ 66 w 222"/>
                  <a:gd name="T13" fmla="*/ 78 h 325"/>
                  <a:gd name="T14" fmla="*/ 66 w 222"/>
                  <a:gd name="T15" fmla="*/ 325 h 325"/>
                  <a:gd name="T16" fmla="*/ 66 w 222"/>
                  <a:gd name="T17" fmla="*/ 325 h 325"/>
                  <a:gd name="T18" fmla="*/ 157 w 222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25">
                    <a:moveTo>
                      <a:pt x="157" y="325"/>
                    </a:moveTo>
                    <a:lnTo>
                      <a:pt x="157" y="78"/>
                    </a:lnTo>
                    <a:lnTo>
                      <a:pt x="222" y="78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0" y="78"/>
                    </a:lnTo>
                    <a:lnTo>
                      <a:pt x="66" y="78"/>
                    </a:lnTo>
                    <a:lnTo>
                      <a:pt x="66" y="325"/>
                    </a:lnTo>
                    <a:lnTo>
                      <a:pt x="66" y="325"/>
                    </a:lnTo>
                    <a:lnTo>
                      <a:pt x="157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T1">
                <a:extLst>
                  <a:ext uri="{FF2B5EF4-FFF2-40B4-BE49-F238E27FC236}">
                    <a16:creationId xmlns:a16="http://schemas.microsoft.com/office/drawing/2014/main" id="{E95EA342-70DD-4238-BC9C-CF5FCF085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33" y="168151"/>
                <a:ext cx="193675" cy="258763"/>
              </a:xfrm>
              <a:custGeom>
                <a:avLst/>
                <a:gdLst>
                  <a:gd name="T0" fmla="*/ 88 w 244"/>
                  <a:gd name="T1" fmla="*/ 78 h 325"/>
                  <a:gd name="T2" fmla="*/ 88 w 244"/>
                  <a:gd name="T3" fmla="*/ 325 h 325"/>
                  <a:gd name="T4" fmla="*/ 179 w 244"/>
                  <a:gd name="T5" fmla="*/ 325 h 325"/>
                  <a:gd name="T6" fmla="*/ 179 w 244"/>
                  <a:gd name="T7" fmla="*/ 78 h 325"/>
                  <a:gd name="T8" fmla="*/ 244 w 244"/>
                  <a:gd name="T9" fmla="*/ 78 h 325"/>
                  <a:gd name="T10" fmla="*/ 244 w 244"/>
                  <a:gd name="T11" fmla="*/ 0 h 325"/>
                  <a:gd name="T12" fmla="*/ 25 w 244"/>
                  <a:gd name="T13" fmla="*/ 0 h 325"/>
                  <a:gd name="T14" fmla="*/ 0 w 244"/>
                  <a:gd name="T15" fmla="*/ 78 h 325"/>
                  <a:gd name="T16" fmla="*/ 88 w 244"/>
                  <a:gd name="T17" fmla="*/ 78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25">
                    <a:moveTo>
                      <a:pt x="88" y="78"/>
                    </a:moveTo>
                    <a:lnTo>
                      <a:pt x="88" y="325"/>
                    </a:lnTo>
                    <a:lnTo>
                      <a:pt x="179" y="325"/>
                    </a:lnTo>
                    <a:lnTo>
                      <a:pt x="179" y="78"/>
                    </a:lnTo>
                    <a:lnTo>
                      <a:pt x="244" y="78"/>
                    </a:lnTo>
                    <a:lnTo>
                      <a:pt x="244" y="0"/>
                    </a:lnTo>
                    <a:lnTo>
                      <a:pt x="25" y="0"/>
                    </a:lnTo>
                    <a:lnTo>
                      <a:pt x="0" y="78"/>
                    </a:lnTo>
                    <a:lnTo>
                      <a:pt x="88" y="78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V">
                <a:extLst>
                  <a:ext uri="{FF2B5EF4-FFF2-40B4-BE49-F238E27FC236}">
                    <a16:creationId xmlns:a16="http://schemas.microsoft.com/office/drawing/2014/main" id="{8FB5090D-3413-4182-938C-58AB9B113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" y="168151"/>
                <a:ext cx="230188" cy="258763"/>
              </a:xfrm>
              <a:custGeom>
                <a:avLst/>
                <a:gdLst>
                  <a:gd name="T0" fmla="*/ 184 w 289"/>
                  <a:gd name="T1" fmla="*/ 325 h 325"/>
                  <a:gd name="T2" fmla="*/ 289 w 289"/>
                  <a:gd name="T3" fmla="*/ 0 h 325"/>
                  <a:gd name="T4" fmla="*/ 197 w 289"/>
                  <a:gd name="T5" fmla="*/ 0 h 325"/>
                  <a:gd name="T6" fmla="*/ 143 w 289"/>
                  <a:gd name="T7" fmla="*/ 167 h 325"/>
                  <a:gd name="T8" fmla="*/ 135 w 289"/>
                  <a:gd name="T9" fmla="*/ 191 h 325"/>
                  <a:gd name="T10" fmla="*/ 135 w 289"/>
                  <a:gd name="T11" fmla="*/ 191 h 325"/>
                  <a:gd name="T12" fmla="*/ 135 w 289"/>
                  <a:gd name="T13" fmla="*/ 191 h 325"/>
                  <a:gd name="T14" fmla="*/ 135 w 289"/>
                  <a:gd name="T15" fmla="*/ 191 h 325"/>
                  <a:gd name="T16" fmla="*/ 135 w 289"/>
                  <a:gd name="T17" fmla="*/ 191 h 325"/>
                  <a:gd name="T18" fmla="*/ 135 w 289"/>
                  <a:gd name="T19" fmla="*/ 191 h 325"/>
                  <a:gd name="T20" fmla="*/ 135 w 289"/>
                  <a:gd name="T21" fmla="*/ 191 h 325"/>
                  <a:gd name="T22" fmla="*/ 128 w 289"/>
                  <a:gd name="T23" fmla="*/ 167 h 325"/>
                  <a:gd name="T24" fmla="*/ 91 w 289"/>
                  <a:gd name="T25" fmla="*/ 60 h 325"/>
                  <a:gd name="T26" fmla="*/ 0 w 289"/>
                  <a:gd name="T27" fmla="*/ 60 h 325"/>
                  <a:gd name="T28" fmla="*/ 90 w 289"/>
                  <a:gd name="T29" fmla="*/ 325 h 325"/>
                  <a:gd name="T30" fmla="*/ 184 w 289"/>
                  <a:gd name="T3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9" h="325">
                    <a:moveTo>
                      <a:pt x="184" y="325"/>
                    </a:moveTo>
                    <a:lnTo>
                      <a:pt x="289" y="0"/>
                    </a:lnTo>
                    <a:lnTo>
                      <a:pt x="197" y="0"/>
                    </a:lnTo>
                    <a:lnTo>
                      <a:pt x="143" y="167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35" y="191"/>
                    </a:lnTo>
                    <a:lnTo>
                      <a:pt x="128" y="167"/>
                    </a:lnTo>
                    <a:lnTo>
                      <a:pt x="91" y="60"/>
                    </a:lnTo>
                    <a:lnTo>
                      <a:pt x="0" y="60"/>
                    </a:lnTo>
                    <a:lnTo>
                      <a:pt x="90" y="325"/>
                    </a:lnTo>
                    <a:lnTo>
                      <a:pt x="184" y="325"/>
                    </a:lnTo>
                    <a:close/>
                  </a:path>
                </a:pathLst>
              </a:custGeom>
              <a:solidFill>
                <a:srgbClr val="F0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8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9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emf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1548000"/>
            <a:ext cx="6948000" cy="30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add VTT content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3F89EB9-CD78-4294-817D-185950418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7105" y="4852760"/>
            <a:ext cx="7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50" b="1" i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A81B119-A842-497F-BF18-F3C3E327A301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92C31D9-EEC5-46F5-9D83-6C7E22D5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1868" y="4852800"/>
            <a:ext cx="2447407" cy="288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50" b="1" i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5D6F0F1-E903-4F17-8A44-9E11C6FB9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4852972"/>
            <a:ext cx="971550" cy="288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850" b="1" i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1867" y="1386000"/>
            <a:ext cx="3172171" cy="275664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add a short VTT headline.</a:t>
            </a:r>
          </a:p>
        </p:txBody>
      </p:sp>
    </p:spTree>
    <p:extLst>
      <p:ext uri="{BB962C8B-B14F-4D97-AF65-F5344CB8AC3E}">
        <p14:creationId xmlns:p14="http://schemas.microsoft.com/office/powerpoint/2010/main" val="109007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7" r:id="rId2"/>
    <p:sldLayoutId id="214748379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3000" b="1" i="0" kern="1200" spc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bg1"/>
        </a:buClr>
        <a:buSzPct val="100000"/>
        <a:buFont typeface="Arial" panose="020B0604020202020204" pitchFamily="34" charset="0"/>
        <a:buNone/>
        <a:tabLst/>
        <a:defRPr sz="2400" b="1" i="0" kern="1200" spc="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180000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bg1"/>
        </a:buClr>
        <a:buFont typeface="Arial" charset="0"/>
        <a:buNone/>
        <a:tabLst/>
        <a:defRPr sz="1600" b="0" i="0" kern="1200" spc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359025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bg1"/>
        </a:buClr>
        <a:buFont typeface="Arial" charset="0"/>
        <a:buNone/>
        <a:tabLst/>
        <a:defRPr sz="1600" b="0" i="0" kern="1200" spc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540612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bg1"/>
        </a:buClr>
        <a:buFont typeface="Arial" charset="0"/>
        <a:buNone/>
        <a:tabLst/>
        <a:defRPr sz="1600" b="0" i="0" kern="1200" spc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720000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bg1"/>
        </a:buClr>
        <a:buFont typeface="Arial" charset="0"/>
        <a:buNone/>
        <a:tabLst/>
        <a:defRPr sz="1600" b="0" i="0" kern="1200" spc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47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5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4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3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4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2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1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8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148">
          <p15:clr>
            <a:srgbClr val="F26B43"/>
          </p15:clr>
        </p15:guide>
        <p15:guide id="7" orient="horz" pos="894">
          <p15:clr>
            <a:srgbClr val="F26B43"/>
          </p15:clr>
        </p15:guide>
        <p15:guide id="10" pos="453">
          <p15:clr>
            <a:srgbClr val="F26B43"/>
          </p15:clr>
        </p15:guide>
        <p15:guide id="11" orient="horz" pos="418">
          <p15:clr>
            <a:srgbClr val="F26B43"/>
          </p15:clr>
        </p15:guide>
        <p15:guide id="12" pos="483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586802"/>
            <a:ext cx="6948000" cy="7436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1573530"/>
            <a:ext cx="6948000" cy="3034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 bullet</a:t>
            </a:r>
          </a:p>
          <a:p>
            <a:pPr lvl="1"/>
            <a:r>
              <a:rPr lang="en-GB" noProof="0" dirty="0"/>
              <a:t>Second level bullet</a:t>
            </a:r>
          </a:p>
          <a:p>
            <a:pPr lvl="2"/>
            <a:r>
              <a:rPr lang="en-GB" noProof="0" dirty="0"/>
              <a:t>Third level bullet</a:t>
            </a:r>
          </a:p>
          <a:p>
            <a:pPr lvl="3"/>
            <a:r>
              <a:rPr lang="en-GB" noProof="0" dirty="0"/>
              <a:t>Fourth level bullet</a:t>
            </a:r>
          </a:p>
          <a:p>
            <a:pPr lvl="4"/>
            <a:r>
              <a:rPr lang="en-GB" noProof="0" dirty="0"/>
              <a:t>Subheading (Fifth level)</a:t>
            </a:r>
          </a:p>
          <a:p>
            <a:pPr lvl="5"/>
            <a:r>
              <a:rPr lang="en-GB" noProof="0" dirty="0"/>
              <a:t>Text only (Sixth level)</a:t>
            </a:r>
          </a:p>
          <a:p>
            <a:pPr lvl="5"/>
            <a:endParaRPr lang="en-GB" noProof="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3F89EB9-CD78-4294-817D-185950418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000" y="4852800"/>
            <a:ext cx="7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50" b="1" i="0" spc="0">
                <a:solidFill>
                  <a:srgbClr val="AFAFA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1A86E2-E3C9-42F6-9FBE-001C31EF33DE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92C31D9-EEC5-46F5-9D83-6C7E22D5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1" y="4852800"/>
            <a:ext cx="6730862" cy="288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50" b="1" i="0" spc="0">
                <a:solidFill>
                  <a:srgbClr val="AFAFA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5D6F0F1-E903-4F17-8A44-9E11C6FB9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5626" y="4852800"/>
            <a:ext cx="968374" cy="288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850" b="1" i="0" spc="0">
                <a:solidFill>
                  <a:srgbClr val="AFAFA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34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93" r:id="rId2"/>
    <p:sldLayoutId id="2147483802" r:id="rId3"/>
    <p:sldLayoutId id="2147483815" r:id="rId4"/>
    <p:sldLayoutId id="2147483733" r:id="rId5"/>
    <p:sldLayoutId id="2147483734" r:id="rId6"/>
    <p:sldLayoutId id="2147483745" r:id="rId7"/>
    <p:sldLayoutId id="2147483738" r:id="rId8"/>
    <p:sldLayoutId id="214748380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2600" b="1" i="0" kern="1200" spc="0">
          <a:solidFill>
            <a:srgbClr val="F06E00"/>
          </a:solidFill>
          <a:latin typeface="Arial" charset="0"/>
          <a:ea typeface="Arial" charset="0"/>
          <a:cs typeface="Arial" charset="0"/>
        </a:defRPr>
      </a:lvl1pPr>
    </p:titleStyle>
    <p:bodyStyle>
      <a:lvl1pPr marL="216000" indent="-216000" algn="l" defTabSz="457209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F06E00"/>
        </a:buClr>
        <a:buSzPct val="100000"/>
        <a:buFont typeface="Wingdings 2" panose="05020102010507070707" pitchFamily="18" charset="2"/>
        <a:buChar char="¡"/>
        <a:tabLst/>
        <a:defRPr lang="en-GB" sz="1800" b="0" i="0" kern="1200" spc="0" baseline="0" noProof="0" dirty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396000" indent="-180000" algn="l" defTabSz="45720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F06E00"/>
        </a:buClr>
        <a:buFont typeface="Arial" panose="020B0604020202020204" pitchFamily="34" charset="0"/>
        <a:buChar char="•"/>
        <a:tabLst/>
        <a:defRPr lang="en-GB" sz="1600" b="0" i="0" kern="1200" spc="0" noProof="0" dirty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576000" indent="-180000" algn="l" defTabSz="457209" rtl="0" eaLnBrk="1" latinLnBrk="0" hangingPunct="1">
        <a:lnSpc>
          <a:spcPct val="100000"/>
        </a:lnSpc>
        <a:spcBef>
          <a:spcPts val="0"/>
        </a:spcBef>
        <a:buClr>
          <a:srgbClr val="F06E00"/>
        </a:buClr>
        <a:buSzPct val="100000"/>
        <a:buFont typeface="Arial" panose="020B0604020202020204" pitchFamily="34" charset="0"/>
        <a:buChar char="•"/>
        <a:tabLst/>
        <a:defRPr sz="1600" b="0" i="0" kern="1200" spc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756000" indent="-179388" algn="l" defTabSz="457209" rtl="0" eaLnBrk="1" latinLnBrk="0" hangingPunct="1">
        <a:lnSpc>
          <a:spcPct val="100000"/>
        </a:lnSpc>
        <a:spcBef>
          <a:spcPts val="0"/>
        </a:spcBef>
        <a:buClr>
          <a:srgbClr val="F06E00"/>
        </a:buClr>
        <a:buSzPct val="100000"/>
        <a:buFont typeface="Arial" charset="0"/>
        <a:buChar char="•"/>
        <a:tabLst/>
        <a:defRPr sz="1600" b="0" i="0" kern="1200" spc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0" indent="0" algn="l" defTabSz="457209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charset="0"/>
        <a:buNone/>
        <a:tabLst/>
        <a:defRPr sz="1800" b="1" i="0" kern="1200" spc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0" indent="0" algn="l" defTabSz="457209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110000"/>
        <a:buFont typeface="Arial"/>
        <a:buNone/>
        <a:defRPr lang="en-GB" sz="1800" b="0" i="0" kern="1200" spc="0" noProof="0" dirty="0">
          <a:solidFill>
            <a:srgbClr val="000000"/>
          </a:solidFill>
          <a:latin typeface="Arial" charset="0"/>
          <a:ea typeface="+mn-ea"/>
          <a:cs typeface="Arial" charset="0"/>
        </a:defRPr>
      </a:lvl6pPr>
      <a:lvl7pPr marL="2971855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4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3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4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2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1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8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148">
          <p15:clr>
            <a:srgbClr val="F26B43"/>
          </p15:clr>
        </p15:guide>
        <p15:guide id="7" orient="horz" pos="894">
          <p15:clr>
            <a:srgbClr val="F26B43"/>
          </p15:clr>
        </p15:guide>
        <p15:guide id="10" pos="453">
          <p15:clr>
            <a:srgbClr val="F26B43"/>
          </p15:clr>
        </p15:guide>
        <p15:guide id="11" orient="horz" pos="418">
          <p15:clr>
            <a:srgbClr val="F26B43"/>
          </p15:clr>
        </p15:guide>
        <p15:guide id="12" pos="4830">
          <p15:clr>
            <a:srgbClr val="F26B43"/>
          </p15:clr>
        </p15:guide>
        <p15:guide id="13" orient="horz" pos="10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1548000"/>
            <a:ext cx="6948000" cy="30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add VTT content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3F89EB9-CD78-4294-817D-185950418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7105" y="4852760"/>
            <a:ext cx="7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50" b="1" i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C34E681-DD83-4034-937C-E8D3A7F47978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92C31D9-EEC5-46F5-9D83-6C7E22D5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1868" y="4852800"/>
            <a:ext cx="2447407" cy="288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50" b="1" i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5D6F0F1-E903-4F17-8A44-9E11C6FB9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4852972"/>
            <a:ext cx="971550" cy="288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850" b="1" i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1867" y="1386000"/>
            <a:ext cx="3172171" cy="27566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add a short VTT headline.</a:t>
            </a:r>
          </a:p>
        </p:txBody>
      </p:sp>
    </p:spTree>
    <p:extLst>
      <p:ext uri="{BB962C8B-B14F-4D97-AF65-F5344CB8AC3E}">
        <p14:creationId xmlns:p14="http://schemas.microsoft.com/office/powerpoint/2010/main" val="9163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9" r:id="rId2"/>
    <p:sldLayoutId id="2147483800" r:id="rId3"/>
    <p:sldLayoutId id="2147483801" r:id="rId4"/>
    <p:sldLayoutId id="2147483809" r:id="rId5"/>
    <p:sldLayoutId id="2147483823" r:id="rId6"/>
    <p:sldLayoutId id="2147483725" r:id="rId7"/>
    <p:sldLayoutId id="2147483729" r:id="rId8"/>
    <p:sldLayoutId id="2147483728" r:id="rId9"/>
    <p:sldLayoutId id="21474837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3000" b="1" i="0" kern="1200" spc="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180000" indent="-180000" algn="l" defTabSz="457209" rtl="0" eaLnBrk="1" latinLnBrk="0" hangingPunct="1">
        <a:lnSpc>
          <a:spcPct val="100000"/>
        </a:lnSpc>
        <a:spcBef>
          <a:spcPts val="0"/>
        </a:spcBef>
        <a:buClr>
          <a:srgbClr val="FFFFFF"/>
        </a:buClr>
        <a:buSzPct val="135000"/>
        <a:buFont typeface="Wingdings" panose="05000000000000000000" pitchFamily="2" charset="2"/>
        <a:buChar char="§"/>
        <a:tabLst/>
        <a:defRPr sz="1800" b="0" i="0" kern="1200" spc="0" baseline="0">
          <a:solidFill>
            <a:srgbClr val="FFFFFF"/>
          </a:solidFill>
          <a:latin typeface="Arial" charset="0"/>
          <a:ea typeface="Arial" charset="0"/>
          <a:cs typeface="Arial" charset="0"/>
        </a:defRPr>
      </a:lvl1pPr>
      <a:lvl2pPr marL="360000" indent="-180000" algn="l" defTabSz="457209" rtl="0" eaLnBrk="1" latinLnBrk="0" hangingPunct="1">
        <a:lnSpc>
          <a:spcPct val="100000"/>
        </a:lnSpc>
        <a:spcBef>
          <a:spcPts val="0"/>
        </a:spcBef>
        <a:buClr>
          <a:srgbClr val="FFFFFF"/>
        </a:buClr>
        <a:buFont typeface="Arial" charset="0"/>
        <a:buChar char="•"/>
        <a:tabLst/>
        <a:defRPr sz="1600" b="0" i="0" kern="1200" spc="0">
          <a:solidFill>
            <a:srgbClr val="FFFFFF"/>
          </a:solidFill>
          <a:latin typeface="Arial" charset="0"/>
          <a:ea typeface="Arial" charset="0"/>
          <a:cs typeface="Arial" charset="0"/>
        </a:defRPr>
      </a:lvl2pPr>
      <a:lvl3pPr marL="540000" indent="-180975" algn="l" defTabSz="457209" rtl="0" eaLnBrk="1" latinLnBrk="0" hangingPunct="1">
        <a:lnSpc>
          <a:spcPct val="100000"/>
        </a:lnSpc>
        <a:spcBef>
          <a:spcPts val="0"/>
        </a:spcBef>
        <a:buClr>
          <a:srgbClr val="FFFFFF"/>
        </a:buClr>
        <a:buFont typeface="Arial" charset="0"/>
        <a:buChar char="•"/>
        <a:tabLst/>
        <a:defRPr sz="1600" b="0" i="0" kern="1200" spc="0">
          <a:solidFill>
            <a:srgbClr val="FFFFFF"/>
          </a:solidFill>
          <a:latin typeface="Arial" charset="0"/>
          <a:ea typeface="Arial" charset="0"/>
          <a:cs typeface="Arial" charset="0"/>
        </a:defRPr>
      </a:lvl3pPr>
      <a:lvl4pPr marL="720000" indent="-179388" algn="l" defTabSz="457209" rtl="0" eaLnBrk="1" latinLnBrk="0" hangingPunct="1">
        <a:lnSpc>
          <a:spcPct val="100000"/>
        </a:lnSpc>
        <a:spcBef>
          <a:spcPts val="0"/>
        </a:spcBef>
        <a:buClr>
          <a:srgbClr val="FFFFFF"/>
        </a:buClr>
        <a:buFont typeface="Arial" charset="0"/>
        <a:buChar char="•"/>
        <a:tabLst/>
        <a:defRPr sz="1600" b="0" i="0" kern="1200" spc="0">
          <a:solidFill>
            <a:srgbClr val="FFFFFF"/>
          </a:solidFill>
          <a:latin typeface="Arial" charset="0"/>
          <a:ea typeface="Arial" charset="0"/>
          <a:cs typeface="Arial" charset="0"/>
        </a:defRPr>
      </a:lvl4pPr>
      <a:lvl5pPr marL="900000" indent="-180000" algn="l" defTabSz="457209" rtl="0" eaLnBrk="1" latinLnBrk="0" hangingPunct="1">
        <a:lnSpc>
          <a:spcPct val="100000"/>
        </a:lnSpc>
        <a:spcBef>
          <a:spcPts val="0"/>
        </a:spcBef>
        <a:buClr>
          <a:srgbClr val="FFFFFF"/>
        </a:buClr>
        <a:buFont typeface="Arial" charset="0"/>
        <a:buChar char="•"/>
        <a:tabLst/>
        <a:defRPr sz="1600" b="0" i="0" kern="1200" spc="0">
          <a:solidFill>
            <a:srgbClr val="FFFFFF"/>
          </a:solidFill>
          <a:latin typeface="Arial" charset="0"/>
          <a:ea typeface="Arial" charset="0"/>
          <a:cs typeface="Arial" charset="0"/>
        </a:defRPr>
      </a:lvl5pPr>
      <a:lvl6pPr marL="2514647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5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4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3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4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2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1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8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148">
          <p15:clr>
            <a:srgbClr val="F26B43"/>
          </p15:clr>
        </p15:guide>
        <p15:guide id="7" orient="horz" pos="894">
          <p15:clr>
            <a:srgbClr val="F26B43"/>
          </p15:clr>
        </p15:guide>
        <p15:guide id="10" pos="453">
          <p15:clr>
            <a:srgbClr val="F26B43"/>
          </p15:clr>
        </p15:guide>
        <p15:guide id="11" orient="horz" pos="418">
          <p15:clr>
            <a:srgbClr val="F26B43"/>
          </p15:clr>
        </p15:guide>
        <p15:guide id="12" pos="483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8" y="3960000"/>
            <a:ext cx="8424002" cy="628329"/>
          </a:xfrm>
          <a:prstGeom prst="rect">
            <a:avLst/>
          </a:prstGeom>
        </p:spPr>
        <p:txBody>
          <a:bodyPr vert="horz" lIns="0" tIns="0" rIns="0" bIns="0" numCol="1" spcCol="360000" rtlCol="0">
            <a:noAutofit/>
          </a:bodyPr>
          <a:lstStyle/>
          <a:p>
            <a:pPr lvl="0"/>
            <a:r>
              <a:rPr lang="en-GB" noProof="0" dirty="0"/>
              <a:t>Click to add VTT content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3F89EB9-CD78-4294-817D-185950418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9138" y="4852760"/>
            <a:ext cx="7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50" b="1" i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C4AECD5-2FA1-41A8-87DC-A1BD2E3E29D1}" type="datetime1">
              <a:rPr lang="en-GB" smtClean="0"/>
              <a:t>06/11/2022</a:t>
            </a:fld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92C31D9-EEC5-46F5-9D83-6C7E22D5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999" y="4852800"/>
            <a:ext cx="6732000" cy="288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50" b="1" i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VTT – beyond the obvious</a:t>
            </a: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5D6F0F1-E903-4F17-8A44-9E11C6FB9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4852972"/>
            <a:ext cx="971550" cy="288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850" b="1" i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89A5CCE-AC13-A746-9A72-5D19050CC0B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2BF2D-A075-47E2-9232-C138F5941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000" y="1080000"/>
            <a:ext cx="4140000" cy="20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24" r:id="rId2"/>
    <p:sldLayoutId id="214748382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3600" b="1" i="0" kern="1200" spc="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110000"/>
        <a:buFont typeface="Wingdings" panose="05000000000000000000" pitchFamily="2" charset="2"/>
        <a:buNone/>
        <a:tabLst/>
        <a:defRPr sz="1200" b="1" i="0" kern="1200" spc="0" baseline="0">
          <a:solidFill>
            <a:srgbClr val="FFFFFF"/>
          </a:solidFill>
          <a:latin typeface="Arial" charset="0"/>
          <a:ea typeface="Arial" charset="0"/>
          <a:cs typeface="Arial" charset="0"/>
        </a:defRPr>
      </a:lvl1pPr>
      <a:lvl2pPr marL="0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charset="0"/>
        <a:buNone/>
        <a:tabLst/>
        <a:defRPr sz="1200" b="0" i="0" kern="1200" spc="0">
          <a:solidFill>
            <a:srgbClr val="FFFFFF"/>
          </a:solidFill>
          <a:latin typeface="Arial" charset="0"/>
          <a:ea typeface="Arial" charset="0"/>
          <a:cs typeface="Arial" charset="0"/>
        </a:defRPr>
      </a:lvl2pPr>
      <a:lvl3pPr marL="0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charset="0"/>
        <a:buNone/>
        <a:tabLst/>
        <a:defRPr sz="1200" b="0" i="0" kern="1200" spc="0">
          <a:solidFill>
            <a:srgbClr val="FFFFFF"/>
          </a:solidFill>
          <a:latin typeface="Arial" charset="0"/>
          <a:ea typeface="Arial" charset="0"/>
          <a:cs typeface="Arial" charset="0"/>
        </a:defRPr>
      </a:lvl3pPr>
      <a:lvl4pPr marL="540612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charset="0"/>
        <a:buNone/>
        <a:tabLst/>
        <a:defRPr sz="1200" b="0" i="0" kern="1200" spc="0">
          <a:solidFill>
            <a:srgbClr val="FFFFFF"/>
          </a:solidFill>
          <a:latin typeface="Arial" charset="0"/>
          <a:ea typeface="Arial" charset="0"/>
          <a:cs typeface="Arial" charset="0"/>
        </a:defRPr>
      </a:lvl4pPr>
      <a:lvl5pPr marL="720000" indent="0" algn="l" defTabSz="45720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Arial" charset="0"/>
        <a:buNone/>
        <a:tabLst/>
        <a:defRPr sz="1200" b="0" i="0" kern="1200" spc="0">
          <a:solidFill>
            <a:srgbClr val="FFFFFF"/>
          </a:solidFill>
          <a:latin typeface="Arial" charset="0"/>
          <a:ea typeface="Arial" charset="0"/>
          <a:cs typeface="Arial" charset="0"/>
        </a:defRPr>
      </a:lvl5pPr>
      <a:lvl6pPr marL="2514647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5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4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3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4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2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1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8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148">
          <p15:clr>
            <a:srgbClr val="F26B43"/>
          </p15:clr>
        </p15:guide>
        <p15:guide id="7" orient="horz" pos="894">
          <p15:clr>
            <a:srgbClr val="F26B43"/>
          </p15:clr>
        </p15:guide>
        <p15:guide id="10" pos="453">
          <p15:clr>
            <a:srgbClr val="F26B43"/>
          </p15:clr>
        </p15:guide>
        <p15:guide id="11" orient="horz" pos="418">
          <p15:clr>
            <a:srgbClr val="F26B43"/>
          </p15:clr>
        </p15:guide>
        <p15:guide id="12" pos="4830">
          <p15:clr>
            <a:srgbClr val="F26B43"/>
          </p15:clr>
        </p15:guide>
        <p15:guide id="1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2F11CB-A8A8-455A-BBA0-61A409A7637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4637925"/>
              </p:ext>
            </p:extLst>
          </p:nvPr>
        </p:nvGraphicFramePr>
        <p:xfrm>
          <a:off x="719138" y="1573213"/>
          <a:ext cx="6948487" cy="304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95ED577-1AEF-41DA-BD14-7AD2703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74FDB"/>
                </a:solidFill>
              </a:rPr>
              <a:t>User Benefits</a:t>
            </a:r>
            <a:endParaRPr lang="fi-FI" dirty="0">
              <a:solidFill>
                <a:srgbClr val="774FD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7BD8-0898-49A6-A2E9-4D93F792DA3B}"/>
              </a:ext>
            </a:extLst>
          </p:cNvPr>
          <p:cNvSpPr txBox="1"/>
          <p:nvPr/>
        </p:nvSpPr>
        <p:spPr>
          <a:xfrm>
            <a:off x="4830497" y="1508152"/>
            <a:ext cx="2295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- Stay anonymous, use virtual masks</a:t>
            </a:r>
          </a:p>
          <a:p>
            <a:r>
              <a:rPr lang="en-US" sz="1000" dirty="0">
                <a:solidFill>
                  <a:schemeClr val="tx2"/>
                </a:solidFill>
              </a:rPr>
              <a:t>- </a:t>
            </a:r>
            <a:r>
              <a:rPr lang="en-GB" sz="1000" dirty="0">
                <a:solidFill>
                  <a:schemeClr val="tx2"/>
                </a:solidFill>
              </a:rPr>
              <a:t>Select what you want to share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B92D5-7B32-487D-83A9-EB6210F365F5}"/>
              </a:ext>
            </a:extLst>
          </p:cNvPr>
          <p:cNvSpPr txBox="1"/>
          <p:nvPr/>
        </p:nvSpPr>
        <p:spPr>
          <a:xfrm>
            <a:off x="5706533" y="2128383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Help us to learn and meet your needs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Be our lifetime VIP 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D0A20-4062-43B6-8016-5D24EB706A35}"/>
              </a:ext>
            </a:extLst>
          </p:cNvPr>
          <p:cNvSpPr txBox="1"/>
          <p:nvPr/>
        </p:nvSpPr>
        <p:spPr>
          <a:xfrm>
            <a:off x="5882374" y="3196284"/>
            <a:ext cx="293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Enjoy state-of-the-art kinds of services</a:t>
            </a:r>
            <a:endParaRPr lang="en-GB" sz="1000" dirty="0">
              <a:solidFill>
                <a:schemeClr val="tx2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Try every online/offline treatment products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87B06B-0B6C-4FE7-92A0-C288EFB7E490}"/>
              </a:ext>
            </a:extLst>
          </p:cNvPr>
          <p:cNvSpPr/>
          <p:nvPr/>
        </p:nvSpPr>
        <p:spPr>
          <a:xfrm>
            <a:off x="3765973" y="2762309"/>
            <a:ext cx="853440" cy="743612"/>
          </a:xfrm>
          <a:prstGeom prst="ellipse">
            <a:avLst/>
          </a:prstGeom>
          <a:solidFill>
            <a:srgbClr val="FEDBC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Be mentally healthy with us </a:t>
            </a:r>
            <a:endParaRPr lang="fi-FI" sz="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81184-30C3-4DA6-8A5A-0DC701A8ACDF}"/>
              </a:ext>
            </a:extLst>
          </p:cNvPr>
          <p:cNvSpPr txBox="1"/>
          <p:nvPr/>
        </p:nvSpPr>
        <p:spPr>
          <a:xfrm>
            <a:off x="5273039" y="4156588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Get instant support 24/7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Bring global specialists to your home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8E2AA-6AC3-46D4-B711-EC2E62841468}"/>
              </a:ext>
            </a:extLst>
          </p:cNvPr>
          <p:cNvSpPr txBox="1"/>
          <p:nvPr/>
        </p:nvSpPr>
        <p:spPr>
          <a:xfrm>
            <a:off x="6145634" y="2867964"/>
            <a:ext cx="271832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Google </a:t>
            </a:r>
            <a:r>
              <a:rPr lang="en-US" sz="1000" dirty="0" err="1">
                <a:solidFill>
                  <a:schemeClr val="accent1"/>
                </a:solidFill>
              </a:rPr>
              <a:t>AutoML</a:t>
            </a:r>
            <a:r>
              <a:rPr lang="en-US" sz="1000" dirty="0">
                <a:solidFill>
                  <a:schemeClr val="accent1"/>
                </a:solidFill>
              </a:rPr>
              <a:t>, Speech-to-Text-to-</a:t>
            </a:r>
            <a:r>
              <a:rPr lang="en-US" sz="1000" dirty="0" err="1">
                <a:solidFill>
                  <a:schemeClr val="accent1"/>
                </a:solidFill>
              </a:rPr>
              <a:t>Speach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465819-578A-4683-91FB-2538F45B6755}"/>
              </a:ext>
            </a:extLst>
          </p:cNvPr>
          <p:cNvSpPr txBox="1"/>
          <p:nvPr/>
        </p:nvSpPr>
        <p:spPr>
          <a:xfrm>
            <a:off x="521546" y="4234686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Link with professionals when needed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Make friends with others like you 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994E4-C653-447F-86A6-3C43C0187416}"/>
              </a:ext>
            </a:extLst>
          </p:cNvPr>
          <p:cNvSpPr txBox="1"/>
          <p:nvPr/>
        </p:nvSpPr>
        <p:spPr>
          <a:xfrm>
            <a:off x="226906" y="2090191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rgbClr val="7030A0"/>
                </a:solidFill>
              </a:rPr>
              <a:t>Follow professional recommendations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rgbClr val="7030A0"/>
                </a:solidFill>
              </a:rPr>
              <a:t>Use verified and best-selling 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6A399-D9A1-43B5-BDD0-7F811C86176A}"/>
              </a:ext>
            </a:extLst>
          </p:cNvPr>
          <p:cNvSpPr txBox="1"/>
          <p:nvPr/>
        </p:nvSpPr>
        <p:spPr>
          <a:xfrm>
            <a:off x="226905" y="3250078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Get valuable shared packages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Save and even earn money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A093CF-483C-4ECB-B2ED-5CBE3EF9DA5C}"/>
              </a:ext>
            </a:extLst>
          </p:cNvPr>
          <p:cNvSpPr txBox="1"/>
          <p:nvPr/>
        </p:nvSpPr>
        <p:spPr>
          <a:xfrm>
            <a:off x="2031999" y="4832650"/>
            <a:ext cx="432138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GCP, Kubernetes Engine, microservices architecture, event stores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E2CC3-367B-458B-81EE-510FBFF070FE}"/>
              </a:ext>
            </a:extLst>
          </p:cNvPr>
          <p:cNvSpPr txBox="1"/>
          <p:nvPr/>
        </p:nvSpPr>
        <p:spPr>
          <a:xfrm>
            <a:off x="6473987" y="1110631"/>
            <a:ext cx="2284622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Dynamic avatars, VR Chat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80B62-FE2F-4738-AED4-2619B11BC93D}"/>
              </a:ext>
            </a:extLst>
          </p:cNvPr>
          <p:cNvSpPr txBox="1"/>
          <p:nvPr/>
        </p:nvSpPr>
        <p:spPr>
          <a:xfrm>
            <a:off x="7616298" y="4776819"/>
            <a:ext cx="1388533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Web 3.0? Why not?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602EC-DB4B-42FA-8F68-EEC45A10294B}"/>
              </a:ext>
            </a:extLst>
          </p:cNvPr>
          <p:cNvSpPr txBox="1"/>
          <p:nvPr/>
        </p:nvSpPr>
        <p:spPr>
          <a:xfrm>
            <a:off x="280038" y="2706662"/>
            <a:ext cx="1860125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Blockchain, smart contracts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576FE-54C1-484F-B706-FC89501C4064}"/>
              </a:ext>
            </a:extLst>
          </p:cNvPr>
          <p:cNvSpPr txBox="1"/>
          <p:nvPr/>
        </p:nvSpPr>
        <p:spPr>
          <a:xfrm>
            <a:off x="6145634" y="2862562"/>
            <a:ext cx="271832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Google </a:t>
            </a:r>
            <a:r>
              <a:rPr lang="en-US" sz="1000" dirty="0" err="1">
                <a:solidFill>
                  <a:schemeClr val="accent1"/>
                </a:solidFill>
              </a:rPr>
              <a:t>AutoML</a:t>
            </a:r>
            <a:r>
              <a:rPr lang="en-US" sz="1000" dirty="0">
                <a:solidFill>
                  <a:schemeClr val="accent1"/>
                </a:solidFill>
              </a:rPr>
              <a:t>, Speech-to-Text-to-</a:t>
            </a:r>
            <a:r>
              <a:rPr lang="en-US" sz="1000" dirty="0" err="1">
                <a:solidFill>
                  <a:schemeClr val="accent1"/>
                </a:solidFill>
              </a:rPr>
              <a:t>Speach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3888A7-209E-417F-A095-0BB054DC2BD4}"/>
              </a:ext>
            </a:extLst>
          </p:cNvPr>
          <p:cNvSpPr txBox="1"/>
          <p:nvPr/>
        </p:nvSpPr>
        <p:spPr>
          <a:xfrm>
            <a:off x="6473987" y="1105229"/>
            <a:ext cx="2284622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Dynamic avatars, VR Chat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3A522D-5314-491A-9E2E-C79A8C75302E}"/>
              </a:ext>
            </a:extLst>
          </p:cNvPr>
          <p:cNvSpPr txBox="1"/>
          <p:nvPr/>
        </p:nvSpPr>
        <p:spPr>
          <a:xfrm>
            <a:off x="280038" y="2701260"/>
            <a:ext cx="1860125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Blockchain, smart contracts</a:t>
            </a:r>
            <a:endParaRPr lang="en-GB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2F11CB-A8A8-455A-BBA0-61A409A76372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719138" y="1573213"/>
          <a:ext cx="6948487" cy="304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95ED577-1AEF-41DA-BD14-7AD2703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Benefits</a:t>
            </a:r>
            <a:endParaRPr lang="fi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7BD8-0898-49A6-A2E9-4D93F792DA3B}"/>
              </a:ext>
            </a:extLst>
          </p:cNvPr>
          <p:cNvSpPr txBox="1"/>
          <p:nvPr/>
        </p:nvSpPr>
        <p:spPr>
          <a:xfrm>
            <a:off x="4830497" y="1508152"/>
            <a:ext cx="2295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- Stay anonymous, use virtual masks</a:t>
            </a:r>
          </a:p>
          <a:p>
            <a:r>
              <a:rPr lang="en-US" sz="1000" dirty="0">
                <a:solidFill>
                  <a:schemeClr val="tx2"/>
                </a:solidFill>
              </a:rPr>
              <a:t>- </a:t>
            </a:r>
            <a:r>
              <a:rPr lang="en-GB" sz="1000" dirty="0">
                <a:solidFill>
                  <a:schemeClr val="tx2"/>
                </a:solidFill>
              </a:rPr>
              <a:t>Select what you want to share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B92D5-7B32-487D-83A9-EB6210F365F5}"/>
              </a:ext>
            </a:extLst>
          </p:cNvPr>
          <p:cNvSpPr txBox="1"/>
          <p:nvPr/>
        </p:nvSpPr>
        <p:spPr>
          <a:xfrm>
            <a:off x="5706533" y="2128383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Help us to learn and meet your needs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Be our lifetime VIP 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D0A20-4062-43B6-8016-5D24EB706A35}"/>
              </a:ext>
            </a:extLst>
          </p:cNvPr>
          <p:cNvSpPr txBox="1"/>
          <p:nvPr/>
        </p:nvSpPr>
        <p:spPr>
          <a:xfrm>
            <a:off x="5882374" y="3196284"/>
            <a:ext cx="293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Enjoy state-of-the-art kinds of services</a:t>
            </a:r>
            <a:endParaRPr lang="en-GB" sz="1000" dirty="0">
              <a:solidFill>
                <a:schemeClr val="tx2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Try every online/offline treatment products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87B06B-0B6C-4FE7-92A0-C288EFB7E490}"/>
              </a:ext>
            </a:extLst>
          </p:cNvPr>
          <p:cNvSpPr/>
          <p:nvPr/>
        </p:nvSpPr>
        <p:spPr>
          <a:xfrm>
            <a:off x="3765973" y="2762309"/>
            <a:ext cx="853440" cy="7436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 mentally healthy with us </a:t>
            </a:r>
            <a:endParaRPr lang="fi-FI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81184-30C3-4DA6-8A5A-0DC701A8ACDF}"/>
              </a:ext>
            </a:extLst>
          </p:cNvPr>
          <p:cNvSpPr txBox="1"/>
          <p:nvPr/>
        </p:nvSpPr>
        <p:spPr>
          <a:xfrm>
            <a:off x="5273039" y="4156588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Get instant support 24/7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Bring global specialists to your home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8E2AA-6AC3-46D4-B711-EC2E62841468}"/>
              </a:ext>
            </a:extLst>
          </p:cNvPr>
          <p:cNvSpPr txBox="1"/>
          <p:nvPr/>
        </p:nvSpPr>
        <p:spPr>
          <a:xfrm>
            <a:off x="6145634" y="2867964"/>
            <a:ext cx="271832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Google </a:t>
            </a:r>
            <a:r>
              <a:rPr lang="en-US" sz="1000" dirty="0" err="1">
                <a:solidFill>
                  <a:schemeClr val="accent1"/>
                </a:solidFill>
              </a:rPr>
              <a:t>AutoML</a:t>
            </a:r>
            <a:r>
              <a:rPr lang="en-US" sz="1000" dirty="0">
                <a:solidFill>
                  <a:schemeClr val="accent1"/>
                </a:solidFill>
              </a:rPr>
              <a:t>, Speech-to-Text-to-</a:t>
            </a:r>
            <a:r>
              <a:rPr lang="en-US" sz="1000" dirty="0" err="1">
                <a:solidFill>
                  <a:schemeClr val="accent1"/>
                </a:solidFill>
              </a:rPr>
              <a:t>Speach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465819-578A-4683-91FB-2538F45B6755}"/>
              </a:ext>
            </a:extLst>
          </p:cNvPr>
          <p:cNvSpPr txBox="1"/>
          <p:nvPr/>
        </p:nvSpPr>
        <p:spPr>
          <a:xfrm>
            <a:off x="521546" y="4234686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Link with professionals when needed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Make friends with others like you 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994E4-C653-447F-86A6-3C43C0187416}"/>
              </a:ext>
            </a:extLst>
          </p:cNvPr>
          <p:cNvSpPr txBox="1"/>
          <p:nvPr/>
        </p:nvSpPr>
        <p:spPr>
          <a:xfrm>
            <a:off x="226906" y="2090191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Follow professional recommendations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Use verified and best-selling 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6A399-D9A1-43B5-BDD0-7F811C86176A}"/>
              </a:ext>
            </a:extLst>
          </p:cNvPr>
          <p:cNvSpPr txBox="1"/>
          <p:nvPr/>
        </p:nvSpPr>
        <p:spPr>
          <a:xfrm>
            <a:off x="226905" y="3250078"/>
            <a:ext cx="271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Get valuable shared packages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2"/>
                </a:solidFill>
              </a:rPr>
              <a:t>Save and even earn money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A093CF-483C-4ECB-B2ED-5CBE3EF9DA5C}"/>
              </a:ext>
            </a:extLst>
          </p:cNvPr>
          <p:cNvSpPr txBox="1"/>
          <p:nvPr/>
        </p:nvSpPr>
        <p:spPr>
          <a:xfrm>
            <a:off x="2031999" y="4832650"/>
            <a:ext cx="432138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GCP, Kubernetes Engine, microservices architecture, event stores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E2CC3-367B-458B-81EE-510FBFF070FE}"/>
              </a:ext>
            </a:extLst>
          </p:cNvPr>
          <p:cNvSpPr txBox="1"/>
          <p:nvPr/>
        </p:nvSpPr>
        <p:spPr>
          <a:xfrm>
            <a:off x="6473987" y="1110631"/>
            <a:ext cx="2284622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Dynamic avatars, VR Chat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80B62-FE2F-4738-AED4-2619B11BC93D}"/>
              </a:ext>
            </a:extLst>
          </p:cNvPr>
          <p:cNvSpPr txBox="1"/>
          <p:nvPr/>
        </p:nvSpPr>
        <p:spPr>
          <a:xfrm>
            <a:off x="7616298" y="4776819"/>
            <a:ext cx="1388533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Web 3.0? Why not?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602EC-DB4B-42FA-8F68-EEC45A10294B}"/>
              </a:ext>
            </a:extLst>
          </p:cNvPr>
          <p:cNvSpPr txBox="1"/>
          <p:nvPr/>
        </p:nvSpPr>
        <p:spPr>
          <a:xfrm>
            <a:off x="280038" y="2706662"/>
            <a:ext cx="1860125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Blockchain, smart contracts</a:t>
            </a:r>
            <a:endParaRPr lang="en-GB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2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VTT 102019 New Colours">
      <a:dk1>
        <a:srgbClr val="000000"/>
      </a:dk1>
      <a:lt1>
        <a:srgbClr val="FFFFFF"/>
      </a:lt1>
      <a:dk2>
        <a:srgbClr val="005794"/>
      </a:dk2>
      <a:lt2>
        <a:srgbClr val="FFFFFF"/>
      </a:lt2>
      <a:accent1>
        <a:srgbClr val="F06E00"/>
      </a:accent1>
      <a:accent2>
        <a:srgbClr val="DBDBDB"/>
      </a:accent2>
      <a:accent3>
        <a:srgbClr val="005794"/>
      </a:accent3>
      <a:accent4>
        <a:srgbClr val="FFDC0F"/>
      </a:accent4>
      <a:accent5>
        <a:srgbClr val="115532"/>
      </a:accent5>
      <a:accent6>
        <a:srgbClr val="AFAFAF"/>
      </a:accent6>
      <a:hlink>
        <a:srgbClr val="005794"/>
      </a:hlink>
      <a:folHlink>
        <a:srgbClr val="AFA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929D"/>
        </a:solidFill>
        <a:ln w="9525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 Theme" id="{5E5273EC-371B-4CC4-BEBE-12E9A5D8778D}" vid="{21C5C087-5639-4400-B394-0246FF4378EB}"/>
    </a:ext>
  </a:extLst>
</a:theme>
</file>

<file path=ppt/theme/theme2.xml><?xml version="1.0" encoding="utf-8"?>
<a:theme xmlns:a="http://schemas.openxmlformats.org/drawingml/2006/main" name="VTT 2020 - CONTENT slides">
  <a:themeElements>
    <a:clrScheme name="VTT 2020.01">
      <a:dk1>
        <a:srgbClr val="F06E00"/>
      </a:dk1>
      <a:lt1>
        <a:srgbClr val="FFFFFF"/>
      </a:lt1>
      <a:dk2>
        <a:srgbClr val="005794"/>
      </a:dk2>
      <a:lt2>
        <a:srgbClr val="FFFFFF"/>
      </a:lt2>
      <a:accent1>
        <a:srgbClr val="F06E00"/>
      </a:accent1>
      <a:accent2>
        <a:srgbClr val="DBDBDB"/>
      </a:accent2>
      <a:accent3>
        <a:srgbClr val="005794"/>
      </a:accent3>
      <a:accent4>
        <a:srgbClr val="FFDC0F"/>
      </a:accent4>
      <a:accent5>
        <a:srgbClr val="115532"/>
      </a:accent5>
      <a:accent6>
        <a:srgbClr val="AFAFAF"/>
      </a:accent6>
      <a:hlink>
        <a:srgbClr val="005794"/>
      </a:hlink>
      <a:folHlink>
        <a:srgbClr val="AFA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929D"/>
        </a:solidFill>
        <a:ln w="9525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TT_2020_Leaves" id="{55A5053C-A5DD-4269-9AE8-72DA787312D2}" vid="{9F488A94-A61C-48B5-B416-B2D5BEC77CCF}"/>
    </a:ext>
  </a:extLst>
</a:theme>
</file>

<file path=ppt/theme/theme3.xml><?xml version="1.0" encoding="utf-8"?>
<a:theme xmlns:a="http://schemas.openxmlformats.org/drawingml/2006/main" name="VTT 2020 - SECTION slides">
  <a:themeElements>
    <a:clrScheme name="VTT 2020.01">
      <a:dk1>
        <a:srgbClr val="F06E00"/>
      </a:dk1>
      <a:lt1>
        <a:srgbClr val="FFFFFF"/>
      </a:lt1>
      <a:dk2>
        <a:srgbClr val="005794"/>
      </a:dk2>
      <a:lt2>
        <a:srgbClr val="FFFFFF"/>
      </a:lt2>
      <a:accent1>
        <a:srgbClr val="F06E00"/>
      </a:accent1>
      <a:accent2>
        <a:srgbClr val="DBDBDB"/>
      </a:accent2>
      <a:accent3>
        <a:srgbClr val="005794"/>
      </a:accent3>
      <a:accent4>
        <a:srgbClr val="FFDC0F"/>
      </a:accent4>
      <a:accent5>
        <a:srgbClr val="115532"/>
      </a:accent5>
      <a:accent6>
        <a:srgbClr val="AFAFAF"/>
      </a:accent6>
      <a:hlink>
        <a:srgbClr val="005794"/>
      </a:hlink>
      <a:folHlink>
        <a:srgbClr val="AFA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929D"/>
        </a:solidFill>
        <a:ln w="9525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TT_2020_Leaves" id="{55A5053C-A5DD-4269-9AE8-72DA787312D2}" vid="{B5D977BF-C446-44C9-83AA-BF3721EF3BBC}"/>
    </a:ext>
  </a:extLst>
</a:theme>
</file>

<file path=ppt/theme/theme4.xml><?xml version="1.0" encoding="utf-8"?>
<a:theme xmlns:a="http://schemas.openxmlformats.org/drawingml/2006/main" name="VTT 2020 - FINAL slides">
  <a:themeElements>
    <a:clrScheme name="VTT 2020.01">
      <a:dk1>
        <a:srgbClr val="F06E00"/>
      </a:dk1>
      <a:lt1>
        <a:srgbClr val="FFFFFF"/>
      </a:lt1>
      <a:dk2>
        <a:srgbClr val="005794"/>
      </a:dk2>
      <a:lt2>
        <a:srgbClr val="FFFFFF"/>
      </a:lt2>
      <a:accent1>
        <a:srgbClr val="F06E00"/>
      </a:accent1>
      <a:accent2>
        <a:srgbClr val="DBDBDB"/>
      </a:accent2>
      <a:accent3>
        <a:srgbClr val="005794"/>
      </a:accent3>
      <a:accent4>
        <a:srgbClr val="FFDC0F"/>
      </a:accent4>
      <a:accent5>
        <a:srgbClr val="115532"/>
      </a:accent5>
      <a:accent6>
        <a:srgbClr val="AFAFAF"/>
      </a:accent6>
      <a:hlink>
        <a:srgbClr val="005794"/>
      </a:hlink>
      <a:folHlink>
        <a:srgbClr val="AFA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929D"/>
        </a:solidFill>
        <a:ln w="9525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TT_2020_Leaves" id="{55A5053C-A5DD-4269-9AE8-72DA787312D2}" vid="{D858F1F5-ACF3-4E84-AECB-E88C1D1F0F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176</TotalTime>
  <Words>253</Words>
  <Application>Microsoft Office PowerPoint</Application>
  <PresentationFormat>On-screen Show (16:9)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Wingdings</vt:lpstr>
      <vt:lpstr>Wingdings 2</vt:lpstr>
      <vt:lpstr>Default Theme</vt:lpstr>
      <vt:lpstr>VTT 2020 - CONTENT slides</vt:lpstr>
      <vt:lpstr>VTT 2020 - SECTION slides</vt:lpstr>
      <vt:lpstr>VTT 2020 - FINAL slides</vt:lpstr>
      <vt:lpstr>User Benefits</vt:lpstr>
      <vt:lpstr>User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Hoang Nam</dc:creator>
  <cp:lastModifiedBy>Vu Hoang Nam</cp:lastModifiedBy>
  <cp:revision>10</cp:revision>
  <dcterms:created xsi:type="dcterms:W3CDTF">2022-11-06T04:40:34Z</dcterms:created>
  <dcterms:modified xsi:type="dcterms:W3CDTF">2022-11-06T07:37:02Z</dcterms:modified>
</cp:coreProperties>
</file>