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A560-9E2A-8B50-CADB-3F20C2A2C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A2B7-F5D0-B2CC-FDD8-D4416A16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A091-5C5E-CE25-6795-C618C40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49B2-3C6C-14C5-2420-23FD75FA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F362-C4E3-ACBD-28E7-A67DE1D6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38C5-ADE7-0ACF-2A8F-773F8DB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FB83C-D79D-5EBF-BD95-05E682E87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B262-22CA-9DE7-2E55-43224DE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FFE1-EAFE-3CF7-3C98-E2FF12C6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EA8A-D895-98D3-A128-79EB3001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4B935-0492-E2E7-8FD3-8EFB7C73E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080DD-7152-4665-56CF-A3DB129E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E5B3-806A-1EA4-9FB1-D718F79F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DC4-6A24-51D4-9832-A1340E02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A4CB-EA5A-2C47-8CCE-98F2435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D265-FD85-9D56-8F54-EC3765F3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27B6-2F59-87FF-5CB9-9E101C7B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5C82-BFED-F66E-08D0-6FB64CA5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F2F9-B153-EBF4-93F2-4878E79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9AD8-3FE2-1BD9-C657-DDDA7B08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2AA-3C8B-4B15-9C8C-96E0E1A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1DD9-A20D-9584-1219-A39E9D14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6826-2E63-2E23-7955-D5E121CE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717D-8FBA-4866-E51A-A17864DD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DC56-7469-1A51-566A-96181B3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E9D7-499D-956A-7FDF-6910370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1AAB-4E45-2A7F-A036-9E68DBE5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985E-994D-7D4A-A6E9-EC00B7B6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20C8-F980-1794-A528-F975A38E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2B04-B224-0D08-E491-1F4DD133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41CD-1D3A-5EFE-B95A-1F73BEE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E8F-E0E2-9AEF-F1BD-F2F865A6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C62E-5BA6-EC07-1E6D-503A2F7F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52E8-FD5B-5B8F-BA50-56710726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4FB3-A419-C119-F887-AFF77654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D1F6-9398-1C32-32B3-81DC2723B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C932-6594-41BA-BDD7-1EA116D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88B25-310D-45E5-A08F-74DCE9F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9466C-450B-C801-57D7-A81A685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32B6-DF4E-0526-F959-1906955C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B8BD3-2A88-E046-4C20-48C76CAA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6AFF6-3AD9-87C3-3749-AB576867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06E29-8203-F00B-E92B-3F4753F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30D8D-F892-0673-1A7C-CDAC7FC6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B4D5-ECBD-7DF4-8E06-7817A85D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87A4-37D8-A738-DA98-C539A5CB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3AFD-8DFC-F5E9-1261-A1D81661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BCA1-280E-2688-96D1-1763F16E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586D-D109-D113-A419-539F8E29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EE8F-2083-752C-62AD-4580D26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6DB99-D3A8-C3CC-773A-FEA82C7B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E521-0F7A-3DDF-C69F-3FE0CDB8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9D1A-BECD-0335-2E1A-9BDB2C1A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6F72C-3B7B-C887-6A9A-0E0C1BBA6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8CA1-A157-5E9B-8D78-C9C98C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ED92-AF0C-655F-99CA-9C2D012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33A2-8E1A-3A48-1B1D-DCC611A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6E19-B8FE-BFE9-2AC1-4FBA7AD1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FA5D-B284-69CA-EC3D-11B906E6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D386-4D5B-5B1F-F812-2B04996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0BC5-3946-F15F-DD79-0CD1C11C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05B1-DE1E-425F-8239-4148506F06C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3DFB-04D3-CEA0-7D9B-CECB7F4A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ABDA-AD32-4E8C-72C3-38F56084B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D077A-B30C-B1FA-C386-670D37A82435}"/>
              </a:ext>
            </a:extLst>
          </p:cNvPr>
          <p:cNvSpPr txBox="1"/>
          <p:nvPr/>
        </p:nvSpPr>
        <p:spPr>
          <a:xfrm>
            <a:off x="1632072" y="253461"/>
            <a:ext cx="7740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React to-do App project Tutorial for Beginners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3048D-2D8F-294E-CCAE-3FC50745B762}"/>
              </a:ext>
            </a:extLst>
          </p:cNvPr>
          <p:cNvSpPr txBox="1"/>
          <p:nvPr/>
        </p:nvSpPr>
        <p:spPr>
          <a:xfrm>
            <a:off x="6096000" y="2179773"/>
            <a:ext cx="4266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What we will cover in this video: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5C88C-1C36-7143-3456-C9875C1A0EF9}"/>
              </a:ext>
            </a:extLst>
          </p:cNvPr>
          <p:cNvSpPr txBox="1"/>
          <p:nvPr/>
        </p:nvSpPr>
        <p:spPr>
          <a:xfrm>
            <a:off x="7019922" y="2970525"/>
            <a:ext cx="3709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Manage Our Project using Trello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C3CD4-D782-F42B-DA43-E5150A549957}"/>
              </a:ext>
            </a:extLst>
          </p:cNvPr>
          <p:cNvSpPr txBox="1"/>
          <p:nvPr/>
        </p:nvSpPr>
        <p:spPr>
          <a:xfrm>
            <a:off x="7019922" y="3613109"/>
            <a:ext cx="463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Git branches for different Sprints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6BB8-A0E0-25A1-E0E6-DF125F120A18}"/>
              </a:ext>
            </a:extLst>
          </p:cNvPr>
          <p:cNvSpPr txBox="1"/>
          <p:nvPr/>
        </p:nvSpPr>
        <p:spPr>
          <a:xfrm>
            <a:off x="7027066" y="4308663"/>
            <a:ext cx="449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Roboto" panose="02000000000000000000" pitchFamily="2" charset="0"/>
              </a:rPr>
              <a:t>Complete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some tasks based on our board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7BCFA-787A-740F-7E7A-2C6A91C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3" y="1891904"/>
            <a:ext cx="5625559" cy="32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D077A-B30C-B1FA-C386-670D37A82435}"/>
              </a:ext>
            </a:extLst>
          </p:cNvPr>
          <p:cNvSpPr txBox="1"/>
          <p:nvPr/>
        </p:nvSpPr>
        <p:spPr>
          <a:xfrm>
            <a:off x="1163974" y="2023478"/>
            <a:ext cx="9393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React to-do App project Tutorial for Beginners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8076-BB03-0623-2519-4DF3E1587D60}"/>
              </a:ext>
            </a:extLst>
          </p:cNvPr>
          <p:cNvSpPr txBox="1"/>
          <p:nvPr/>
        </p:nvSpPr>
        <p:spPr>
          <a:xfrm>
            <a:off x="4494975" y="3288323"/>
            <a:ext cx="320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Sprint 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93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2022-12-02T14:18:32Z</dcterms:created>
  <dcterms:modified xsi:type="dcterms:W3CDTF">2022-12-04T19:44:23Z</dcterms:modified>
</cp:coreProperties>
</file>