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85" r:id="rId3"/>
    <p:sldId id="261" r:id="rId4"/>
    <p:sldId id="313" r:id="rId5"/>
    <p:sldId id="257" r:id="rId6"/>
    <p:sldId id="259" r:id="rId7"/>
    <p:sldId id="291" r:id="rId8"/>
    <p:sldId id="314" r:id="rId9"/>
    <p:sldId id="316" r:id="rId10"/>
    <p:sldId id="320" r:id="rId11"/>
    <p:sldId id="311" r:id="rId12"/>
    <p:sldId id="312" r:id="rId13"/>
    <p:sldId id="315" r:id="rId14"/>
    <p:sldId id="318" r:id="rId15"/>
    <p:sldId id="321" r:id="rId16"/>
    <p:sldId id="322" r:id="rId17"/>
    <p:sldId id="323" r:id="rId18"/>
    <p:sldId id="289" r:id="rId19"/>
  </p:sldIdLst>
  <p:sldSz cx="9144000" cy="5143500" type="screen16x9"/>
  <p:notesSz cx="6858000" cy="9144000"/>
  <p:embeddedFontLst>
    <p:embeddedFont>
      <p:font typeface="Signika" charset="0"/>
      <p:regular r:id="rId21"/>
      <p:bold r:id="rId22"/>
    </p:embeddedFont>
    <p:embeddedFont>
      <p:font typeface="Poppins" charset="0"/>
      <p:regular r:id="rId23"/>
      <p:bold r:id="rId24"/>
      <p:italic r:id="rId25"/>
      <p:boldItalic r:id="rId26"/>
    </p:embeddedFont>
    <p:embeddedFont>
      <p:font typeface="Robo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979314-E85E-4B4D-BFD3-49B30B152C4F}">
  <a:tblStyle styleId="{AC979314-E85E-4B4D-BFD3-49B30B152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578" y="-6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bd79c75e36_0_2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bd79c75e36_0_2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781190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781190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bfb37e5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bfb37e5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bd79c75e36_0_2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bd79c75e36_0_2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138344" flipH="1">
            <a:off x="-977104" y="4470649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37095" flipH="1">
            <a:off x="17348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62" r:id="rId6"/>
    <p:sldLayoutId id="2147483671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ohamedbenhafsia2001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hdlguerfi@gmail.com" TargetMode="External"/><Relationship Id="rId4" Type="http://schemas.openxmlformats.org/officeDocument/2006/relationships/hyperlink" Target="mailto:Iheb.ben.taher1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Tic-Tac-Toe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8485" y="421927"/>
            <a:ext cx="7704000" cy="42262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get_cordonne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endParaRPr lang="en-GB" sz="13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dirty="0" smtClean="0"/>
              <a:t>               </a:t>
            </a:r>
            <a:r>
              <a:rPr lang="fr-FR" dirty="0" smtClean="0"/>
              <a:t> </a:t>
            </a:r>
            <a:r>
              <a:rPr lang="fr-FR" dirty="0" smtClean="0"/>
              <a:t> </a:t>
            </a:r>
            <a:r>
              <a:rPr lang="fr-FR" sz="1200" dirty="0" smtClean="0"/>
              <a:t>Cette </a:t>
            </a:r>
            <a:r>
              <a:rPr lang="fr-FR" sz="1200" dirty="0" smtClean="0"/>
              <a:t>méthode sert à </a:t>
            </a:r>
            <a:r>
              <a:rPr lang="fr-FR" sz="1200" dirty="0" smtClean="0"/>
              <a:t>retourner l’attribut le </a:t>
            </a:r>
            <a:r>
              <a:rPr lang="fr-FR" sz="1200" dirty="0" smtClean="0"/>
              <a:t>numéro de </a:t>
            </a:r>
            <a:r>
              <a:rPr lang="fr-FR" sz="1200" dirty="0" smtClean="0"/>
              <a:t>la dernière </a:t>
            </a:r>
            <a:r>
              <a:rPr lang="fr-FR" sz="1200" dirty="0" smtClean="0"/>
              <a:t>case choisie par le</a:t>
            </a:r>
          </a:p>
          <a:p>
            <a:pPr marL="114300" indent="0">
              <a:buNone/>
            </a:pPr>
            <a:r>
              <a:rPr lang="fr-FR" sz="1200" dirty="0" smtClean="0"/>
              <a:t>              </a:t>
            </a:r>
            <a:r>
              <a:rPr lang="fr-FR" sz="1200" dirty="0" smtClean="0"/>
              <a:t>  </a:t>
            </a:r>
            <a:r>
              <a:rPr lang="fr-FR" sz="1200" dirty="0" smtClean="0"/>
              <a:t>joueur. </a:t>
            </a:r>
          </a:p>
          <a:p>
            <a:endParaRPr lang="fr-FR" dirty="0" smtClean="0"/>
          </a:p>
          <a:p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string </a:t>
            </a:r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get_nomJoueur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() </a:t>
            </a:r>
            <a:endParaRPr lang="en-GB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200" dirty="0" smtClean="0"/>
              <a:t>                Cette méthode sert à retourner le </a:t>
            </a:r>
            <a:r>
              <a:rPr lang="fr-FR" sz="1200" dirty="0" smtClean="0"/>
              <a:t>nom du </a:t>
            </a:r>
            <a:r>
              <a:rPr lang="fr-FR" sz="1200" dirty="0" smtClean="0"/>
              <a:t>joueur </a:t>
            </a:r>
            <a:r>
              <a:rPr lang="fr-FR" sz="1200" dirty="0" smtClean="0"/>
              <a:t>.Elle </a:t>
            </a:r>
            <a:r>
              <a:rPr lang="fr-FR" sz="1200" dirty="0" smtClean="0"/>
              <a:t>sera utile pour l’ </a:t>
            </a:r>
          </a:p>
          <a:p>
            <a:pPr marL="114300" indent="0">
              <a:buNone/>
            </a:pPr>
            <a:r>
              <a:rPr lang="fr-FR" sz="1200" dirty="0" smtClean="0"/>
              <a:t>                affichage </a:t>
            </a:r>
            <a:r>
              <a:rPr lang="fr-FR" sz="1200" dirty="0" smtClean="0"/>
              <a:t>du nom </a:t>
            </a:r>
            <a:r>
              <a:rPr lang="fr-FR" sz="1200" dirty="0" smtClean="0"/>
              <a:t>lors du </a:t>
            </a:r>
            <a:r>
              <a:rPr lang="fr-FR" sz="1200" dirty="0" smtClean="0"/>
              <a:t>jeu(appel pour jouer et affichage standard, </a:t>
            </a:r>
            <a:r>
              <a:rPr lang="fr-FR" sz="1200" dirty="0" smtClean="0"/>
              <a:t>ainsi que l’ </a:t>
            </a:r>
            <a:endParaRPr lang="fr-FR" sz="1200" dirty="0" smtClean="0"/>
          </a:p>
          <a:p>
            <a:pPr marL="114300" indent="0"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</a:t>
            </a:r>
            <a:r>
              <a:rPr lang="fr-FR" sz="1200" dirty="0" smtClean="0"/>
              <a:t>affichage </a:t>
            </a:r>
            <a:r>
              <a:rPr lang="fr-FR" sz="1200" dirty="0" smtClean="0"/>
              <a:t>du résultat.</a:t>
            </a:r>
          </a:p>
          <a:p>
            <a:pPr marL="114300" indent="0">
              <a:buNone/>
            </a:pPr>
            <a:endParaRPr lang="en-GB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string </a:t>
            </a:r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get_prenomJoueur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fr-FR" sz="13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fr-FR" sz="1400" dirty="0" smtClean="0"/>
              <a:t>              </a:t>
            </a:r>
            <a:r>
              <a:rPr lang="fr-FR" sz="1200" dirty="0" smtClean="0"/>
              <a:t>Cette </a:t>
            </a:r>
            <a:r>
              <a:rPr lang="fr-FR" sz="1200" dirty="0" smtClean="0"/>
              <a:t>méthode sert à retourner le nom du joueur .Elle sera utile pour l’ </a:t>
            </a:r>
          </a:p>
          <a:p>
            <a:pPr marL="114300" indent="0">
              <a:buNone/>
            </a:pPr>
            <a:r>
              <a:rPr lang="fr-FR" sz="1200" dirty="0" smtClean="0"/>
              <a:t>               </a:t>
            </a:r>
            <a:r>
              <a:rPr lang="fr-FR" sz="1200" dirty="0" smtClean="0"/>
              <a:t> affichage </a:t>
            </a:r>
            <a:r>
              <a:rPr lang="fr-FR" sz="1200" dirty="0" smtClean="0"/>
              <a:t>du nom lors du jeu(appel pour jouer et affichage standard, </a:t>
            </a:r>
            <a:r>
              <a:rPr lang="fr-FR" sz="1200" dirty="0" smtClean="0"/>
              <a:t>ainsi</a:t>
            </a:r>
          </a:p>
          <a:p>
            <a:pPr marL="114300" indent="0"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que l’affichage </a:t>
            </a:r>
            <a:r>
              <a:rPr lang="fr-FR" sz="1200" dirty="0" smtClean="0"/>
              <a:t>du résultat</a:t>
            </a:r>
            <a:r>
              <a:rPr lang="fr-FR" sz="1400" dirty="0" smtClean="0"/>
              <a:t>.</a:t>
            </a:r>
          </a:p>
          <a:p>
            <a:pPr>
              <a:buNone/>
            </a:pPr>
            <a:endParaRPr lang="fr-FR" sz="13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 saisie(</a:t>
            </a:r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string,int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14300" indent="0">
              <a:buNone/>
            </a:pPr>
            <a:r>
              <a:rPr lang="fr-FR" dirty="0" smtClean="0"/>
              <a:t>                </a:t>
            </a:r>
            <a:r>
              <a:rPr lang="fr-FR" dirty="0" smtClean="0"/>
              <a:t> </a:t>
            </a:r>
            <a:r>
              <a:rPr lang="fr-FR" sz="1200" dirty="0" smtClean="0"/>
              <a:t>Cette méthode sert a entrer les information du joueur(</a:t>
            </a:r>
            <a:r>
              <a:rPr lang="fr-FR" sz="1200" dirty="0" err="1" smtClean="0"/>
              <a:t>nom,prenom,signe,couleur</a:t>
            </a:r>
            <a:r>
              <a:rPr lang="fr-FR" sz="1200" dirty="0" smtClean="0"/>
              <a:t>).</a:t>
            </a:r>
            <a:r>
              <a:rPr lang="fr-FR" sz="1200" dirty="0" smtClean="0"/>
              <a:t> </a:t>
            </a:r>
            <a:endParaRPr lang="fr-FR" sz="1200" dirty="0" smtClean="0"/>
          </a:p>
          <a:p>
            <a:pPr marL="114300" indent="0"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</a:t>
            </a:r>
            <a:r>
              <a:rPr lang="fr-FR" sz="1200" dirty="0" smtClean="0"/>
              <a:t>Pour le 2eme joueur elle prend en paramètre le signe et la couleur du 1</a:t>
            </a:r>
            <a:r>
              <a:rPr lang="fr-FR" sz="1200" baseline="30000" dirty="0" smtClean="0"/>
              <a:t>er</a:t>
            </a:r>
            <a:r>
              <a:rPr lang="fr-FR" sz="1200" dirty="0" smtClean="0"/>
              <a:t> joueur pour </a:t>
            </a:r>
          </a:p>
          <a:p>
            <a:pPr marL="114300" indent="0">
              <a:buNone/>
            </a:pPr>
            <a:r>
              <a:rPr lang="fr-FR" sz="1200" dirty="0" smtClean="0"/>
              <a:t>                qu’’ils ne confondent pas .Pour le 1</a:t>
            </a:r>
            <a:r>
              <a:rPr lang="fr-FR" sz="1200" baseline="30000" dirty="0" smtClean="0"/>
              <a:t>er</a:t>
            </a:r>
            <a:r>
              <a:rPr lang="fr-FR" sz="1200" dirty="0" smtClean="0"/>
              <a:t> joueur ,ces paramètres sont initialisés par </a:t>
            </a:r>
            <a:r>
              <a:rPr lang="fr-FR" sz="1200" dirty="0" err="1" smtClean="0"/>
              <a:t>defaut</a:t>
            </a:r>
            <a:r>
              <a:rPr lang="fr-FR" sz="1200" dirty="0" smtClean="0"/>
              <a:t> </a:t>
            </a:r>
            <a:endParaRPr lang="fr-FR" sz="1200" dirty="0" smtClean="0"/>
          </a:p>
          <a:p>
            <a:pPr marL="114300" indent="0">
              <a:buNone/>
            </a:pPr>
            <a:r>
              <a:rPr lang="fr-FR" sz="1200" dirty="0" smtClean="0"/>
              <a:t>                ‘’E’’ et 0 respectivement.</a:t>
            </a:r>
            <a:endParaRPr lang="fr-FR" sz="1200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957A5BF-9520-4B35-BD81-DA3D5DD2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400" dirty="0" err="1"/>
              <a:t>Classe</a:t>
            </a:r>
            <a:r>
              <a:rPr lang="en-GB" sz="3400" dirty="0"/>
              <a:t> Grille</a:t>
            </a:r>
            <a:endParaRPr lang="fr-FR" sz="3400" dirty="0"/>
          </a:p>
        </p:txBody>
      </p:sp>
      <p:grpSp>
        <p:nvGrpSpPr>
          <p:cNvPr id="5" name="Google Shape;537;p36">
            <a:extLst>
              <a:ext uri="{FF2B5EF4-FFF2-40B4-BE49-F238E27FC236}">
                <a16:creationId xmlns="" xmlns:a16="http://schemas.microsoft.com/office/drawing/2014/main" id="{61965751-C96A-46BC-AFCB-1BA50357F41D}"/>
              </a:ext>
            </a:extLst>
          </p:cNvPr>
          <p:cNvGrpSpPr/>
          <p:nvPr/>
        </p:nvGrpSpPr>
        <p:grpSpPr>
          <a:xfrm>
            <a:off x="3217100" y="875250"/>
            <a:ext cx="4670375" cy="3775875"/>
            <a:chOff x="3217100" y="875250"/>
            <a:chExt cx="4670375" cy="3775875"/>
          </a:xfrm>
        </p:grpSpPr>
        <p:sp>
          <p:nvSpPr>
            <p:cNvPr id="6" name="Google Shape;538;p36">
              <a:extLst>
                <a:ext uri="{FF2B5EF4-FFF2-40B4-BE49-F238E27FC236}">
                  <a16:creationId xmlns="" xmlns:a16="http://schemas.microsoft.com/office/drawing/2014/main" id="{B864E889-E461-45EE-88DD-84B61C437F43}"/>
                </a:ext>
              </a:extLst>
            </p:cNvPr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9;p36">
              <a:extLst>
                <a:ext uri="{FF2B5EF4-FFF2-40B4-BE49-F238E27FC236}">
                  <a16:creationId xmlns="" xmlns:a16="http://schemas.microsoft.com/office/drawing/2014/main" id="{8642FF2E-41F8-4F4E-BB3E-D2EA857B4075}"/>
                </a:ext>
              </a:extLst>
            </p:cNvPr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0;p36">
              <a:extLst>
                <a:ext uri="{FF2B5EF4-FFF2-40B4-BE49-F238E27FC236}">
                  <a16:creationId xmlns="" xmlns:a16="http://schemas.microsoft.com/office/drawing/2014/main" id="{F9DCEAB4-A2EA-4F71-9083-E7942546D980}"/>
                </a:ext>
              </a:extLst>
            </p:cNvPr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1;p36">
              <a:extLst>
                <a:ext uri="{FF2B5EF4-FFF2-40B4-BE49-F238E27FC236}">
                  <a16:creationId xmlns="" xmlns:a16="http://schemas.microsoft.com/office/drawing/2014/main" id="{B11661A2-3FCF-4765-AA08-9D977337E7D0}"/>
                </a:ext>
              </a:extLst>
            </p:cNvPr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2;p36">
              <a:extLst>
                <a:ext uri="{FF2B5EF4-FFF2-40B4-BE49-F238E27FC236}">
                  <a16:creationId xmlns="" xmlns:a16="http://schemas.microsoft.com/office/drawing/2014/main" id="{9AACF9BC-DAE4-4B91-8FCF-88A16A3FD19D}"/>
                </a:ext>
              </a:extLst>
            </p:cNvPr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3;p36">
              <a:extLst>
                <a:ext uri="{FF2B5EF4-FFF2-40B4-BE49-F238E27FC236}">
                  <a16:creationId xmlns="" xmlns:a16="http://schemas.microsoft.com/office/drawing/2014/main" id="{024DA97F-6753-4BE8-B6D0-54FACCFF3B4A}"/>
                </a:ext>
              </a:extLst>
            </p:cNvPr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4;p36">
              <a:extLst>
                <a:ext uri="{FF2B5EF4-FFF2-40B4-BE49-F238E27FC236}">
                  <a16:creationId xmlns="" xmlns:a16="http://schemas.microsoft.com/office/drawing/2014/main" id="{3191AF57-A68E-461B-A87C-E21DE8986773}"/>
                </a:ext>
              </a:extLst>
            </p:cNvPr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5;p36">
              <a:extLst>
                <a:ext uri="{FF2B5EF4-FFF2-40B4-BE49-F238E27FC236}">
                  <a16:creationId xmlns="" xmlns:a16="http://schemas.microsoft.com/office/drawing/2014/main" id="{E601D426-98CE-4F46-94DB-1D1CB2D58837}"/>
                </a:ext>
              </a:extLst>
            </p:cNvPr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6;p36">
              <a:extLst>
                <a:ext uri="{FF2B5EF4-FFF2-40B4-BE49-F238E27FC236}">
                  <a16:creationId xmlns="" xmlns:a16="http://schemas.microsoft.com/office/drawing/2014/main" id="{500ECE32-2CA1-44FE-BBA3-007A24323CDF}"/>
                </a:ext>
              </a:extLst>
            </p:cNvPr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7;p36">
              <a:extLst>
                <a:ext uri="{FF2B5EF4-FFF2-40B4-BE49-F238E27FC236}">
                  <a16:creationId xmlns="" xmlns:a16="http://schemas.microsoft.com/office/drawing/2014/main" id="{153A97A0-976E-4743-9AB6-9DA88E796CAA}"/>
                </a:ext>
              </a:extLst>
            </p:cNvPr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8;p36">
              <a:extLst>
                <a:ext uri="{FF2B5EF4-FFF2-40B4-BE49-F238E27FC236}">
                  <a16:creationId xmlns="" xmlns:a16="http://schemas.microsoft.com/office/drawing/2014/main" id="{399B29D2-4FA0-4522-80BB-A02F61568DC5}"/>
                </a:ext>
              </a:extLst>
            </p:cNvPr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9;p36">
              <a:extLst>
                <a:ext uri="{FF2B5EF4-FFF2-40B4-BE49-F238E27FC236}">
                  <a16:creationId xmlns="" xmlns:a16="http://schemas.microsoft.com/office/drawing/2014/main" id="{E4AB8B9E-9B4C-4D6C-A4A4-05EC8E7A2AC9}"/>
                </a:ext>
              </a:extLst>
            </p:cNvPr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0;p36">
              <a:extLst>
                <a:ext uri="{FF2B5EF4-FFF2-40B4-BE49-F238E27FC236}">
                  <a16:creationId xmlns="" xmlns:a16="http://schemas.microsoft.com/office/drawing/2014/main" id="{7B9923F6-F619-4769-A453-EED54558480E}"/>
                </a:ext>
              </a:extLst>
            </p:cNvPr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1;p36">
              <a:extLst>
                <a:ext uri="{FF2B5EF4-FFF2-40B4-BE49-F238E27FC236}">
                  <a16:creationId xmlns="" xmlns:a16="http://schemas.microsoft.com/office/drawing/2014/main" id="{38DD16E3-4A33-4EBA-AA61-53EE675318C9}"/>
                </a:ext>
              </a:extLst>
            </p:cNvPr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36">
              <a:extLst>
                <a:ext uri="{FF2B5EF4-FFF2-40B4-BE49-F238E27FC236}">
                  <a16:creationId xmlns="" xmlns:a16="http://schemas.microsoft.com/office/drawing/2014/main" id="{27216BFE-A181-4641-99A3-97285E2146B6}"/>
                </a:ext>
              </a:extLst>
            </p:cNvPr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36">
              <a:extLst>
                <a:ext uri="{FF2B5EF4-FFF2-40B4-BE49-F238E27FC236}">
                  <a16:creationId xmlns="" xmlns:a16="http://schemas.microsoft.com/office/drawing/2014/main" id="{FB4AAEAC-B37D-4EC6-A643-627D5E34D303}"/>
                </a:ext>
              </a:extLst>
            </p:cNvPr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36">
              <a:extLst>
                <a:ext uri="{FF2B5EF4-FFF2-40B4-BE49-F238E27FC236}">
                  <a16:creationId xmlns="" xmlns:a16="http://schemas.microsoft.com/office/drawing/2014/main" id="{81A10401-9B4A-48A7-A272-CFFA10194D28}"/>
                </a:ext>
              </a:extLst>
            </p:cNvPr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36">
              <a:extLst>
                <a:ext uri="{FF2B5EF4-FFF2-40B4-BE49-F238E27FC236}">
                  <a16:creationId xmlns="" xmlns:a16="http://schemas.microsoft.com/office/drawing/2014/main" id="{E5E7E305-7A03-4014-8A10-6FC6DFB34620}"/>
                </a:ext>
              </a:extLst>
            </p:cNvPr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36">
              <a:extLst>
                <a:ext uri="{FF2B5EF4-FFF2-40B4-BE49-F238E27FC236}">
                  <a16:creationId xmlns="" xmlns:a16="http://schemas.microsoft.com/office/drawing/2014/main" id="{13BCEA40-47E1-46E7-ACFC-CC20A3489A1D}"/>
                </a:ext>
              </a:extLst>
            </p:cNvPr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36">
              <a:extLst>
                <a:ext uri="{FF2B5EF4-FFF2-40B4-BE49-F238E27FC236}">
                  <a16:creationId xmlns="" xmlns:a16="http://schemas.microsoft.com/office/drawing/2014/main" id="{CE01069E-BD1E-4734-B662-586ADAA5D313}"/>
                </a:ext>
              </a:extLst>
            </p:cNvPr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36">
              <a:extLst>
                <a:ext uri="{FF2B5EF4-FFF2-40B4-BE49-F238E27FC236}">
                  <a16:creationId xmlns="" xmlns:a16="http://schemas.microsoft.com/office/drawing/2014/main" id="{977FC007-1660-4BB1-9F51-A23DF78AA6F4}"/>
                </a:ext>
              </a:extLst>
            </p:cNvPr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9;p36">
              <a:extLst>
                <a:ext uri="{FF2B5EF4-FFF2-40B4-BE49-F238E27FC236}">
                  <a16:creationId xmlns="" xmlns:a16="http://schemas.microsoft.com/office/drawing/2014/main" id="{D81DE51D-9D4C-459F-8393-F13B9FA8FB9F}"/>
                </a:ext>
              </a:extLst>
            </p:cNvPr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0;p36">
              <a:extLst>
                <a:ext uri="{FF2B5EF4-FFF2-40B4-BE49-F238E27FC236}">
                  <a16:creationId xmlns="" xmlns:a16="http://schemas.microsoft.com/office/drawing/2014/main" id="{716F600C-E8DD-4741-80C5-59188BEAEE96}"/>
                </a:ext>
              </a:extLst>
            </p:cNvPr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1;p36">
              <a:extLst>
                <a:ext uri="{FF2B5EF4-FFF2-40B4-BE49-F238E27FC236}">
                  <a16:creationId xmlns="" xmlns:a16="http://schemas.microsoft.com/office/drawing/2014/main" id="{C011241A-5481-4B4A-A3BB-A28B8FF1A70C}"/>
                </a:ext>
              </a:extLst>
            </p:cNvPr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2;p36">
              <a:extLst>
                <a:ext uri="{FF2B5EF4-FFF2-40B4-BE49-F238E27FC236}">
                  <a16:creationId xmlns="" xmlns:a16="http://schemas.microsoft.com/office/drawing/2014/main" id="{C402FF61-2585-4E43-83CB-F7743F34853A}"/>
                </a:ext>
              </a:extLst>
            </p:cNvPr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3;p36">
              <a:extLst>
                <a:ext uri="{FF2B5EF4-FFF2-40B4-BE49-F238E27FC236}">
                  <a16:creationId xmlns="" xmlns:a16="http://schemas.microsoft.com/office/drawing/2014/main" id="{848C89D2-7CE7-46CF-A1C3-0A0C7173E7D9}"/>
                </a:ext>
              </a:extLst>
            </p:cNvPr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4;p36">
              <a:extLst>
                <a:ext uri="{FF2B5EF4-FFF2-40B4-BE49-F238E27FC236}">
                  <a16:creationId xmlns="" xmlns:a16="http://schemas.microsoft.com/office/drawing/2014/main" id="{B76645CE-1619-4D31-A485-1A2A9515B2C7}"/>
                </a:ext>
              </a:extLst>
            </p:cNvPr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5;p36">
              <a:extLst>
                <a:ext uri="{FF2B5EF4-FFF2-40B4-BE49-F238E27FC236}">
                  <a16:creationId xmlns="" xmlns:a16="http://schemas.microsoft.com/office/drawing/2014/main" id="{F5101665-B1C5-4754-BA30-5905F213A924}"/>
                </a:ext>
              </a:extLst>
            </p:cNvPr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6;p36">
              <a:extLst>
                <a:ext uri="{FF2B5EF4-FFF2-40B4-BE49-F238E27FC236}">
                  <a16:creationId xmlns="" xmlns:a16="http://schemas.microsoft.com/office/drawing/2014/main" id="{0B67E1A0-6AC6-4AFF-93AC-01AF8164510F}"/>
                </a:ext>
              </a:extLst>
            </p:cNvPr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7;p36">
              <a:extLst>
                <a:ext uri="{FF2B5EF4-FFF2-40B4-BE49-F238E27FC236}">
                  <a16:creationId xmlns="" xmlns:a16="http://schemas.microsoft.com/office/drawing/2014/main" id="{680D4CE3-DC43-4DDC-81B3-5CF99D794605}"/>
                </a:ext>
              </a:extLst>
            </p:cNvPr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8;p36">
              <a:extLst>
                <a:ext uri="{FF2B5EF4-FFF2-40B4-BE49-F238E27FC236}">
                  <a16:creationId xmlns="" xmlns:a16="http://schemas.microsoft.com/office/drawing/2014/main" id="{9988E08D-C161-4B81-91B0-46E944B2CDA1}"/>
                </a:ext>
              </a:extLst>
            </p:cNvPr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9;p36">
              <a:extLst>
                <a:ext uri="{FF2B5EF4-FFF2-40B4-BE49-F238E27FC236}">
                  <a16:creationId xmlns="" xmlns:a16="http://schemas.microsoft.com/office/drawing/2014/main" id="{8857CC8F-3EB6-499E-A6E5-AD2C2B5A7483}"/>
                </a:ext>
              </a:extLst>
            </p:cNvPr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0;p36">
              <a:extLst>
                <a:ext uri="{FF2B5EF4-FFF2-40B4-BE49-F238E27FC236}">
                  <a16:creationId xmlns="" xmlns:a16="http://schemas.microsoft.com/office/drawing/2014/main" id="{D0C27ABB-0771-4842-BA10-D120C1776710}"/>
                </a:ext>
              </a:extLst>
            </p:cNvPr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1;p36">
              <a:extLst>
                <a:ext uri="{FF2B5EF4-FFF2-40B4-BE49-F238E27FC236}">
                  <a16:creationId xmlns="" xmlns:a16="http://schemas.microsoft.com/office/drawing/2014/main" id="{FC5D5EE0-9428-41A1-BB51-4EA6EC0E2C42}"/>
                </a:ext>
              </a:extLst>
            </p:cNvPr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2;p36">
              <a:extLst>
                <a:ext uri="{FF2B5EF4-FFF2-40B4-BE49-F238E27FC236}">
                  <a16:creationId xmlns="" xmlns:a16="http://schemas.microsoft.com/office/drawing/2014/main" id="{631FAD94-00A8-466E-ACEE-10A143DA6704}"/>
                </a:ext>
              </a:extLst>
            </p:cNvPr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3;p36">
              <a:extLst>
                <a:ext uri="{FF2B5EF4-FFF2-40B4-BE49-F238E27FC236}">
                  <a16:creationId xmlns="" xmlns:a16="http://schemas.microsoft.com/office/drawing/2014/main" id="{927F1457-D5D7-427F-8ACA-5FF35B340576}"/>
                </a:ext>
              </a:extLst>
            </p:cNvPr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4;p36">
              <a:extLst>
                <a:ext uri="{FF2B5EF4-FFF2-40B4-BE49-F238E27FC236}">
                  <a16:creationId xmlns="" xmlns:a16="http://schemas.microsoft.com/office/drawing/2014/main" id="{78A8A2F3-3B6E-465D-A8B5-55EE460EF099}"/>
                </a:ext>
              </a:extLst>
            </p:cNvPr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5;p36">
              <a:extLst>
                <a:ext uri="{FF2B5EF4-FFF2-40B4-BE49-F238E27FC236}">
                  <a16:creationId xmlns="" xmlns:a16="http://schemas.microsoft.com/office/drawing/2014/main" id="{1B30964A-248F-4BCA-99DB-6F3D98BCF915}"/>
                </a:ext>
              </a:extLst>
            </p:cNvPr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6;p36">
              <a:extLst>
                <a:ext uri="{FF2B5EF4-FFF2-40B4-BE49-F238E27FC236}">
                  <a16:creationId xmlns="" xmlns:a16="http://schemas.microsoft.com/office/drawing/2014/main" id="{F5F55F78-8B40-4D16-8DC9-9CB8863ABEC1}"/>
                </a:ext>
              </a:extLst>
            </p:cNvPr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7;p36">
              <a:extLst>
                <a:ext uri="{FF2B5EF4-FFF2-40B4-BE49-F238E27FC236}">
                  <a16:creationId xmlns="" xmlns:a16="http://schemas.microsoft.com/office/drawing/2014/main" id="{DBE7EC06-B26F-4674-BF0C-4886110D785C}"/>
                </a:ext>
              </a:extLst>
            </p:cNvPr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8;p36">
              <a:extLst>
                <a:ext uri="{FF2B5EF4-FFF2-40B4-BE49-F238E27FC236}">
                  <a16:creationId xmlns="" xmlns:a16="http://schemas.microsoft.com/office/drawing/2014/main" id="{D41E4C1D-5EA6-4520-AEEF-EE22D0C98AC6}"/>
                </a:ext>
              </a:extLst>
            </p:cNvPr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9;p36">
              <a:extLst>
                <a:ext uri="{FF2B5EF4-FFF2-40B4-BE49-F238E27FC236}">
                  <a16:creationId xmlns="" xmlns:a16="http://schemas.microsoft.com/office/drawing/2014/main" id="{115D6C97-88CC-4ABA-B5A4-43C13CFAA5AF}"/>
                </a:ext>
              </a:extLst>
            </p:cNvPr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0;p36">
              <a:extLst>
                <a:ext uri="{FF2B5EF4-FFF2-40B4-BE49-F238E27FC236}">
                  <a16:creationId xmlns="" xmlns:a16="http://schemas.microsoft.com/office/drawing/2014/main" id="{74520ECF-8656-4DFD-BAEB-F170A8C21086}"/>
                </a:ext>
              </a:extLst>
            </p:cNvPr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1;p36">
              <a:extLst>
                <a:ext uri="{FF2B5EF4-FFF2-40B4-BE49-F238E27FC236}">
                  <a16:creationId xmlns="" xmlns:a16="http://schemas.microsoft.com/office/drawing/2014/main" id="{D3F92E2F-D87E-42AC-9D6A-F6D94FED187B}"/>
                </a:ext>
              </a:extLst>
            </p:cNvPr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2;p36">
              <a:extLst>
                <a:ext uri="{FF2B5EF4-FFF2-40B4-BE49-F238E27FC236}">
                  <a16:creationId xmlns="" xmlns:a16="http://schemas.microsoft.com/office/drawing/2014/main" id="{9D815F47-653E-4207-8047-854F8E9C4923}"/>
                </a:ext>
              </a:extLst>
            </p:cNvPr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3;p36">
              <a:extLst>
                <a:ext uri="{FF2B5EF4-FFF2-40B4-BE49-F238E27FC236}">
                  <a16:creationId xmlns="" xmlns:a16="http://schemas.microsoft.com/office/drawing/2014/main" id="{EDB42232-A39D-4FBC-9874-D6DCB6B788AA}"/>
                </a:ext>
              </a:extLst>
            </p:cNvPr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4;p36">
              <a:extLst>
                <a:ext uri="{FF2B5EF4-FFF2-40B4-BE49-F238E27FC236}">
                  <a16:creationId xmlns="" xmlns:a16="http://schemas.microsoft.com/office/drawing/2014/main" id="{E5F6E886-B8C8-460A-9972-D683B8A22214}"/>
                </a:ext>
              </a:extLst>
            </p:cNvPr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5;p36">
              <a:extLst>
                <a:ext uri="{FF2B5EF4-FFF2-40B4-BE49-F238E27FC236}">
                  <a16:creationId xmlns="" xmlns:a16="http://schemas.microsoft.com/office/drawing/2014/main" id="{07748802-FC06-46EC-8753-405A9038763A}"/>
                </a:ext>
              </a:extLst>
            </p:cNvPr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6;p36">
              <a:extLst>
                <a:ext uri="{FF2B5EF4-FFF2-40B4-BE49-F238E27FC236}">
                  <a16:creationId xmlns="" xmlns:a16="http://schemas.microsoft.com/office/drawing/2014/main" id="{0E8A425A-EA0E-4871-8E6F-B259E624D551}"/>
                </a:ext>
              </a:extLst>
            </p:cNvPr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7;p36">
              <a:extLst>
                <a:ext uri="{FF2B5EF4-FFF2-40B4-BE49-F238E27FC236}">
                  <a16:creationId xmlns="" xmlns:a16="http://schemas.microsoft.com/office/drawing/2014/main" id="{C658FC26-4F1F-47C3-A7CE-BA548FC78BE3}"/>
                </a:ext>
              </a:extLst>
            </p:cNvPr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8;p36">
              <a:extLst>
                <a:ext uri="{FF2B5EF4-FFF2-40B4-BE49-F238E27FC236}">
                  <a16:creationId xmlns="" xmlns:a16="http://schemas.microsoft.com/office/drawing/2014/main" id="{356C6940-3A22-4941-99C4-5CFC32DFD488}"/>
                </a:ext>
              </a:extLst>
            </p:cNvPr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9;p36">
              <a:extLst>
                <a:ext uri="{FF2B5EF4-FFF2-40B4-BE49-F238E27FC236}">
                  <a16:creationId xmlns="" xmlns:a16="http://schemas.microsoft.com/office/drawing/2014/main" id="{404ECFD1-775D-43D7-B168-DBDBBCE4C31F}"/>
                </a:ext>
              </a:extLst>
            </p:cNvPr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0;p36">
              <a:extLst>
                <a:ext uri="{FF2B5EF4-FFF2-40B4-BE49-F238E27FC236}">
                  <a16:creationId xmlns="" xmlns:a16="http://schemas.microsoft.com/office/drawing/2014/main" id="{304136F4-2F52-430C-BC8C-51DE9CDB3028}"/>
                </a:ext>
              </a:extLst>
            </p:cNvPr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1;p36">
              <a:extLst>
                <a:ext uri="{FF2B5EF4-FFF2-40B4-BE49-F238E27FC236}">
                  <a16:creationId xmlns="" xmlns:a16="http://schemas.microsoft.com/office/drawing/2014/main" id="{738470CB-95BF-4A54-ADF1-5DB0EFFBCF09}"/>
                </a:ext>
              </a:extLst>
            </p:cNvPr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2;p36">
              <a:extLst>
                <a:ext uri="{FF2B5EF4-FFF2-40B4-BE49-F238E27FC236}">
                  <a16:creationId xmlns="" xmlns:a16="http://schemas.microsoft.com/office/drawing/2014/main" id="{952B4CFB-CC5E-455A-8DE8-62550AC0A88E}"/>
                </a:ext>
              </a:extLst>
            </p:cNvPr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3;p36">
              <a:extLst>
                <a:ext uri="{FF2B5EF4-FFF2-40B4-BE49-F238E27FC236}">
                  <a16:creationId xmlns="" xmlns:a16="http://schemas.microsoft.com/office/drawing/2014/main" id="{6918EFAD-7140-487D-B12D-BE05999AE145}"/>
                </a:ext>
              </a:extLst>
            </p:cNvPr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4;p36">
              <a:extLst>
                <a:ext uri="{FF2B5EF4-FFF2-40B4-BE49-F238E27FC236}">
                  <a16:creationId xmlns="" xmlns:a16="http://schemas.microsoft.com/office/drawing/2014/main" id="{0F4CFCE3-E634-4CE2-81A4-6A884AA9CCCA}"/>
                </a:ext>
              </a:extLst>
            </p:cNvPr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5;p36">
              <a:extLst>
                <a:ext uri="{FF2B5EF4-FFF2-40B4-BE49-F238E27FC236}">
                  <a16:creationId xmlns="" xmlns:a16="http://schemas.microsoft.com/office/drawing/2014/main" id="{E73139EC-31AD-4341-BE49-F9DE3B889E6C}"/>
                </a:ext>
              </a:extLst>
            </p:cNvPr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6;p36">
              <a:extLst>
                <a:ext uri="{FF2B5EF4-FFF2-40B4-BE49-F238E27FC236}">
                  <a16:creationId xmlns="" xmlns:a16="http://schemas.microsoft.com/office/drawing/2014/main" id="{F7112BC7-1051-46D4-818A-50CAC2532905}"/>
                </a:ext>
              </a:extLst>
            </p:cNvPr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7;p36">
              <a:extLst>
                <a:ext uri="{FF2B5EF4-FFF2-40B4-BE49-F238E27FC236}">
                  <a16:creationId xmlns="" xmlns:a16="http://schemas.microsoft.com/office/drawing/2014/main" id="{617A9511-0224-46E1-8E21-C5F94E45D1D7}"/>
                </a:ext>
              </a:extLst>
            </p:cNvPr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8;p36">
              <a:extLst>
                <a:ext uri="{FF2B5EF4-FFF2-40B4-BE49-F238E27FC236}">
                  <a16:creationId xmlns="" xmlns:a16="http://schemas.microsoft.com/office/drawing/2014/main" id="{686A09AB-F64F-4ED4-A1E8-D1CA73A142CA}"/>
                </a:ext>
              </a:extLst>
            </p:cNvPr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9;p36">
              <a:extLst>
                <a:ext uri="{FF2B5EF4-FFF2-40B4-BE49-F238E27FC236}">
                  <a16:creationId xmlns="" xmlns:a16="http://schemas.microsoft.com/office/drawing/2014/main" id="{AD4FD067-03CA-49C4-B775-3EE178EC109F}"/>
                </a:ext>
              </a:extLst>
            </p:cNvPr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00;p36">
              <a:extLst>
                <a:ext uri="{FF2B5EF4-FFF2-40B4-BE49-F238E27FC236}">
                  <a16:creationId xmlns="" xmlns:a16="http://schemas.microsoft.com/office/drawing/2014/main" id="{0DBA3437-E41F-4A15-BE29-D8497B623E35}"/>
                </a:ext>
              </a:extLst>
            </p:cNvPr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01;p36">
              <a:extLst>
                <a:ext uri="{FF2B5EF4-FFF2-40B4-BE49-F238E27FC236}">
                  <a16:creationId xmlns="" xmlns:a16="http://schemas.microsoft.com/office/drawing/2014/main" id="{40A412C2-2D64-4845-A2D4-949336459219}"/>
                </a:ext>
              </a:extLst>
            </p:cNvPr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02;p36">
              <a:extLst>
                <a:ext uri="{FF2B5EF4-FFF2-40B4-BE49-F238E27FC236}">
                  <a16:creationId xmlns="" xmlns:a16="http://schemas.microsoft.com/office/drawing/2014/main" id="{B53D28D9-3FEB-4C59-B6A4-F285C0F43184}"/>
                </a:ext>
              </a:extLst>
            </p:cNvPr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03;p36">
              <a:extLst>
                <a:ext uri="{FF2B5EF4-FFF2-40B4-BE49-F238E27FC236}">
                  <a16:creationId xmlns="" xmlns:a16="http://schemas.microsoft.com/office/drawing/2014/main" id="{66630674-860C-4895-90B6-846C458DA384}"/>
                </a:ext>
              </a:extLst>
            </p:cNvPr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04;p36">
              <a:extLst>
                <a:ext uri="{FF2B5EF4-FFF2-40B4-BE49-F238E27FC236}">
                  <a16:creationId xmlns="" xmlns:a16="http://schemas.microsoft.com/office/drawing/2014/main" id="{1875A5BA-FDAC-45AD-B0AD-E7AF5F7AC6F1}"/>
                </a:ext>
              </a:extLst>
            </p:cNvPr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5;p36">
              <a:extLst>
                <a:ext uri="{FF2B5EF4-FFF2-40B4-BE49-F238E27FC236}">
                  <a16:creationId xmlns="" xmlns:a16="http://schemas.microsoft.com/office/drawing/2014/main" id="{C558BBAF-F763-4C52-801A-55F38FBF7C51}"/>
                </a:ext>
              </a:extLst>
            </p:cNvPr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06;p36">
              <a:extLst>
                <a:ext uri="{FF2B5EF4-FFF2-40B4-BE49-F238E27FC236}">
                  <a16:creationId xmlns="" xmlns:a16="http://schemas.microsoft.com/office/drawing/2014/main" id="{BE38FAF1-F928-401B-B03A-6ED8596F33CD}"/>
                </a:ext>
              </a:extLst>
            </p:cNvPr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07;p36">
              <a:extLst>
                <a:ext uri="{FF2B5EF4-FFF2-40B4-BE49-F238E27FC236}">
                  <a16:creationId xmlns="" xmlns:a16="http://schemas.microsoft.com/office/drawing/2014/main" id="{FDEF9014-BA26-4E38-A86E-2F30BA13D583}"/>
                </a:ext>
              </a:extLst>
            </p:cNvPr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8;p36">
              <a:extLst>
                <a:ext uri="{FF2B5EF4-FFF2-40B4-BE49-F238E27FC236}">
                  <a16:creationId xmlns="" xmlns:a16="http://schemas.microsoft.com/office/drawing/2014/main" id="{F3EA658A-E707-4097-A5CE-7ACF9521CC65}"/>
                </a:ext>
              </a:extLst>
            </p:cNvPr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9;p36">
              <a:extLst>
                <a:ext uri="{FF2B5EF4-FFF2-40B4-BE49-F238E27FC236}">
                  <a16:creationId xmlns="" xmlns:a16="http://schemas.microsoft.com/office/drawing/2014/main" id="{B3735483-CF6C-4FC5-A9BF-C90C1452F688}"/>
                </a:ext>
              </a:extLst>
            </p:cNvPr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10;p36">
              <a:extLst>
                <a:ext uri="{FF2B5EF4-FFF2-40B4-BE49-F238E27FC236}">
                  <a16:creationId xmlns="" xmlns:a16="http://schemas.microsoft.com/office/drawing/2014/main" id="{22D6395E-1ADC-46C7-855C-51A40B48DC61}"/>
                </a:ext>
              </a:extLst>
            </p:cNvPr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11;p36">
              <a:extLst>
                <a:ext uri="{FF2B5EF4-FFF2-40B4-BE49-F238E27FC236}">
                  <a16:creationId xmlns="" xmlns:a16="http://schemas.microsoft.com/office/drawing/2014/main" id="{8ABEEF65-8273-4090-87F3-59BE3359E357}"/>
                </a:ext>
              </a:extLst>
            </p:cNvPr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12;p36">
              <a:extLst>
                <a:ext uri="{FF2B5EF4-FFF2-40B4-BE49-F238E27FC236}">
                  <a16:creationId xmlns="" xmlns:a16="http://schemas.microsoft.com/office/drawing/2014/main" id="{1930C3A5-180A-4DB3-910E-AC9CAE826455}"/>
                </a:ext>
              </a:extLst>
            </p:cNvPr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3;p36">
              <a:extLst>
                <a:ext uri="{FF2B5EF4-FFF2-40B4-BE49-F238E27FC236}">
                  <a16:creationId xmlns="" xmlns:a16="http://schemas.microsoft.com/office/drawing/2014/main" id="{CFBCDAFC-7F32-4A41-A577-EE0127D60F7F}"/>
                </a:ext>
              </a:extLst>
            </p:cNvPr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4;p36">
              <a:extLst>
                <a:ext uri="{FF2B5EF4-FFF2-40B4-BE49-F238E27FC236}">
                  <a16:creationId xmlns="" xmlns:a16="http://schemas.microsoft.com/office/drawing/2014/main" id="{C9A4F400-3080-46C0-A139-F268816687B5}"/>
                </a:ext>
              </a:extLst>
            </p:cNvPr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5;p36">
              <a:extLst>
                <a:ext uri="{FF2B5EF4-FFF2-40B4-BE49-F238E27FC236}">
                  <a16:creationId xmlns="" xmlns:a16="http://schemas.microsoft.com/office/drawing/2014/main" id="{54A3F420-B457-4812-BF47-9EF6FE64400D}"/>
                </a:ext>
              </a:extLst>
            </p:cNvPr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6;p36">
              <a:extLst>
                <a:ext uri="{FF2B5EF4-FFF2-40B4-BE49-F238E27FC236}">
                  <a16:creationId xmlns="" xmlns:a16="http://schemas.microsoft.com/office/drawing/2014/main" id="{F72853A8-1672-4441-8742-6FB353A051C8}"/>
                </a:ext>
              </a:extLst>
            </p:cNvPr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17;p36">
              <a:extLst>
                <a:ext uri="{FF2B5EF4-FFF2-40B4-BE49-F238E27FC236}">
                  <a16:creationId xmlns="" xmlns:a16="http://schemas.microsoft.com/office/drawing/2014/main" id="{F3F3A27A-2EB3-48F6-9FA5-2B84048D8246}"/>
                </a:ext>
              </a:extLst>
            </p:cNvPr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18;p36">
              <a:extLst>
                <a:ext uri="{FF2B5EF4-FFF2-40B4-BE49-F238E27FC236}">
                  <a16:creationId xmlns="" xmlns:a16="http://schemas.microsoft.com/office/drawing/2014/main" id="{ECF55953-759A-4351-90D9-B0C0F5D2971B}"/>
                </a:ext>
              </a:extLst>
            </p:cNvPr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9;p36">
              <a:extLst>
                <a:ext uri="{FF2B5EF4-FFF2-40B4-BE49-F238E27FC236}">
                  <a16:creationId xmlns="" xmlns:a16="http://schemas.microsoft.com/office/drawing/2014/main" id="{FDA2260A-C538-4FF9-814F-82ED44FACF4B}"/>
                </a:ext>
              </a:extLst>
            </p:cNvPr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20;p36">
              <a:extLst>
                <a:ext uri="{FF2B5EF4-FFF2-40B4-BE49-F238E27FC236}">
                  <a16:creationId xmlns="" xmlns:a16="http://schemas.microsoft.com/office/drawing/2014/main" id="{AC65CAC5-A360-488D-8824-09E96097DF13}"/>
                </a:ext>
              </a:extLst>
            </p:cNvPr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21;p36">
              <a:extLst>
                <a:ext uri="{FF2B5EF4-FFF2-40B4-BE49-F238E27FC236}">
                  <a16:creationId xmlns="" xmlns:a16="http://schemas.microsoft.com/office/drawing/2014/main" id="{333CA714-7638-4FAF-9548-38BAB74E8AF6}"/>
                </a:ext>
              </a:extLst>
            </p:cNvPr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22;p36">
              <a:extLst>
                <a:ext uri="{FF2B5EF4-FFF2-40B4-BE49-F238E27FC236}">
                  <a16:creationId xmlns="" xmlns:a16="http://schemas.microsoft.com/office/drawing/2014/main" id="{8139E93A-614F-41DB-A19D-2A432A31A66D}"/>
                </a:ext>
              </a:extLst>
            </p:cNvPr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23;p36">
              <a:extLst>
                <a:ext uri="{FF2B5EF4-FFF2-40B4-BE49-F238E27FC236}">
                  <a16:creationId xmlns="" xmlns:a16="http://schemas.microsoft.com/office/drawing/2014/main" id="{B67E4E9E-0B5A-413C-A59B-1F7B5880B9EC}"/>
                </a:ext>
              </a:extLst>
            </p:cNvPr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24;p36">
              <a:extLst>
                <a:ext uri="{FF2B5EF4-FFF2-40B4-BE49-F238E27FC236}">
                  <a16:creationId xmlns="" xmlns:a16="http://schemas.microsoft.com/office/drawing/2014/main" id="{DC747CFC-6DD8-47E1-BBFF-408606F12D9A}"/>
                </a:ext>
              </a:extLst>
            </p:cNvPr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25;p36">
              <a:extLst>
                <a:ext uri="{FF2B5EF4-FFF2-40B4-BE49-F238E27FC236}">
                  <a16:creationId xmlns="" xmlns:a16="http://schemas.microsoft.com/office/drawing/2014/main" id="{001B3B7E-DD08-4C45-8D13-A339F1A3670F}"/>
                </a:ext>
              </a:extLst>
            </p:cNvPr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26;p36">
              <a:extLst>
                <a:ext uri="{FF2B5EF4-FFF2-40B4-BE49-F238E27FC236}">
                  <a16:creationId xmlns="" xmlns:a16="http://schemas.microsoft.com/office/drawing/2014/main" id="{ABFA0707-5865-4671-AEC7-957D2E8A731B}"/>
                </a:ext>
              </a:extLst>
            </p:cNvPr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27;p36">
              <a:extLst>
                <a:ext uri="{FF2B5EF4-FFF2-40B4-BE49-F238E27FC236}">
                  <a16:creationId xmlns="" xmlns:a16="http://schemas.microsoft.com/office/drawing/2014/main" id="{106A3879-8E8D-45C2-924F-EE0CBD37C459}"/>
                </a:ext>
              </a:extLst>
            </p:cNvPr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28;p36">
              <a:extLst>
                <a:ext uri="{FF2B5EF4-FFF2-40B4-BE49-F238E27FC236}">
                  <a16:creationId xmlns="" xmlns:a16="http://schemas.microsoft.com/office/drawing/2014/main" id="{020DB882-90FD-4ABF-8D86-EC3C3F9C31FA}"/>
                </a:ext>
              </a:extLst>
            </p:cNvPr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9;p36">
              <a:extLst>
                <a:ext uri="{FF2B5EF4-FFF2-40B4-BE49-F238E27FC236}">
                  <a16:creationId xmlns="" xmlns:a16="http://schemas.microsoft.com/office/drawing/2014/main" id="{C8AF1532-1B9F-493B-AE99-FFDBCABF0073}"/>
                </a:ext>
              </a:extLst>
            </p:cNvPr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30;p36">
              <a:extLst>
                <a:ext uri="{FF2B5EF4-FFF2-40B4-BE49-F238E27FC236}">
                  <a16:creationId xmlns="" xmlns:a16="http://schemas.microsoft.com/office/drawing/2014/main" id="{FB0CB789-850C-40E7-B053-A7C462454E78}"/>
                </a:ext>
              </a:extLst>
            </p:cNvPr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31;p36">
              <a:extLst>
                <a:ext uri="{FF2B5EF4-FFF2-40B4-BE49-F238E27FC236}">
                  <a16:creationId xmlns="" xmlns:a16="http://schemas.microsoft.com/office/drawing/2014/main" id="{CE6FF96B-F5D2-4E49-B885-14FC88FA802B}"/>
                </a:ext>
              </a:extLst>
            </p:cNvPr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32;p36">
              <a:extLst>
                <a:ext uri="{FF2B5EF4-FFF2-40B4-BE49-F238E27FC236}">
                  <a16:creationId xmlns="" xmlns:a16="http://schemas.microsoft.com/office/drawing/2014/main" id="{74C82F19-340D-47E7-B722-A158D8EE81B7}"/>
                </a:ext>
              </a:extLst>
            </p:cNvPr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33;p36">
              <a:extLst>
                <a:ext uri="{FF2B5EF4-FFF2-40B4-BE49-F238E27FC236}">
                  <a16:creationId xmlns="" xmlns:a16="http://schemas.microsoft.com/office/drawing/2014/main" id="{8878CFB0-89BB-44D0-892F-13A4BACA17E0}"/>
                </a:ext>
              </a:extLst>
            </p:cNvPr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34;p36">
              <a:extLst>
                <a:ext uri="{FF2B5EF4-FFF2-40B4-BE49-F238E27FC236}">
                  <a16:creationId xmlns="" xmlns:a16="http://schemas.microsoft.com/office/drawing/2014/main" id="{D7299052-306A-4E74-883E-85A335A62938}"/>
                </a:ext>
              </a:extLst>
            </p:cNvPr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35;p36">
              <a:extLst>
                <a:ext uri="{FF2B5EF4-FFF2-40B4-BE49-F238E27FC236}">
                  <a16:creationId xmlns="" xmlns:a16="http://schemas.microsoft.com/office/drawing/2014/main" id="{BD80854A-8001-4DD3-B582-A8E1778DA57D}"/>
                </a:ext>
              </a:extLst>
            </p:cNvPr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36;p36">
              <a:extLst>
                <a:ext uri="{FF2B5EF4-FFF2-40B4-BE49-F238E27FC236}">
                  <a16:creationId xmlns="" xmlns:a16="http://schemas.microsoft.com/office/drawing/2014/main" id="{397031C1-528E-49FC-836A-E35BB4DFAEA3}"/>
                </a:ext>
              </a:extLst>
            </p:cNvPr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37;p36">
              <a:extLst>
                <a:ext uri="{FF2B5EF4-FFF2-40B4-BE49-F238E27FC236}">
                  <a16:creationId xmlns="" xmlns:a16="http://schemas.microsoft.com/office/drawing/2014/main" id="{95369F6A-ABBC-434E-B2A1-936437651ECB}"/>
                </a:ext>
              </a:extLst>
            </p:cNvPr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38;p36">
              <a:extLst>
                <a:ext uri="{FF2B5EF4-FFF2-40B4-BE49-F238E27FC236}">
                  <a16:creationId xmlns="" xmlns:a16="http://schemas.microsoft.com/office/drawing/2014/main" id="{154F9346-ABE9-48D7-81EC-98EB579BFC70}"/>
                </a:ext>
              </a:extLst>
            </p:cNvPr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9;p36">
              <a:extLst>
                <a:ext uri="{FF2B5EF4-FFF2-40B4-BE49-F238E27FC236}">
                  <a16:creationId xmlns="" xmlns:a16="http://schemas.microsoft.com/office/drawing/2014/main" id="{2746260F-983E-4E82-821E-264996195670}"/>
                </a:ext>
              </a:extLst>
            </p:cNvPr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40;p36">
              <a:extLst>
                <a:ext uri="{FF2B5EF4-FFF2-40B4-BE49-F238E27FC236}">
                  <a16:creationId xmlns="" xmlns:a16="http://schemas.microsoft.com/office/drawing/2014/main" id="{BF194936-6D9C-4F37-84FD-0DEF1645A7B5}"/>
                </a:ext>
              </a:extLst>
            </p:cNvPr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41;p36">
              <a:extLst>
                <a:ext uri="{FF2B5EF4-FFF2-40B4-BE49-F238E27FC236}">
                  <a16:creationId xmlns="" xmlns:a16="http://schemas.microsoft.com/office/drawing/2014/main" id="{0F599595-19C5-4CCC-B34D-DEDC6C5488D7}"/>
                </a:ext>
              </a:extLst>
            </p:cNvPr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42;p36">
              <a:extLst>
                <a:ext uri="{FF2B5EF4-FFF2-40B4-BE49-F238E27FC236}">
                  <a16:creationId xmlns="" xmlns:a16="http://schemas.microsoft.com/office/drawing/2014/main" id="{466BE7E5-85B1-4072-96E6-E6D28CF26E9B}"/>
                </a:ext>
              </a:extLst>
            </p:cNvPr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43;p36">
              <a:extLst>
                <a:ext uri="{FF2B5EF4-FFF2-40B4-BE49-F238E27FC236}">
                  <a16:creationId xmlns="" xmlns:a16="http://schemas.microsoft.com/office/drawing/2014/main" id="{DA94E4D4-B431-416B-BE36-AD41B622C33E}"/>
                </a:ext>
              </a:extLst>
            </p:cNvPr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44;p36">
              <a:extLst>
                <a:ext uri="{FF2B5EF4-FFF2-40B4-BE49-F238E27FC236}">
                  <a16:creationId xmlns="" xmlns:a16="http://schemas.microsoft.com/office/drawing/2014/main" id="{00368F87-2DD5-4EFF-AC4A-87DE95781F1F}"/>
                </a:ext>
              </a:extLst>
            </p:cNvPr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45;p36">
              <a:extLst>
                <a:ext uri="{FF2B5EF4-FFF2-40B4-BE49-F238E27FC236}">
                  <a16:creationId xmlns="" xmlns:a16="http://schemas.microsoft.com/office/drawing/2014/main" id="{769CF04B-8D27-4E3D-8D30-988EA08A2EC9}"/>
                </a:ext>
              </a:extLst>
            </p:cNvPr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46;p36">
              <a:extLst>
                <a:ext uri="{FF2B5EF4-FFF2-40B4-BE49-F238E27FC236}">
                  <a16:creationId xmlns="" xmlns:a16="http://schemas.microsoft.com/office/drawing/2014/main" id="{F52BCB7A-301C-458C-B3B3-BD43CDFC094A}"/>
                </a:ext>
              </a:extLst>
            </p:cNvPr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47;p36">
              <a:extLst>
                <a:ext uri="{FF2B5EF4-FFF2-40B4-BE49-F238E27FC236}">
                  <a16:creationId xmlns="" xmlns:a16="http://schemas.microsoft.com/office/drawing/2014/main" id="{56477ACB-7AE3-40CE-B229-EA14E213C9F6}"/>
                </a:ext>
              </a:extLst>
            </p:cNvPr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48;p36">
              <a:extLst>
                <a:ext uri="{FF2B5EF4-FFF2-40B4-BE49-F238E27FC236}">
                  <a16:creationId xmlns="" xmlns:a16="http://schemas.microsoft.com/office/drawing/2014/main" id="{48ACCB1F-7793-40EA-ACDF-CC77CF2957C0}"/>
                </a:ext>
              </a:extLst>
            </p:cNvPr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9;p36">
              <a:extLst>
                <a:ext uri="{FF2B5EF4-FFF2-40B4-BE49-F238E27FC236}">
                  <a16:creationId xmlns="" xmlns:a16="http://schemas.microsoft.com/office/drawing/2014/main" id="{E4703036-9F6B-4C7B-9FCB-B6B4B7E2B73E}"/>
                </a:ext>
              </a:extLst>
            </p:cNvPr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50;p36">
              <a:extLst>
                <a:ext uri="{FF2B5EF4-FFF2-40B4-BE49-F238E27FC236}">
                  <a16:creationId xmlns="" xmlns:a16="http://schemas.microsoft.com/office/drawing/2014/main" id="{C045CC52-C024-4101-A9F6-B9279740A1F7}"/>
                </a:ext>
              </a:extLst>
            </p:cNvPr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51;p36">
              <a:extLst>
                <a:ext uri="{FF2B5EF4-FFF2-40B4-BE49-F238E27FC236}">
                  <a16:creationId xmlns="" xmlns:a16="http://schemas.microsoft.com/office/drawing/2014/main" id="{85E37598-382A-40D7-9874-BD69339CD9FC}"/>
                </a:ext>
              </a:extLst>
            </p:cNvPr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52;p36">
              <a:extLst>
                <a:ext uri="{FF2B5EF4-FFF2-40B4-BE49-F238E27FC236}">
                  <a16:creationId xmlns="" xmlns:a16="http://schemas.microsoft.com/office/drawing/2014/main" id="{5CF56804-7AB6-45F4-BA6C-ED5873284548}"/>
                </a:ext>
              </a:extLst>
            </p:cNvPr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53;p36">
              <a:extLst>
                <a:ext uri="{FF2B5EF4-FFF2-40B4-BE49-F238E27FC236}">
                  <a16:creationId xmlns="" xmlns:a16="http://schemas.microsoft.com/office/drawing/2014/main" id="{33C1D5E4-3440-4F19-8FB1-53509E7601E2}"/>
                </a:ext>
              </a:extLst>
            </p:cNvPr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54;p36">
              <a:extLst>
                <a:ext uri="{FF2B5EF4-FFF2-40B4-BE49-F238E27FC236}">
                  <a16:creationId xmlns="" xmlns:a16="http://schemas.microsoft.com/office/drawing/2014/main" id="{7B91E532-BBE4-4DE3-ADC4-12D36BEB161E}"/>
                </a:ext>
              </a:extLst>
            </p:cNvPr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55;p36">
              <a:extLst>
                <a:ext uri="{FF2B5EF4-FFF2-40B4-BE49-F238E27FC236}">
                  <a16:creationId xmlns="" xmlns:a16="http://schemas.microsoft.com/office/drawing/2014/main" id="{0AC5A011-E1A6-4832-9FDE-475A23C92040}"/>
                </a:ext>
              </a:extLst>
            </p:cNvPr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6;p36">
              <a:extLst>
                <a:ext uri="{FF2B5EF4-FFF2-40B4-BE49-F238E27FC236}">
                  <a16:creationId xmlns="" xmlns:a16="http://schemas.microsoft.com/office/drawing/2014/main" id="{DDC04BCB-0D89-4200-AEAB-C3F964187C9D}"/>
                </a:ext>
              </a:extLst>
            </p:cNvPr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57;p36">
              <a:extLst>
                <a:ext uri="{FF2B5EF4-FFF2-40B4-BE49-F238E27FC236}">
                  <a16:creationId xmlns="" xmlns:a16="http://schemas.microsoft.com/office/drawing/2014/main" id="{294A6C42-2950-458B-9EFE-948CC20C9F04}"/>
                </a:ext>
              </a:extLst>
            </p:cNvPr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58;p36">
              <a:extLst>
                <a:ext uri="{FF2B5EF4-FFF2-40B4-BE49-F238E27FC236}">
                  <a16:creationId xmlns="" xmlns:a16="http://schemas.microsoft.com/office/drawing/2014/main" id="{FFA4CFCE-DE84-429C-ABB7-77C66B6BB4C8}"/>
                </a:ext>
              </a:extLst>
            </p:cNvPr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59;p36">
              <a:extLst>
                <a:ext uri="{FF2B5EF4-FFF2-40B4-BE49-F238E27FC236}">
                  <a16:creationId xmlns="" xmlns:a16="http://schemas.microsoft.com/office/drawing/2014/main" id="{8B1FC8F3-85AB-4A86-81BB-C187E90B7A08}"/>
                </a:ext>
              </a:extLst>
            </p:cNvPr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60;p36">
              <a:extLst>
                <a:ext uri="{FF2B5EF4-FFF2-40B4-BE49-F238E27FC236}">
                  <a16:creationId xmlns="" xmlns:a16="http://schemas.microsoft.com/office/drawing/2014/main" id="{52E8599E-78A7-4424-969D-33B43D27AE4F}"/>
                </a:ext>
              </a:extLst>
            </p:cNvPr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61;p36">
              <a:extLst>
                <a:ext uri="{FF2B5EF4-FFF2-40B4-BE49-F238E27FC236}">
                  <a16:creationId xmlns="" xmlns:a16="http://schemas.microsoft.com/office/drawing/2014/main" id="{23046E5E-B28A-48B3-84CA-1EEE16E6B68A}"/>
                </a:ext>
              </a:extLst>
            </p:cNvPr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2;p36">
              <a:extLst>
                <a:ext uri="{FF2B5EF4-FFF2-40B4-BE49-F238E27FC236}">
                  <a16:creationId xmlns="" xmlns:a16="http://schemas.microsoft.com/office/drawing/2014/main" id="{7E590F61-6A02-4B28-B1DF-9ACF7167A251}"/>
                </a:ext>
              </a:extLst>
            </p:cNvPr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63;p36">
              <a:extLst>
                <a:ext uri="{FF2B5EF4-FFF2-40B4-BE49-F238E27FC236}">
                  <a16:creationId xmlns="" xmlns:a16="http://schemas.microsoft.com/office/drawing/2014/main" id="{13D6EC95-1E2C-4C54-BECE-BF840C7DAB48}"/>
                </a:ext>
              </a:extLst>
            </p:cNvPr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64;p36">
              <a:extLst>
                <a:ext uri="{FF2B5EF4-FFF2-40B4-BE49-F238E27FC236}">
                  <a16:creationId xmlns="" xmlns:a16="http://schemas.microsoft.com/office/drawing/2014/main" id="{D58EB966-60BF-4E82-AF89-4D049FF2257C}"/>
                </a:ext>
              </a:extLst>
            </p:cNvPr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5;p36">
              <a:extLst>
                <a:ext uri="{FF2B5EF4-FFF2-40B4-BE49-F238E27FC236}">
                  <a16:creationId xmlns="" xmlns:a16="http://schemas.microsoft.com/office/drawing/2014/main" id="{D3A8456B-2EAB-4970-B46E-979C248737A5}"/>
                </a:ext>
              </a:extLst>
            </p:cNvPr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;p36">
              <a:extLst>
                <a:ext uri="{FF2B5EF4-FFF2-40B4-BE49-F238E27FC236}">
                  <a16:creationId xmlns="" xmlns:a16="http://schemas.microsoft.com/office/drawing/2014/main" id="{B793F98C-41B8-4FE1-AD4C-B7488D07926D}"/>
                </a:ext>
              </a:extLst>
            </p:cNvPr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7;p36">
              <a:extLst>
                <a:ext uri="{FF2B5EF4-FFF2-40B4-BE49-F238E27FC236}">
                  <a16:creationId xmlns="" xmlns:a16="http://schemas.microsoft.com/office/drawing/2014/main" id="{30030E33-6ABA-4CFB-93C5-44EAC38BC38E}"/>
                </a:ext>
              </a:extLst>
            </p:cNvPr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8;p36">
              <a:extLst>
                <a:ext uri="{FF2B5EF4-FFF2-40B4-BE49-F238E27FC236}">
                  <a16:creationId xmlns="" xmlns:a16="http://schemas.microsoft.com/office/drawing/2014/main" id="{E78F2152-7A1A-4FEF-AE63-C36E25E252BC}"/>
                </a:ext>
              </a:extLst>
            </p:cNvPr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9;p36">
              <a:extLst>
                <a:ext uri="{FF2B5EF4-FFF2-40B4-BE49-F238E27FC236}">
                  <a16:creationId xmlns="" xmlns:a16="http://schemas.microsoft.com/office/drawing/2014/main" id="{2D7C8A57-1D86-426E-B3B4-15DB20D33231}"/>
                </a:ext>
              </a:extLst>
            </p:cNvPr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70;p36">
              <a:extLst>
                <a:ext uri="{FF2B5EF4-FFF2-40B4-BE49-F238E27FC236}">
                  <a16:creationId xmlns="" xmlns:a16="http://schemas.microsoft.com/office/drawing/2014/main" id="{E576452C-5A3A-4272-83D3-716BB8DFA0EF}"/>
                </a:ext>
              </a:extLst>
            </p:cNvPr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71;p36">
              <a:extLst>
                <a:ext uri="{FF2B5EF4-FFF2-40B4-BE49-F238E27FC236}">
                  <a16:creationId xmlns="" xmlns:a16="http://schemas.microsoft.com/office/drawing/2014/main" id="{4E9B1037-78CA-4C63-95C1-F309EB50DACD}"/>
                </a:ext>
              </a:extLst>
            </p:cNvPr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72;p36">
              <a:extLst>
                <a:ext uri="{FF2B5EF4-FFF2-40B4-BE49-F238E27FC236}">
                  <a16:creationId xmlns="" xmlns:a16="http://schemas.microsoft.com/office/drawing/2014/main" id="{96BACF61-A8B5-4FF3-B8E2-332FE9143D7A}"/>
                </a:ext>
              </a:extLst>
            </p:cNvPr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73;p36">
              <a:extLst>
                <a:ext uri="{FF2B5EF4-FFF2-40B4-BE49-F238E27FC236}">
                  <a16:creationId xmlns="" xmlns:a16="http://schemas.microsoft.com/office/drawing/2014/main" id="{87C4686E-ADEB-4A96-96ED-947F3489A765}"/>
                </a:ext>
              </a:extLst>
            </p:cNvPr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74;p36">
              <a:extLst>
                <a:ext uri="{FF2B5EF4-FFF2-40B4-BE49-F238E27FC236}">
                  <a16:creationId xmlns="" xmlns:a16="http://schemas.microsoft.com/office/drawing/2014/main" id="{968302B0-AB7D-4943-B704-03C8B9DA4DEA}"/>
                </a:ext>
              </a:extLst>
            </p:cNvPr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75;p36">
              <a:extLst>
                <a:ext uri="{FF2B5EF4-FFF2-40B4-BE49-F238E27FC236}">
                  <a16:creationId xmlns="" xmlns:a16="http://schemas.microsoft.com/office/drawing/2014/main" id="{488DA947-14A2-4032-BD76-865E2211C2D3}"/>
                </a:ext>
              </a:extLst>
            </p:cNvPr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76;p36">
              <a:extLst>
                <a:ext uri="{FF2B5EF4-FFF2-40B4-BE49-F238E27FC236}">
                  <a16:creationId xmlns="" xmlns:a16="http://schemas.microsoft.com/office/drawing/2014/main" id="{B64FD09F-9B84-4A5B-8C16-5692CAFEEC26}"/>
                </a:ext>
              </a:extLst>
            </p:cNvPr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77;p36">
              <a:extLst>
                <a:ext uri="{FF2B5EF4-FFF2-40B4-BE49-F238E27FC236}">
                  <a16:creationId xmlns="" xmlns:a16="http://schemas.microsoft.com/office/drawing/2014/main" id="{310456C7-B387-4C42-9AAC-58C8FE8813DC}"/>
                </a:ext>
              </a:extLst>
            </p:cNvPr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78;p36">
              <a:extLst>
                <a:ext uri="{FF2B5EF4-FFF2-40B4-BE49-F238E27FC236}">
                  <a16:creationId xmlns="" xmlns:a16="http://schemas.microsoft.com/office/drawing/2014/main" id="{EB7698C5-0092-47B3-870F-893AA4D4B1EB}"/>
                </a:ext>
              </a:extLst>
            </p:cNvPr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79;p36">
              <a:extLst>
                <a:ext uri="{FF2B5EF4-FFF2-40B4-BE49-F238E27FC236}">
                  <a16:creationId xmlns="" xmlns:a16="http://schemas.microsoft.com/office/drawing/2014/main" id="{29CF7B6A-EB58-47C3-A2A5-62AFEC4D8303}"/>
                </a:ext>
              </a:extLst>
            </p:cNvPr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80;p36">
              <a:extLst>
                <a:ext uri="{FF2B5EF4-FFF2-40B4-BE49-F238E27FC236}">
                  <a16:creationId xmlns="" xmlns:a16="http://schemas.microsoft.com/office/drawing/2014/main" id="{A5B59571-A9B6-4CE5-A428-7FD0AD6F31CF}"/>
                </a:ext>
              </a:extLst>
            </p:cNvPr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81;p36">
              <a:extLst>
                <a:ext uri="{FF2B5EF4-FFF2-40B4-BE49-F238E27FC236}">
                  <a16:creationId xmlns="" xmlns:a16="http://schemas.microsoft.com/office/drawing/2014/main" id="{49037DB1-5A07-4801-85E4-757E06553E77}"/>
                </a:ext>
              </a:extLst>
            </p:cNvPr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82;p36">
              <a:extLst>
                <a:ext uri="{FF2B5EF4-FFF2-40B4-BE49-F238E27FC236}">
                  <a16:creationId xmlns="" xmlns:a16="http://schemas.microsoft.com/office/drawing/2014/main" id="{D457B712-BEAA-40A2-B2E5-693E4E6BC954}"/>
                </a:ext>
              </a:extLst>
            </p:cNvPr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83;p36">
              <a:extLst>
                <a:ext uri="{FF2B5EF4-FFF2-40B4-BE49-F238E27FC236}">
                  <a16:creationId xmlns="" xmlns:a16="http://schemas.microsoft.com/office/drawing/2014/main" id="{CC396C96-92CC-4E0F-9A8A-C9268F495478}"/>
                </a:ext>
              </a:extLst>
            </p:cNvPr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84;p36">
              <a:extLst>
                <a:ext uri="{FF2B5EF4-FFF2-40B4-BE49-F238E27FC236}">
                  <a16:creationId xmlns="" xmlns:a16="http://schemas.microsoft.com/office/drawing/2014/main" id="{8410A876-59E4-4531-BA68-D59A02B05277}"/>
                </a:ext>
              </a:extLst>
            </p:cNvPr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85;p36">
              <a:extLst>
                <a:ext uri="{FF2B5EF4-FFF2-40B4-BE49-F238E27FC236}">
                  <a16:creationId xmlns="" xmlns:a16="http://schemas.microsoft.com/office/drawing/2014/main" id="{947DFF59-DB45-4408-BABB-7943F080C832}"/>
                </a:ext>
              </a:extLst>
            </p:cNvPr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86;p36">
              <a:extLst>
                <a:ext uri="{FF2B5EF4-FFF2-40B4-BE49-F238E27FC236}">
                  <a16:creationId xmlns="" xmlns:a16="http://schemas.microsoft.com/office/drawing/2014/main" id="{DA693868-B817-4C60-8C0F-2339661A9DA2}"/>
                </a:ext>
              </a:extLst>
            </p:cNvPr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87;p36">
              <a:extLst>
                <a:ext uri="{FF2B5EF4-FFF2-40B4-BE49-F238E27FC236}">
                  <a16:creationId xmlns="" xmlns:a16="http://schemas.microsoft.com/office/drawing/2014/main" id="{F736B6F2-EF3E-428E-9924-EEBBAFDB67C7}"/>
                </a:ext>
              </a:extLst>
            </p:cNvPr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88;p36">
              <a:extLst>
                <a:ext uri="{FF2B5EF4-FFF2-40B4-BE49-F238E27FC236}">
                  <a16:creationId xmlns="" xmlns:a16="http://schemas.microsoft.com/office/drawing/2014/main" id="{65B017D8-D727-41E9-9CFC-01BE74CB22A1}"/>
                </a:ext>
              </a:extLst>
            </p:cNvPr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89;p36">
              <a:extLst>
                <a:ext uri="{FF2B5EF4-FFF2-40B4-BE49-F238E27FC236}">
                  <a16:creationId xmlns="" xmlns:a16="http://schemas.microsoft.com/office/drawing/2014/main" id="{11CBDD5F-5592-4B41-93C1-9E458909CE78}"/>
                </a:ext>
              </a:extLst>
            </p:cNvPr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90;p36">
              <a:extLst>
                <a:ext uri="{FF2B5EF4-FFF2-40B4-BE49-F238E27FC236}">
                  <a16:creationId xmlns="" xmlns:a16="http://schemas.microsoft.com/office/drawing/2014/main" id="{E108F660-836D-4598-B9B7-2100CB7EB4FF}"/>
                </a:ext>
              </a:extLst>
            </p:cNvPr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91;p36">
              <a:extLst>
                <a:ext uri="{FF2B5EF4-FFF2-40B4-BE49-F238E27FC236}">
                  <a16:creationId xmlns="" xmlns:a16="http://schemas.microsoft.com/office/drawing/2014/main" id="{1DC6AA3D-94EE-4BB2-A728-AE8F382BA1C9}"/>
                </a:ext>
              </a:extLst>
            </p:cNvPr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92;p36">
              <a:extLst>
                <a:ext uri="{FF2B5EF4-FFF2-40B4-BE49-F238E27FC236}">
                  <a16:creationId xmlns="" xmlns:a16="http://schemas.microsoft.com/office/drawing/2014/main" id="{63D4A160-F17E-476E-9D33-D977D7F77818}"/>
                </a:ext>
              </a:extLst>
            </p:cNvPr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693;p36">
            <a:extLst>
              <a:ext uri="{FF2B5EF4-FFF2-40B4-BE49-F238E27FC236}">
                <a16:creationId xmlns="" xmlns:a16="http://schemas.microsoft.com/office/drawing/2014/main" id="{E61D4B2B-4401-454A-B126-CCB217650E6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42978" y="1643910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8025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869;p68">
            <a:extLst>
              <a:ext uri="{FF2B5EF4-FFF2-40B4-BE49-F238E27FC236}">
                <a16:creationId xmlns="" xmlns:a16="http://schemas.microsoft.com/office/drawing/2014/main" id="{B212743C-16B9-4932-8CDA-7431C455E5F1}"/>
              </a:ext>
            </a:extLst>
          </p:cNvPr>
          <p:cNvGrpSpPr/>
          <p:nvPr/>
        </p:nvGrpSpPr>
        <p:grpSpPr>
          <a:xfrm>
            <a:off x="5429610" y="624817"/>
            <a:ext cx="2896764" cy="2813311"/>
            <a:chOff x="5429610" y="624817"/>
            <a:chExt cx="2896764" cy="2813311"/>
          </a:xfrm>
        </p:grpSpPr>
        <p:sp>
          <p:nvSpPr>
            <p:cNvPr id="5" name="Google Shape;2870;p68">
              <a:extLst>
                <a:ext uri="{FF2B5EF4-FFF2-40B4-BE49-F238E27FC236}">
                  <a16:creationId xmlns="" xmlns:a16="http://schemas.microsoft.com/office/drawing/2014/main" id="{153FBD34-8818-48CD-9F81-0467A413D9C6}"/>
                </a:ext>
              </a:extLst>
            </p:cNvPr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71;p68">
              <a:extLst>
                <a:ext uri="{FF2B5EF4-FFF2-40B4-BE49-F238E27FC236}">
                  <a16:creationId xmlns="" xmlns:a16="http://schemas.microsoft.com/office/drawing/2014/main" id="{884A30B4-B419-43F0-82D8-75FC3DBF2323}"/>
                </a:ext>
              </a:extLst>
            </p:cNvPr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72;p68">
              <a:extLst>
                <a:ext uri="{FF2B5EF4-FFF2-40B4-BE49-F238E27FC236}">
                  <a16:creationId xmlns="" xmlns:a16="http://schemas.microsoft.com/office/drawing/2014/main" id="{7F81C01D-AA38-4F0D-B110-F50DC014CFE6}"/>
                </a:ext>
              </a:extLst>
            </p:cNvPr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73;p68">
              <a:extLst>
                <a:ext uri="{FF2B5EF4-FFF2-40B4-BE49-F238E27FC236}">
                  <a16:creationId xmlns="" xmlns:a16="http://schemas.microsoft.com/office/drawing/2014/main" id="{A283253A-490D-4601-867F-8E4E4776FAD8}"/>
                </a:ext>
              </a:extLst>
            </p:cNvPr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74;p68">
              <a:extLst>
                <a:ext uri="{FF2B5EF4-FFF2-40B4-BE49-F238E27FC236}">
                  <a16:creationId xmlns="" xmlns:a16="http://schemas.microsoft.com/office/drawing/2014/main" id="{8A65CB84-082E-41CA-AAEE-A680A44BF914}"/>
                </a:ext>
              </a:extLst>
            </p:cNvPr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75;p68">
              <a:extLst>
                <a:ext uri="{FF2B5EF4-FFF2-40B4-BE49-F238E27FC236}">
                  <a16:creationId xmlns="" xmlns:a16="http://schemas.microsoft.com/office/drawing/2014/main" id="{4EC5CE1F-C71B-4308-A514-EE9DF5B70274}"/>
                </a:ext>
              </a:extLst>
            </p:cNvPr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76;p68">
              <a:extLst>
                <a:ext uri="{FF2B5EF4-FFF2-40B4-BE49-F238E27FC236}">
                  <a16:creationId xmlns="" xmlns:a16="http://schemas.microsoft.com/office/drawing/2014/main" id="{574E720C-0408-42A2-A126-7F5D9E9648BB}"/>
                </a:ext>
              </a:extLst>
            </p:cNvPr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77;p68">
              <a:extLst>
                <a:ext uri="{FF2B5EF4-FFF2-40B4-BE49-F238E27FC236}">
                  <a16:creationId xmlns="" xmlns:a16="http://schemas.microsoft.com/office/drawing/2014/main" id="{D881E7F0-D35D-45BB-968C-27804447ED48}"/>
                </a:ext>
              </a:extLst>
            </p:cNvPr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78;p68">
              <a:extLst>
                <a:ext uri="{FF2B5EF4-FFF2-40B4-BE49-F238E27FC236}">
                  <a16:creationId xmlns="" xmlns:a16="http://schemas.microsoft.com/office/drawing/2014/main" id="{DEAF2995-A580-4BDB-A803-00502A2F4C4B}"/>
                </a:ext>
              </a:extLst>
            </p:cNvPr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79;p68">
              <a:extLst>
                <a:ext uri="{FF2B5EF4-FFF2-40B4-BE49-F238E27FC236}">
                  <a16:creationId xmlns="" xmlns:a16="http://schemas.microsoft.com/office/drawing/2014/main" id="{C1EA3B20-302E-490A-AA8B-A99C4EA176E5}"/>
                </a:ext>
              </a:extLst>
            </p:cNvPr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80;p68">
              <a:extLst>
                <a:ext uri="{FF2B5EF4-FFF2-40B4-BE49-F238E27FC236}">
                  <a16:creationId xmlns="" xmlns:a16="http://schemas.microsoft.com/office/drawing/2014/main" id="{87523B3C-FFD2-4366-BCE7-CD2C528A9C8B}"/>
                </a:ext>
              </a:extLst>
            </p:cNvPr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81;p68">
              <a:extLst>
                <a:ext uri="{FF2B5EF4-FFF2-40B4-BE49-F238E27FC236}">
                  <a16:creationId xmlns="" xmlns:a16="http://schemas.microsoft.com/office/drawing/2014/main" id="{48FBC7E3-0FDE-4D6E-8799-0953EB19D11A}"/>
                </a:ext>
              </a:extLst>
            </p:cNvPr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82;p68">
              <a:extLst>
                <a:ext uri="{FF2B5EF4-FFF2-40B4-BE49-F238E27FC236}">
                  <a16:creationId xmlns="" xmlns:a16="http://schemas.microsoft.com/office/drawing/2014/main" id="{5AC3B3EA-EEA1-41C6-97DF-A50B7080B744}"/>
                </a:ext>
              </a:extLst>
            </p:cNvPr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83;p68">
              <a:extLst>
                <a:ext uri="{FF2B5EF4-FFF2-40B4-BE49-F238E27FC236}">
                  <a16:creationId xmlns="" xmlns:a16="http://schemas.microsoft.com/office/drawing/2014/main" id="{09DA7067-67B2-4926-B067-E1F9B1E8321B}"/>
                </a:ext>
              </a:extLst>
            </p:cNvPr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84;p68">
              <a:extLst>
                <a:ext uri="{FF2B5EF4-FFF2-40B4-BE49-F238E27FC236}">
                  <a16:creationId xmlns="" xmlns:a16="http://schemas.microsoft.com/office/drawing/2014/main" id="{4CF190A1-4514-43EB-9BF8-E1AE86399726}"/>
                </a:ext>
              </a:extLst>
            </p:cNvPr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85;p68">
              <a:extLst>
                <a:ext uri="{FF2B5EF4-FFF2-40B4-BE49-F238E27FC236}">
                  <a16:creationId xmlns="" xmlns:a16="http://schemas.microsoft.com/office/drawing/2014/main" id="{5B962647-7DBA-415D-A716-2B54707B2149}"/>
                </a:ext>
              </a:extLst>
            </p:cNvPr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86;p68">
              <a:extLst>
                <a:ext uri="{FF2B5EF4-FFF2-40B4-BE49-F238E27FC236}">
                  <a16:creationId xmlns="" xmlns:a16="http://schemas.microsoft.com/office/drawing/2014/main" id="{F9CFF63E-D2F3-4330-8570-F55C2888AEB4}"/>
                </a:ext>
              </a:extLst>
            </p:cNvPr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87;p68">
              <a:extLst>
                <a:ext uri="{FF2B5EF4-FFF2-40B4-BE49-F238E27FC236}">
                  <a16:creationId xmlns="" xmlns:a16="http://schemas.microsoft.com/office/drawing/2014/main" id="{C7029939-C10A-450D-B3C9-4EAABAD13FE3}"/>
                </a:ext>
              </a:extLst>
            </p:cNvPr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88;p68">
              <a:extLst>
                <a:ext uri="{FF2B5EF4-FFF2-40B4-BE49-F238E27FC236}">
                  <a16:creationId xmlns="" xmlns:a16="http://schemas.microsoft.com/office/drawing/2014/main" id="{ED78B756-6AED-4186-9010-6961F107CFF5}"/>
                </a:ext>
              </a:extLst>
            </p:cNvPr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89;p68">
              <a:extLst>
                <a:ext uri="{FF2B5EF4-FFF2-40B4-BE49-F238E27FC236}">
                  <a16:creationId xmlns="" xmlns:a16="http://schemas.microsoft.com/office/drawing/2014/main" id="{4CBE21A3-61F7-4925-8949-B6F8099B2CCB}"/>
                </a:ext>
              </a:extLst>
            </p:cNvPr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90;p68">
              <a:extLst>
                <a:ext uri="{FF2B5EF4-FFF2-40B4-BE49-F238E27FC236}">
                  <a16:creationId xmlns="" xmlns:a16="http://schemas.microsoft.com/office/drawing/2014/main" id="{7195B168-FD05-47E3-982E-014B51D314B5}"/>
                </a:ext>
              </a:extLst>
            </p:cNvPr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91;p68">
              <a:extLst>
                <a:ext uri="{FF2B5EF4-FFF2-40B4-BE49-F238E27FC236}">
                  <a16:creationId xmlns="" xmlns:a16="http://schemas.microsoft.com/office/drawing/2014/main" id="{B0E5850C-F9B0-4BC6-8207-3626C12457AC}"/>
                </a:ext>
              </a:extLst>
            </p:cNvPr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92;p68">
              <a:extLst>
                <a:ext uri="{FF2B5EF4-FFF2-40B4-BE49-F238E27FC236}">
                  <a16:creationId xmlns="" xmlns:a16="http://schemas.microsoft.com/office/drawing/2014/main" id="{51720352-362A-4BBA-9E44-7E990CF1B347}"/>
                </a:ext>
              </a:extLst>
            </p:cNvPr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93;p68">
              <a:extLst>
                <a:ext uri="{FF2B5EF4-FFF2-40B4-BE49-F238E27FC236}">
                  <a16:creationId xmlns="" xmlns:a16="http://schemas.microsoft.com/office/drawing/2014/main" id="{7830B14F-131E-4DE6-9373-A6CFA5E6ACE0}"/>
                </a:ext>
              </a:extLst>
            </p:cNvPr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94;p68">
              <a:extLst>
                <a:ext uri="{FF2B5EF4-FFF2-40B4-BE49-F238E27FC236}">
                  <a16:creationId xmlns="" xmlns:a16="http://schemas.microsoft.com/office/drawing/2014/main" id="{FC2EF753-C3D6-478D-8E1D-0BD460C305FF}"/>
                </a:ext>
              </a:extLst>
            </p:cNvPr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95;p68">
              <a:extLst>
                <a:ext uri="{FF2B5EF4-FFF2-40B4-BE49-F238E27FC236}">
                  <a16:creationId xmlns="" xmlns:a16="http://schemas.microsoft.com/office/drawing/2014/main" id="{1BD0F331-9137-4D15-8DA3-48D090AC3818}"/>
                </a:ext>
              </a:extLst>
            </p:cNvPr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96;p68">
              <a:extLst>
                <a:ext uri="{FF2B5EF4-FFF2-40B4-BE49-F238E27FC236}">
                  <a16:creationId xmlns="" xmlns:a16="http://schemas.microsoft.com/office/drawing/2014/main" id="{B089C859-4AEC-49F6-9610-C488066E81B1}"/>
                </a:ext>
              </a:extLst>
            </p:cNvPr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97;p68">
              <a:extLst>
                <a:ext uri="{FF2B5EF4-FFF2-40B4-BE49-F238E27FC236}">
                  <a16:creationId xmlns="" xmlns:a16="http://schemas.microsoft.com/office/drawing/2014/main" id="{84A7D828-F8B7-42AA-9986-334F3353AB02}"/>
                </a:ext>
              </a:extLst>
            </p:cNvPr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98;p68">
              <a:extLst>
                <a:ext uri="{FF2B5EF4-FFF2-40B4-BE49-F238E27FC236}">
                  <a16:creationId xmlns="" xmlns:a16="http://schemas.microsoft.com/office/drawing/2014/main" id="{1F83C35A-191E-42B0-B752-D0B6922E9ED1}"/>
                </a:ext>
              </a:extLst>
            </p:cNvPr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99;p68">
              <a:extLst>
                <a:ext uri="{FF2B5EF4-FFF2-40B4-BE49-F238E27FC236}">
                  <a16:creationId xmlns="" xmlns:a16="http://schemas.microsoft.com/office/drawing/2014/main" id="{E35F98A3-15D2-4E3D-BB84-684F8B38A239}"/>
                </a:ext>
              </a:extLst>
            </p:cNvPr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00;p68">
              <a:extLst>
                <a:ext uri="{FF2B5EF4-FFF2-40B4-BE49-F238E27FC236}">
                  <a16:creationId xmlns="" xmlns:a16="http://schemas.microsoft.com/office/drawing/2014/main" id="{AE8314DE-A6F6-4174-BD14-B630EED16CF3}"/>
                </a:ext>
              </a:extLst>
            </p:cNvPr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01;p68">
              <a:extLst>
                <a:ext uri="{FF2B5EF4-FFF2-40B4-BE49-F238E27FC236}">
                  <a16:creationId xmlns="" xmlns:a16="http://schemas.microsoft.com/office/drawing/2014/main" id="{C9F80A8B-2912-4EC3-A5D6-011C3D1EB5EC}"/>
                </a:ext>
              </a:extLst>
            </p:cNvPr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02;p68">
              <a:extLst>
                <a:ext uri="{FF2B5EF4-FFF2-40B4-BE49-F238E27FC236}">
                  <a16:creationId xmlns="" xmlns:a16="http://schemas.microsoft.com/office/drawing/2014/main" id="{05B06383-E839-4C9B-A17B-201BB139947D}"/>
                </a:ext>
              </a:extLst>
            </p:cNvPr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03;p68">
              <a:extLst>
                <a:ext uri="{FF2B5EF4-FFF2-40B4-BE49-F238E27FC236}">
                  <a16:creationId xmlns="" xmlns:a16="http://schemas.microsoft.com/office/drawing/2014/main" id="{C5DB6021-EEE1-44C9-9573-DB3703921F9F}"/>
                </a:ext>
              </a:extLst>
            </p:cNvPr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04;p68">
              <a:extLst>
                <a:ext uri="{FF2B5EF4-FFF2-40B4-BE49-F238E27FC236}">
                  <a16:creationId xmlns="" xmlns:a16="http://schemas.microsoft.com/office/drawing/2014/main" id="{B8B3A29C-5CC2-4D6D-B61C-70578912FBB8}"/>
                </a:ext>
              </a:extLst>
            </p:cNvPr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05;p68">
              <a:extLst>
                <a:ext uri="{FF2B5EF4-FFF2-40B4-BE49-F238E27FC236}">
                  <a16:creationId xmlns="" xmlns:a16="http://schemas.microsoft.com/office/drawing/2014/main" id="{9AA26870-9A8E-447F-A924-4072D0E11BDA}"/>
                </a:ext>
              </a:extLst>
            </p:cNvPr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06;p68">
              <a:extLst>
                <a:ext uri="{FF2B5EF4-FFF2-40B4-BE49-F238E27FC236}">
                  <a16:creationId xmlns="" xmlns:a16="http://schemas.microsoft.com/office/drawing/2014/main" id="{4A1E92F4-0B23-4527-B995-579208CB267D}"/>
                </a:ext>
              </a:extLst>
            </p:cNvPr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07;p68">
              <a:extLst>
                <a:ext uri="{FF2B5EF4-FFF2-40B4-BE49-F238E27FC236}">
                  <a16:creationId xmlns="" xmlns:a16="http://schemas.microsoft.com/office/drawing/2014/main" id="{1A5896C8-2770-4F8F-B1E3-B06985BE97EA}"/>
                </a:ext>
              </a:extLst>
            </p:cNvPr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08;p68">
              <a:extLst>
                <a:ext uri="{FF2B5EF4-FFF2-40B4-BE49-F238E27FC236}">
                  <a16:creationId xmlns="" xmlns:a16="http://schemas.microsoft.com/office/drawing/2014/main" id="{08852CEA-6EF9-4BB4-919F-6C35C1E629DC}"/>
                </a:ext>
              </a:extLst>
            </p:cNvPr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09;p68">
              <a:extLst>
                <a:ext uri="{FF2B5EF4-FFF2-40B4-BE49-F238E27FC236}">
                  <a16:creationId xmlns="" xmlns:a16="http://schemas.microsoft.com/office/drawing/2014/main" id="{5DECDAC3-548C-4A53-95A1-B26DD09F26A7}"/>
                </a:ext>
              </a:extLst>
            </p:cNvPr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10;p68">
              <a:extLst>
                <a:ext uri="{FF2B5EF4-FFF2-40B4-BE49-F238E27FC236}">
                  <a16:creationId xmlns="" xmlns:a16="http://schemas.microsoft.com/office/drawing/2014/main" id="{90F0E1FE-CF38-4157-99C9-D53E90C17EE7}"/>
                </a:ext>
              </a:extLst>
            </p:cNvPr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11;p68">
              <a:extLst>
                <a:ext uri="{FF2B5EF4-FFF2-40B4-BE49-F238E27FC236}">
                  <a16:creationId xmlns="" xmlns:a16="http://schemas.microsoft.com/office/drawing/2014/main" id="{D7FF7E68-B8A1-4C4B-B9E3-63206C5FF979}"/>
                </a:ext>
              </a:extLst>
            </p:cNvPr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12;p68">
              <a:extLst>
                <a:ext uri="{FF2B5EF4-FFF2-40B4-BE49-F238E27FC236}">
                  <a16:creationId xmlns="" xmlns:a16="http://schemas.microsoft.com/office/drawing/2014/main" id="{6A433F1A-4539-446A-88B2-815A7F165578}"/>
                </a:ext>
              </a:extLst>
            </p:cNvPr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13;p68">
              <a:extLst>
                <a:ext uri="{FF2B5EF4-FFF2-40B4-BE49-F238E27FC236}">
                  <a16:creationId xmlns="" xmlns:a16="http://schemas.microsoft.com/office/drawing/2014/main" id="{2B111561-E189-4AE9-9F11-1ACC548CE414}"/>
                </a:ext>
              </a:extLst>
            </p:cNvPr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14;p68">
              <a:extLst>
                <a:ext uri="{FF2B5EF4-FFF2-40B4-BE49-F238E27FC236}">
                  <a16:creationId xmlns="" xmlns:a16="http://schemas.microsoft.com/office/drawing/2014/main" id="{B6B99442-9223-472F-87A8-DFDAF7BDF406}"/>
                </a:ext>
              </a:extLst>
            </p:cNvPr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15;p68">
              <a:extLst>
                <a:ext uri="{FF2B5EF4-FFF2-40B4-BE49-F238E27FC236}">
                  <a16:creationId xmlns="" xmlns:a16="http://schemas.microsoft.com/office/drawing/2014/main" id="{B4E4E1C3-D531-400D-A365-91E82568AE86}"/>
                </a:ext>
              </a:extLst>
            </p:cNvPr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16;p68">
              <a:extLst>
                <a:ext uri="{FF2B5EF4-FFF2-40B4-BE49-F238E27FC236}">
                  <a16:creationId xmlns="" xmlns:a16="http://schemas.microsoft.com/office/drawing/2014/main" id="{F37A8D77-38E6-415D-9A25-F9CA1FE63A68}"/>
                </a:ext>
              </a:extLst>
            </p:cNvPr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17;p68">
              <a:extLst>
                <a:ext uri="{FF2B5EF4-FFF2-40B4-BE49-F238E27FC236}">
                  <a16:creationId xmlns="" xmlns:a16="http://schemas.microsoft.com/office/drawing/2014/main" id="{51839AA6-E7D9-435F-9428-391A4E4389E6}"/>
                </a:ext>
              </a:extLst>
            </p:cNvPr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18;p68">
              <a:extLst>
                <a:ext uri="{FF2B5EF4-FFF2-40B4-BE49-F238E27FC236}">
                  <a16:creationId xmlns="" xmlns:a16="http://schemas.microsoft.com/office/drawing/2014/main" id="{FE5012F8-016F-47BE-BB0C-25255AEC0C38}"/>
                </a:ext>
              </a:extLst>
            </p:cNvPr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19;p68">
              <a:extLst>
                <a:ext uri="{FF2B5EF4-FFF2-40B4-BE49-F238E27FC236}">
                  <a16:creationId xmlns="" xmlns:a16="http://schemas.microsoft.com/office/drawing/2014/main" id="{3AE93262-5DED-42D1-A91B-FEAA9B12083A}"/>
                </a:ext>
              </a:extLst>
            </p:cNvPr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20;p68">
              <a:extLst>
                <a:ext uri="{FF2B5EF4-FFF2-40B4-BE49-F238E27FC236}">
                  <a16:creationId xmlns="" xmlns:a16="http://schemas.microsoft.com/office/drawing/2014/main" id="{4A6CEE94-A14C-4B03-A8EA-C229BD10B8FC}"/>
                </a:ext>
              </a:extLst>
            </p:cNvPr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21;p68">
              <a:extLst>
                <a:ext uri="{FF2B5EF4-FFF2-40B4-BE49-F238E27FC236}">
                  <a16:creationId xmlns="" xmlns:a16="http://schemas.microsoft.com/office/drawing/2014/main" id="{D952726E-C5B0-40FD-8880-122F9DB77603}"/>
                </a:ext>
              </a:extLst>
            </p:cNvPr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22;p68">
              <a:extLst>
                <a:ext uri="{FF2B5EF4-FFF2-40B4-BE49-F238E27FC236}">
                  <a16:creationId xmlns="" xmlns:a16="http://schemas.microsoft.com/office/drawing/2014/main" id="{168E56FD-1E93-40BD-B6BB-8653E8BCE19B}"/>
                </a:ext>
              </a:extLst>
            </p:cNvPr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23;p68">
              <a:extLst>
                <a:ext uri="{FF2B5EF4-FFF2-40B4-BE49-F238E27FC236}">
                  <a16:creationId xmlns="" xmlns:a16="http://schemas.microsoft.com/office/drawing/2014/main" id="{C33E8C7F-CCC3-4589-911C-29E8C1474CA7}"/>
                </a:ext>
              </a:extLst>
            </p:cNvPr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24;p68">
              <a:extLst>
                <a:ext uri="{FF2B5EF4-FFF2-40B4-BE49-F238E27FC236}">
                  <a16:creationId xmlns="" xmlns:a16="http://schemas.microsoft.com/office/drawing/2014/main" id="{4F55724F-72C5-4951-BDF5-D3522C151449}"/>
                </a:ext>
              </a:extLst>
            </p:cNvPr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25;p68">
              <a:extLst>
                <a:ext uri="{FF2B5EF4-FFF2-40B4-BE49-F238E27FC236}">
                  <a16:creationId xmlns="" xmlns:a16="http://schemas.microsoft.com/office/drawing/2014/main" id="{B72684AB-7411-46B1-A66E-624E5A84E269}"/>
                </a:ext>
              </a:extLst>
            </p:cNvPr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26;p68">
              <a:extLst>
                <a:ext uri="{FF2B5EF4-FFF2-40B4-BE49-F238E27FC236}">
                  <a16:creationId xmlns="" xmlns:a16="http://schemas.microsoft.com/office/drawing/2014/main" id="{F50E2BA4-E459-46B4-A149-63EFFEC9DEB7}"/>
                </a:ext>
              </a:extLst>
            </p:cNvPr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27;p68">
              <a:extLst>
                <a:ext uri="{FF2B5EF4-FFF2-40B4-BE49-F238E27FC236}">
                  <a16:creationId xmlns="" xmlns:a16="http://schemas.microsoft.com/office/drawing/2014/main" id="{435D216C-2F3B-4AFB-A9D1-AC86E4C4FA3E}"/>
                </a:ext>
              </a:extLst>
            </p:cNvPr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28;p68">
              <a:extLst>
                <a:ext uri="{FF2B5EF4-FFF2-40B4-BE49-F238E27FC236}">
                  <a16:creationId xmlns="" xmlns:a16="http://schemas.microsoft.com/office/drawing/2014/main" id="{9C68B45D-0FEB-404F-B43A-27B6F5761E49}"/>
                </a:ext>
              </a:extLst>
            </p:cNvPr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29;p68">
              <a:extLst>
                <a:ext uri="{FF2B5EF4-FFF2-40B4-BE49-F238E27FC236}">
                  <a16:creationId xmlns="" xmlns:a16="http://schemas.microsoft.com/office/drawing/2014/main" id="{441C3A2D-E78C-420A-AF0D-3D7653331A92}"/>
                </a:ext>
              </a:extLst>
            </p:cNvPr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30;p68">
              <a:extLst>
                <a:ext uri="{FF2B5EF4-FFF2-40B4-BE49-F238E27FC236}">
                  <a16:creationId xmlns="" xmlns:a16="http://schemas.microsoft.com/office/drawing/2014/main" id="{F424E225-2B56-4337-9CA7-6C3CE96740F9}"/>
                </a:ext>
              </a:extLst>
            </p:cNvPr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31;p68">
              <a:extLst>
                <a:ext uri="{FF2B5EF4-FFF2-40B4-BE49-F238E27FC236}">
                  <a16:creationId xmlns="" xmlns:a16="http://schemas.microsoft.com/office/drawing/2014/main" id="{F970BD3D-FF97-479C-9E8D-36619B9C6FD9}"/>
                </a:ext>
              </a:extLst>
            </p:cNvPr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32;p68">
              <a:extLst>
                <a:ext uri="{FF2B5EF4-FFF2-40B4-BE49-F238E27FC236}">
                  <a16:creationId xmlns="" xmlns:a16="http://schemas.microsoft.com/office/drawing/2014/main" id="{849E0896-59FE-446D-A74B-406135591F65}"/>
                </a:ext>
              </a:extLst>
            </p:cNvPr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33;p68">
              <a:extLst>
                <a:ext uri="{FF2B5EF4-FFF2-40B4-BE49-F238E27FC236}">
                  <a16:creationId xmlns="" xmlns:a16="http://schemas.microsoft.com/office/drawing/2014/main" id="{D5FD7466-D9CB-4304-A901-17B9AE162A62}"/>
                </a:ext>
              </a:extLst>
            </p:cNvPr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34;p68">
              <a:extLst>
                <a:ext uri="{FF2B5EF4-FFF2-40B4-BE49-F238E27FC236}">
                  <a16:creationId xmlns="" xmlns:a16="http://schemas.microsoft.com/office/drawing/2014/main" id="{DFB452BC-C207-43F8-A51E-7EA2250509EE}"/>
                </a:ext>
              </a:extLst>
            </p:cNvPr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35;p68">
              <a:extLst>
                <a:ext uri="{FF2B5EF4-FFF2-40B4-BE49-F238E27FC236}">
                  <a16:creationId xmlns="" xmlns:a16="http://schemas.microsoft.com/office/drawing/2014/main" id="{880D9C85-E260-47EA-A5F5-F2C9F80B27F9}"/>
                </a:ext>
              </a:extLst>
            </p:cNvPr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36;p68">
              <a:extLst>
                <a:ext uri="{FF2B5EF4-FFF2-40B4-BE49-F238E27FC236}">
                  <a16:creationId xmlns="" xmlns:a16="http://schemas.microsoft.com/office/drawing/2014/main" id="{C9A7AA25-61D0-4295-8D45-C3B585F3E642}"/>
                </a:ext>
              </a:extLst>
            </p:cNvPr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37;p68">
              <a:extLst>
                <a:ext uri="{FF2B5EF4-FFF2-40B4-BE49-F238E27FC236}">
                  <a16:creationId xmlns="" xmlns:a16="http://schemas.microsoft.com/office/drawing/2014/main" id="{3C3AF316-14A2-403D-A28F-5593D60A2B1F}"/>
                </a:ext>
              </a:extLst>
            </p:cNvPr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38;p68">
              <a:extLst>
                <a:ext uri="{FF2B5EF4-FFF2-40B4-BE49-F238E27FC236}">
                  <a16:creationId xmlns="" xmlns:a16="http://schemas.microsoft.com/office/drawing/2014/main" id="{2C9974B6-E805-4D6E-827B-9FCA3A2F046C}"/>
                </a:ext>
              </a:extLst>
            </p:cNvPr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39;p68">
              <a:extLst>
                <a:ext uri="{FF2B5EF4-FFF2-40B4-BE49-F238E27FC236}">
                  <a16:creationId xmlns="" xmlns:a16="http://schemas.microsoft.com/office/drawing/2014/main" id="{D1B5F9AD-0804-4964-8B7E-2564405ADB0C}"/>
                </a:ext>
              </a:extLst>
            </p:cNvPr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40;p68">
              <a:extLst>
                <a:ext uri="{FF2B5EF4-FFF2-40B4-BE49-F238E27FC236}">
                  <a16:creationId xmlns="" xmlns:a16="http://schemas.microsoft.com/office/drawing/2014/main" id="{3C72AF9D-3955-4CDD-A773-2C9184DE3912}"/>
                </a:ext>
              </a:extLst>
            </p:cNvPr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41;p68">
              <a:extLst>
                <a:ext uri="{FF2B5EF4-FFF2-40B4-BE49-F238E27FC236}">
                  <a16:creationId xmlns="" xmlns:a16="http://schemas.microsoft.com/office/drawing/2014/main" id="{CA67A689-F830-4733-8321-899E1908F7A3}"/>
                </a:ext>
              </a:extLst>
            </p:cNvPr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42;p68">
              <a:extLst>
                <a:ext uri="{FF2B5EF4-FFF2-40B4-BE49-F238E27FC236}">
                  <a16:creationId xmlns="" xmlns:a16="http://schemas.microsoft.com/office/drawing/2014/main" id="{E1F77C69-D87C-4E9B-B23B-046ADDDA2CF1}"/>
                </a:ext>
              </a:extLst>
            </p:cNvPr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43;p68">
              <a:extLst>
                <a:ext uri="{FF2B5EF4-FFF2-40B4-BE49-F238E27FC236}">
                  <a16:creationId xmlns="" xmlns:a16="http://schemas.microsoft.com/office/drawing/2014/main" id="{7A6DCAF0-37ED-44CA-AF12-6049A1E7E168}"/>
                </a:ext>
              </a:extLst>
            </p:cNvPr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44;p68">
              <a:extLst>
                <a:ext uri="{FF2B5EF4-FFF2-40B4-BE49-F238E27FC236}">
                  <a16:creationId xmlns="" xmlns:a16="http://schemas.microsoft.com/office/drawing/2014/main" id="{4489ADB8-8426-4930-9018-E3395D4D17D1}"/>
                </a:ext>
              </a:extLst>
            </p:cNvPr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45;p68">
              <a:extLst>
                <a:ext uri="{FF2B5EF4-FFF2-40B4-BE49-F238E27FC236}">
                  <a16:creationId xmlns="" xmlns:a16="http://schemas.microsoft.com/office/drawing/2014/main" id="{D659B830-423A-4B93-BD0D-843F5C019263}"/>
                </a:ext>
              </a:extLst>
            </p:cNvPr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2867;p68">
            <a:extLst>
              <a:ext uri="{FF2B5EF4-FFF2-40B4-BE49-F238E27FC236}">
                <a16:creationId xmlns="" xmlns:a16="http://schemas.microsoft.com/office/drawing/2014/main" id="{03C91159-8DB1-4536-8FF0-7BA177275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38653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Les </a:t>
            </a:r>
            <a:r>
              <a:rPr lang="en-GB" sz="1400" b="1" dirty="0" err="1"/>
              <a:t>attributs</a:t>
            </a:r>
            <a:endParaRPr lang="fr-FR" sz="14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/>
              <a:t>string tab[10]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/>
              <a:t>Int </a:t>
            </a:r>
            <a:r>
              <a:rPr lang="fr-FR" sz="1200" dirty="0" err="1"/>
              <a:t>coleur_Jeux</a:t>
            </a:r>
            <a:r>
              <a:rPr lang="fr-FR" sz="1200" dirty="0"/>
              <a:t>[10]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Les </a:t>
            </a:r>
            <a:r>
              <a:rPr lang="en-GB" sz="1400" b="1" dirty="0" err="1"/>
              <a:t>méthodes</a:t>
            </a:r>
            <a:endParaRPr sz="14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 err="1">
                <a:uFill>
                  <a:noFill/>
                </a:uFill>
              </a:rPr>
              <a:t>int</a:t>
            </a:r>
            <a:r>
              <a:rPr lang="fr-FR" sz="1200" dirty="0">
                <a:uFill>
                  <a:noFill/>
                </a:uFill>
              </a:rPr>
              <a:t>* </a:t>
            </a:r>
            <a:r>
              <a:rPr lang="fr-FR" sz="1200" dirty="0" err="1">
                <a:uFill>
                  <a:noFill/>
                </a:uFill>
              </a:rPr>
              <a:t>get_adresse_T_coleurJeux</a:t>
            </a:r>
            <a:r>
              <a:rPr lang="fr-FR" sz="1200" dirty="0">
                <a:uFill>
                  <a:noFill/>
                </a:uFill>
              </a:rPr>
              <a:t>()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 err="1">
                <a:uFill>
                  <a:noFill/>
                </a:uFill>
              </a:rPr>
              <a:t>void</a:t>
            </a:r>
            <a:r>
              <a:rPr lang="fr-FR" sz="1200" dirty="0">
                <a:uFill>
                  <a:noFill/>
                </a:uFill>
              </a:rPr>
              <a:t> </a:t>
            </a:r>
            <a:r>
              <a:rPr lang="fr-FR" sz="1200" dirty="0" err="1">
                <a:uFill>
                  <a:noFill/>
                </a:uFill>
              </a:rPr>
              <a:t>set_coleur_Jeux</a:t>
            </a:r>
            <a:r>
              <a:rPr lang="fr-FR" sz="1200" dirty="0">
                <a:uFill>
                  <a:noFill/>
                </a:uFill>
              </a:rPr>
              <a:t>()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 err="1">
                <a:uFill>
                  <a:noFill/>
                </a:uFill>
              </a:rPr>
              <a:t>void</a:t>
            </a:r>
            <a:r>
              <a:rPr lang="fr-FR" sz="1200" dirty="0">
                <a:uFill>
                  <a:noFill/>
                </a:uFill>
              </a:rPr>
              <a:t> </a:t>
            </a:r>
            <a:r>
              <a:rPr lang="fr-FR" sz="1200" dirty="0" err="1">
                <a:uFill>
                  <a:noFill/>
                </a:uFill>
              </a:rPr>
              <a:t>set_tour_coleur</a:t>
            </a:r>
            <a:r>
              <a:rPr lang="fr-FR" sz="1200" dirty="0">
                <a:uFill>
                  <a:noFill/>
                </a:uFill>
              </a:rPr>
              <a:t>(</a:t>
            </a:r>
            <a:r>
              <a:rPr lang="fr-FR" sz="1200" dirty="0" err="1">
                <a:uFill>
                  <a:noFill/>
                </a:uFill>
              </a:rPr>
              <a:t>int,int</a:t>
            </a:r>
            <a:r>
              <a:rPr lang="fr-FR" sz="1200" dirty="0">
                <a:uFill>
                  <a:noFill/>
                </a:uFill>
              </a:rPr>
              <a:t>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 err="1">
                <a:uFill>
                  <a:noFill/>
                </a:uFill>
              </a:rPr>
              <a:t>void</a:t>
            </a:r>
            <a:r>
              <a:rPr lang="fr-FR" sz="1200" dirty="0">
                <a:uFill>
                  <a:noFill/>
                </a:uFill>
              </a:rPr>
              <a:t> </a:t>
            </a:r>
            <a:r>
              <a:rPr lang="fr-FR" sz="1200" dirty="0" err="1">
                <a:uFill>
                  <a:noFill/>
                </a:uFill>
              </a:rPr>
              <a:t>set_tour</a:t>
            </a:r>
            <a:r>
              <a:rPr lang="fr-FR" sz="1200" dirty="0">
                <a:uFill>
                  <a:noFill/>
                </a:uFill>
              </a:rPr>
              <a:t>(</a:t>
            </a:r>
            <a:r>
              <a:rPr lang="fr-FR" sz="1200" dirty="0" err="1">
                <a:uFill>
                  <a:noFill/>
                </a:uFill>
              </a:rPr>
              <a:t>int,string</a:t>
            </a:r>
            <a:r>
              <a:rPr lang="fr-FR" sz="1200" dirty="0">
                <a:uFill>
                  <a:noFill/>
                </a:uFill>
              </a:rPr>
              <a:t>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 err="1">
                <a:uFill>
                  <a:noFill/>
                </a:uFill>
              </a:rPr>
              <a:t>void</a:t>
            </a:r>
            <a:r>
              <a:rPr lang="fr-FR" sz="1200" dirty="0">
                <a:uFill>
                  <a:noFill/>
                </a:uFill>
              </a:rPr>
              <a:t> construire(</a:t>
            </a:r>
            <a:r>
              <a:rPr lang="fr-FR" sz="1200" dirty="0" err="1">
                <a:uFill>
                  <a:noFill/>
                </a:uFill>
              </a:rPr>
              <a:t>joueur,joueur</a:t>
            </a:r>
            <a:r>
              <a:rPr lang="fr-FR" sz="1200" dirty="0">
                <a:uFill>
                  <a:noFill/>
                </a:uFill>
              </a:rPr>
              <a:t>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>
                <a:uFill>
                  <a:noFill/>
                </a:uFill>
              </a:rPr>
              <a:t>string* </a:t>
            </a:r>
            <a:r>
              <a:rPr lang="fr-FR" sz="1200" dirty="0" err="1">
                <a:uFill>
                  <a:noFill/>
                </a:uFill>
              </a:rPr>
              <a:t>get_adresseTab</a:t>
            </a:r>
            <a:r>
              <a:rPr lang="fr-FR" sz="1200" dirty="0">
                <a:uFill>
                  <a:noFill/>
                </a:uFill>
              </a:rPr>
              <a:t>()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 err="1">
                <a:uFill>
                  <a:noFill/>
                </a:uFill>
              </a:rPr>
              <a:t>int</a:t>
            </a:r>
            <a:r>
              <a:rPr lang="fr-FR" sz="1200" dirty="0">
                <a:uFill>
                  <a:noFill/>
                </a:uFill>
              </a:rPr>
              <a:t> </a:t>
            </a:r>
            <a:r>
              <a:rPr lang="fr-FR" sz="1200" dirty="0" err="1">
                <a:uFill>
                  <a:noFill/>
                </a:uFill>
              </a:rPr>
              <a:t>verif_gann</a:t>
            </a:r>
            <a:r>
              <a:rPr lang="fr-FR" sz="1200" dirty="0">
                <a:uFill>
                  <a:noFill/>
                </a:uFill>
              </a:rPr>
              <a:t>(</a:t>
            </a:r>
            <a:r>
              <a:rPr lang="fr-FR" sz="1200" dirty="0" err="1">
                <a:uFill>
                  <a:noFill/>
                </a:uFill>
              </a:rPr>
              <a:t>joueur,joueur</a:t>
            </a:r>
            <a:r>
              <a:rPr lang="fr-FR" sz="1200" dirty="0">
                <a:uFill>
                  <a:noFill/>
                </a:uFill>
              </a:rPr>
              <a:t>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sz="1200" dirty="0" err="1">
                <a:uFill>
                  <a:noFill/>
                </a:uFill>
              </a:rPr>
              <a:t>void</a:t>
            </a:r>
            <a:r>
              <a:rPr lang="fr-FR" sz="1200" dirty="0">
                <a:uFill>
                  <a:noFill/>
                </a:uFill>
              </a:rPr>
              <a:t> </a:t>
            </a:r>
            <a:r>
              <a:rPr lang="fr-FR" sz="1200" dirty="0" err="1">
                <a:uFill>
                  <a:noFill/>
                </a:uFill>
              </a:rPr>
              <a:t>set_tab</a:t>
            </a:r>
            <a:r>
              <a:rPr lang="fr-FR" sz="1200" dirty="0">
                <a:uFill>
                  <a:noFill/>
                </a:uFill>
              </a:rPr>
              <a:t>()</a:t>
            </a:r>
            <a:endParaRPr lang="en-GB" sz="1200" dirty="0">
              <a:uFill>
                <a:noFill/>
              </a:uFill>
            </a:endParaRPr>
          </a:p>
        </p:txBody>
      </p:sp>
      <p:sp>
        <p:nvSpPr>
          <p:cNvPr id="83" name="Google Shape;2868;p68">
            <a:extLst>
              <a:ext uri="{FF2B5EF4-FFF2-40B4-BE49-F238E27FC236}">
                <a16:creationId xmlns="" xmlns:a16="http://schemas.microsoft.com/office/drawing/2014/main" id="{7CB9F2CB-E8A7-43A0-8509-F2806820B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2"/>
                </a:solidFill>
              </a:rPr>
              <a:t>Classe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/>
              <a:t>Grille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8229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2EEF314-C909-4071-A04B-4CE00587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lt2"/>
                </a:solidFill>
              </a:rPr>
              <a:t>Les </a:t>
            </a:r>
            <a:r>
              <a:rPr lang="en-GB" dirty="0" err="1">
                <a:solidFill>
                  <a:schemeClr val="lt2"/>
                </a:solidFill>
              </a:rPr>
              <a:t>attributs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026ACD51-2D63-49A3-B4E9-75B4CF134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1300" b="1" dirty="0">
                <a:solidFill>
                  <a:schemeClr val="accent3">
                    <a:lumMod val="75000"/>
                  </a:schemeClr>
                </a:solidFill>
              </a:rPr>
              <a:t>String tab[10]</a:t>
            </a:r>
          </a:p>
          <a:p>
            <a:pPr marL="114300" indent="0">
              <a:lnSpc>
                <a:spcPct val="80000"/>
              </a:lnSpc>
              <a:buNone/>
            </a:pPr>
            <a:endParaRPr lang="fr-FR" sz="1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/>
              <a:t>                </a:t>
            </a:r>
            <a:r>
              <a:rPr lang="fr-FR" sz="1200" dirty="0" smtClean="0"/>
              <a:t>Cette </a:t>
            </a:r>
            <a:r>
              <a:rPr lang="fr-FR" sz="1200" dirty="0"/>
              <a:t>variable sert à stocker le contenu des cases se la grille. Elle sera initialisée par </a:t>
            </a:r>
            <a:endParaRPr lang="fr-FR" sz="1200" dirty="0" smtClean="0"/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</a:t>
            </a:r>
            <a:r>
              <a:rPr lang="fr-FR" sz="1200" dirty="0" smtClean="0"/>
              <a:t>une </a:t>
            </a:r>
            <a:r>
              <a:rPr lang="fr-FR" sz="1200" dirty="0"/>
              <a:t>liste des  </a:t>
            </a:r>
            <a:r>
              <a:rPr lang="fr-FR" sz="1200" dirty="0" smtClean="0"/>
              <a:t>valeurs </a:t>
            </a:r>
            <a:r>
              <a:rPr lang="fr-FR" sz="1200" dirty="0"/>
              <a:t>de 1 à 9. La première case sera ignorée (tab[0]) pour faciliter la </a:t>
            </a:r>
            <a:endParaRPr lang="fr-FR" sz="1200" dirty="0" smtClean="0"/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</a:t>
            </a:r>
            <a:r>
              <a:rPr lang="fr-FR" sz="1200" dirty="0" smtClean="0"/>
              <a:t>manipulation </a:t>
            </a:r>
            <a:r>
              <a:rPr lang="fr-FR" sz="1200" dirty="0"/>
              <a:t>du </a:t>
            </a:r>
            <a:r>
              <a:rPr lang="fr-FR" sz="1200" dirty="0" smtClean="0"/>
              <a:t>tableau (comme </a:t>
            </a:r>
            <a:r>
              <a:rPr lang="fr-FR" sz="1200" dirty="0"/>
              <a:t>si on aura le numéro d’indice est le même que le </a:t>
            </a:r>
            <a:endParaRPr lang="fr-FR" sz="1200" dirty="0" smtClean="0"/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</a:t>
            </a:r>
            <a:r>
              <a:rPr lang="fr-FR" sz="1200" dirty="0" smtClean="0"/>
              <a:t>numéro </a:t>
            </a:r>
            <a:r>
              <a:rPr lang="fr-FR" sz="1200" dirty="0"/>
              <a:t>choisi par le joueur). A chaque </a:t>
            </a:r>
            <a:r>
              <a:rPr lang="fr-FR" sz="1200" dirty="0" smtClean="0"/>
              <a:t>tour</a:t>
            </a:r>
            <a:r>
              <a:rPr lang="fr-FR" sz="1200" dirty="0"/>
              <a:t>, elle subit un mise à jour selon le choix </a:t>
            </a:r>
            <a:r>
              <a:rPr lang="fr-FR" sz="1200" dirty="0" smtClean="0"/>
              <a:t>du</a:t>
            </a:r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</a:t>
            </a:r>
            <a:r>
              <a:rPr lang="fr-FR" sz="1200" dirty="0" smtClean="0"/>
              <a:t> </a:t>
            </a:r>
            <a:r>
              <a:rPr lang="fr-FR" sz="1200" dirty="0"/>
              <a:t>joueur (remplacée par x ou o) (Ce processus </a:t>
            </a:r>
            <a:r>
              <a:rPr lang="fr-FR" sz="1200" dirty="0" smtClean="0"/>
              <a:t>sera </a:t>
            </a:r>
            <a:r>
              <a:rPr lang="fr-FR" sz="1200" dirty="0"/>
              <a:t>expliquée ultérieurement dans les </a:t>
            </a:r>
            <a:r>
              <a:rPr lang="fr-FR" sz="1200" dirty="0" smtClean="0"/>
              <a:t>  </a:t>
            </a:r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</a:t>
            </a:r>
            <a:r>
              <a:rPr lang="fr-FR" sz="1200" dirty="0" smtClean="0"/>
              <a:t> méthodes</a:t>
            </a:r>
            <a:r>
              <a:rPr lang="fr-FR" sz="1200" dirty="0"/>
              <a:t>).</a:t>
            </a:r>
          </a:p>
          <a:p>
            <a:pPr marL="114300" indent="0">
              <a:lnSpc>
                <a:spcPct val="80000"/>
              </a:lnSpc>
              <a:buNone/>
            </a:pPr>
            <a:endParaRPr lang="fr-FR" sz="1000" dirty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Int </a:t>
            </a:r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coleur_Jeux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[10]</a:t>
            </a:r>
            <a:endParaRPr lang="fr-FR" sz="13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fr-FR" dirty="0"/>
              <a:t>                </a:t>
            </a:r>
            <a:r>
              <a:rPr lang="fr-FR" sz="1200" dirty="0"/>
              <a:t>Cette variable sert à stocker le numéro correspondant à la couleur de chaque case de </a:t>
            </a:r>
            <a:r>
              <a:rPr lang="fr-FR" sz="1200" dirty="0" smtClean="0"/>
              <a:t>la</a:t>
            </a:r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</a:t>
            </a:r>
            <a:r>
              <a:rPr lang="fr-FR" sz="1200" dirty="0"/>
              <a:t>grille. </a:t>
            </a:r>
            <a:r>
              <a:rPr lang="fr-FR" sz="1200" dirty="0" smtClean="0"/>
              <a:t>Elle </a:t>
            </a:r>
            <a:r>
              <a:rPr lang="fr-FR" sz="1200" dirty="0"/>
              <a:t>sera initialisée par le numéro correspondant à la couleur standard (cyan). </a:t>
            </a:r>
            <a:r>
              <a:rPr lang="fr-FR" sz="1200" dirty="0" smtClean="0"/>
              <a:t>De</a:t>
            </a:r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              même</a:t>
            </a:r>
            <a:r>
              <a:rPr lang="fr-FR" sz="1200" dirty="0"/>
              <a:t>, la </a:t>
            </a:r>
            <a:r>
              <a:rPr lang="fr-FR" sz="1200" dirty="0" smtClean="0"/>
              <a:t>première </a:t>
            </a:r>
            <a:r>
              <a:rPr lang="fr-FR" sz="1200" dirty="0"/>
              <a:t>case sera ignorée (tab[0]) pour faciliter la manipulation du tableau </a:t>
            </a:r>
            <a:endParaRPr lang="fr-FR" sz="1200" dirty="0" smtClean="0"/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(comme </a:t>
            </a:r>
            <a:r>
              <a:rPr lang="fr-FR" sz="1200" dirty="0"/>
              <a:t>si on aura </a:t>
            </a:r>
            <a:r>
              <a:rPr lang="fr-FR" sz="1200" dirty="0" smtClean="0"/>
              <a:t>le </a:t>
            </a:r>
            <a:r>
              <a:rPr lang="fr-FR" sz="1200" dirty="0"/>
              <a:t>numéro d’indice est le même que le numéro choisi par le joueur). </a:t>
            </a:r>
            <a:endParaRPr lang="fr-FR" sz="1200" dirty="0" smtClean="0"/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A chaque </a:t>
            </a:r>
            <a:r>
              <a:rPr lang="fr-FR" sz="1200" dirty="0"/>
              <a:t>tour, elle subit </a:t>
            </a:r>
            <a:r>
              <a:rPr lang="fr-FR" sz="1200" dirty="0" smtClean="0"/>
              <a:t>un mise </a:t>
            </a:r>
            <a:r>
              <a:rPr lang="fr-FR" sz="1200" dirty="0"/>
              <a:t>à jour selon la couleur du joueur et le numéro du case </a:t>
            </a:r>
            <a:endParaRPr lang="fr-FR" sz="1200" dirty="0" smtClean="0"/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choisi </a:t>
            </a:r>
            <a:r>
              <a:rPr lang="fr-FR" sz="1200" dirty="0"/>
              <a:t>(remplacée par le numéro </a:t>
            </a:r>
            <a:r>
              <a:rPr lang="fr-FR" sz="1200" dirty="0" smtClean="0"/>
              <a:t>correspondant  </a:t>
            </a:r>
            <a:r>
              <a:rPr lang="fr-FR" sz="1200" dirty="0"/>
              <a:t>à la couleur du joueur) (Ce processus </a:t>
            </a:r>
            <a:endParaRPr lang="fr-FR" sz="1200" dirty="0" smtClean="0"/>
          </a:p>
          <a:p>
            <a:pPr marL="114300" indent="0">
              <a:lnSpc>
                <a:spcPct val="80000"/>
              </a:lnSpc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sera </a:t>
            </a:r>
            <a:r>
              <a:rPr lang="fr-FR" sz="1200" dirty="0"/>
              <a:t>expliquée ultérieurement dans </a:t>
            </a:r>
            <a:r>
              <a:rPr lang="fr-FR" sz="1200" dirty="0" smtClean="0"/>
              <a:t>les méthodes</a:t>
            </a:r>
            <a:r>
              <a:rPr lang="fr-FR" sz="1200" dirty="0"/>
              <a:t>).</a:t>
            </a:r>
            <a:endParaRPr lang="fr-FR" sz="1200" dirty="0"/>
          </a:p>
          <a:p>
            <a:pPr marL="114300" indent="0">
              <a:lnSpc>
                <a:spcPct val="80000"/>
              </a:lnSpc>
              <a:buNone/>
            </a:pPr>
            <a:endParaRPr lang="fr-FR" dirty="0"/>
          </a:p>
        </p:txBody>
      </p:sp>
      <p:grpSp>
        <p:nvGrpSpPr>
          <p:cNvPr id="4" name="Google Shape;451;p34">
            <a:extLst>
              <a:ext uri="{FF2B5EF4-FFF2-40B4-BE49-F238E27FC236}">
                <a16:creationId xmlns="" xmlns:a16="http://schemas.microsoft.com/office/drawing/2014/main" id="{120AB738-B411-465A-B31A-610B18C77F38}"/>
              </a:ext>
            </a:extLst>
          </p:cNvPr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5" name="Google Shape;452;p34">
              <a:extLst>
                <a:ext uri="{FF2B5EF4-FFF2-40B4-BE49-F238E27FC236}">
                  <a16:creationId xmlns="" xmlns:a16="http://schemas.microsoft.com/office/drawing/2014/main" id="{96E8CD24-5B2C-45DA-A9E0-486FEC821B02}"/>
                </a:ext>
              </a:extLst>
            </p:cNvPr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4">
              <a:extLst>
                <a:ext uri="{FF2B5EF4-FFF2-40B4-BE49-F238E27FC236}">
                  <a16:creationId xmlns="" xmlns:a16="http://schemas.microsoft.com/office/drawing/2014/main" id="{126CB17A-C732-4B99-BD78-9528504627E9}"/>
                </a:ext>
              </a:extLst>
            </p:cNvPr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4">
              <a:extLst>
                <a:ext uri="{FF2B5EF4-FFF2-40B4-BE49-F238E27FC236}">
                  <a16:creationId xmlns="" xmlns:a16="http://schemas.microsoft.com/office/drawing/2014/main" id="{17D52BC3-0BDB-4178-BDAD-B7B5F8DEA8E4}"/>
                </a:ext>
              </a:extLst>
            </p:cNvPr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4">
              <a:extLst>
                <a:ext uri="{FF2B5EF4-FFF2-40B4-BE49-F238E27FC236}">
                  <a16:creationId xmlns="" xmlns:a16="http://schemas.microsoft.com/office/drawing/2014/main" id="{547441B7-20E4-4BD1-B0E0-084F7EB1DAF3}"/>
                </a:ext>
              </a:extLst>
            </p:cNvPr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6;p34">
            <a:extLst>
              <a:ext uri="{FF2B5EF4-FFF2-40B4-BE49-F238E27FC236}">
                <a16:creationId xmlns="" xmlns:a16="http://schemas.microsoft.com/office/drawing/2014/main" id="{8E87336F-90FE-452E-A777-260633E11D7B}"/>
              </a:ext>
            </a:extLst>
          </p:cNvPr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10" name="Google Shape;457;p34">
              <a:extLst>
                <a:ext uri="{FF2B5EF4-FFF2-40B4-BE49-F238E27FC236}">
                  <a16:creationId xmlns="" xmlns:a16="http://schemas.microsoft.com/office/drawing/2014/main" id="{DF0A7A8C-D643-456A-A745-8137FD47CCD9}"/>
                </a:ext>
              </a:extLst>
            </p:cNvPr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8;p34">
              <a:extLst>
                <a:ext uri="{FF2B5EF4-FFF2-40B4-BE49-F238E27FC236}">
                  <a16:creationId xmlns="" xmlns:a16="http://schemas.microsoft.com/office/drawing/2014/main" id="{CF1978B2-9CB1-4282-8B83-2C7CFC2F06FA}"/>
                </a:ext>
              </a:extLst>
            </p:cNvPr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9;p34">
              <a:extLst>
                <a:ext uri="{FF2B5EF4-FFF2-40B4-BE49-F238E27FC236}">
                  <a16:creationId xmlns="" xmlns:a16="http://schemas.microsoft.com/office/drawing/2014/main" id="{9C13213B-7988-4EAA-99A2-496DC6E4E071}"/>
                </a:ext>
              </a:extLst>
            </p:cNvPr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0;p34">
              <a:extLst>
                <a:ext uri="{FF2B5EF4-FFF2-40B4-BE49-F238E27FC236}">
                  <a16:creationId xmlns="" xmlns:a16="http://schemas.microsoft.com/office/drawing/2014/main" id="{150086FD-3147-4879-81EF-8F2AA5D6D706}"/>
                </a:ext>
              </a:extLst>
            </p:cNvPr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16505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lt2"/>
                </a:solidFill>
              </a:rPr>
              <a:t>Les méthodes</a:t>
            </a:r>
            <a:endParaRPr lang="fr-FR" dirty="0"/>
          </a:p>
        </p:txBody>
      </p:sp>
      <p:grpSp>
        <p:nvGrpSpPr>
          <p:cNvPr id="9" name="Google Shape;456;p34">
            <a:extLst>
              <a:ext uri="{FF2B5EF4-FFF2-40B4-BE49-F238E27FC236}">
                <a16:creationId xmlns="" xmlns:a16="http://schemas.microsoft.com/office/drawing/2014/main" id="{8E87336F-90FE-452E-A777-260633E11D7B}"/>
              </a:ext>
            </a:extLst>
          </p:cNvPr>
          <p:cNvGrpSpPr>
            <a:grpSpLocks noGrp="1"/>
          </p:cNvGrpSpPr>
          <p:nvPr>
            <p:ph type="body" idx="1"/>
          </p:nvPr>
        </p:nvGrpSpPr>
        <p:grpSpPr>
          <a:xfrm>
            <a:off x="720725" y="1052513"/>
            <a:ext cx="7702550" cy="3551237"/>
            <a:chOff x="8819650" y="3819100"/>
            <a:chExt cx="165327" cy="166060"/>
          </a:xfrm>
        </p:grpSpPr>
        <p:sp>
          <p:nvSpPr>
            <p:cNvPr id="10" name="Google Shape;457;p34">
              <a:extLst>
                <a:ext uri="{FF2B5EF4-FFF2-40B4-BE49-F238E27FC236}">
                  <a16:creationId xmlns="" xmlns:a16="http://schemas.microsoft.com/office/drawing/2014/main" id="{DF0A7A8C-D643-456A-A745-8137FD47CCD9}"/>
                </a:ext>
              </a:extLst>
            </p:cNvPr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8;p34">
              <a:extLst>
                <a:ext uri="{FF2B5EF4-FFF2-40B4-BE49-F238E27FC236}">
                  <a16:creationId xmlns="" xmlns:a16="http://schemas.microsoft.com/office/drawing/2014/main" id="{CF1978B2-9CB1-4282-8B83-2C7CFC2F06FA}"/>
                </a:ext>
              </a:extLst>
            </p:cNvPr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9;p34">
              <a:extLst>
                <a:ext uri="{FF2B5EF4-FFF2-40B4-BE49-F238E27FC236}">
                  <a16:creationId xmlns="" xmlns:a16="http://schemas.microsoft.com/office/drawing/2014/main" id="{9C13213B-7988-4EAA-99A2-496DC6E4E071}"/>
                </a:ext>
              </a:extLst>
            </p:cNvPr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0;p34">
              <a:extLst>
                <a:ext uri="{FF2B5EF4-FFF2-40B4-BE49-F238E27FC236}">
                  <a16:creationId xmlns="" xmlns:a16="http://schemas.microsoft.com/office/drawing/2014/main" id="{150086FD-3147-4879-81EF-8F2AA5D6D706}"/>
                </a:ext>
              </a:extLst>
            </p:cNvPr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56;p34">
            <a:extLst>
              <a:ext uri="{FF2B5EF4-FFF2-40B4-BE49-F238E27FC236}">
                <a16:creationId xmlns="" xmlns:a16="http://schemas.microsoft.com/office/drawing/2014/main" id="{8E87336F-90FE-452E-A777-260633E11D7B}"/>
              </a:ext>
            </a:extLst>
          </p:cNvPr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15" name="Google Shape;457;p34">
              <a:extLst>
                <a:ext uri="{FF2B5EF4-FFF2-40B4-BE49-F238E27FC236}">
                  <a16:creationId xmlns="" xmlns:a16="http://schemas.microsoft.com/office/drawing/2014/main" id="{DF0A7A8C-D643-456A-A745-8137FD47CCD9}"/>
                </a:ext>
              </a:extLst>
            </p:cNvPr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8;p34">
              <a:extLst>
                <a:ext uri="{FF2B5EF4-FFF2-40B4-BE49-F238E27FC236}">
                  <a16:creationId xmlns="" xmlns:a16="http://schemas.microsoft.com/office/drawing/2014/main" id="{CF1978B2-9CB1-4282-8B83-2C7CFC2F06FA}"/>
                </a:ext>
              </a:extLst>
            </p:cNvPr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9;p34">
              <a:extLst>
                <a:ext uri="{FF2B5EF4-FFF2-40B4-BE49-F238E27FC236}">
                  <a16:creationId xmlns="" xmlns:a16="http://schemas.microsoft.com/office/drawing/2014/main" id="{9C13213B-7988-4EAA-99A2-496DC6E4E071}"/>
                </a:ext>
              </a:extLst>
            </p:cNvPr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0;p34">
              <a:extLst>
                <a:ext uri="{FF2B5EF4-FFF2-40B4-BE49-F238E27FC236}">
                  <a16:creationId xmlns="" xmlns:a16="http://schemas.microsoft.com/office/drawing/2014/main" id="{150086FD-3147-4879-81EF-8F2AA5D6D706}"/>
                </a:ext>
              </a:extLst>
            </p:cNvPr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51;p34">
            <a:extLst>
              <a:ext uri="{FF2B5EF4-FFF2-40B4-BE49-F238E27FC236}">
                <a16:creationId xmlns="" xmlns:a16="http://schemas.microsoft.com/office/drawing/2014/main" id="{120AB738-B411-465A-B31A-610B18C77F38}"/>
              </a:ext>
            </a:extLst>
          </p:cNvPr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20" name="Google Shape;452;p34">
              <a:extLst>
                <a:ext uri="{FF2B5EF4-FFF2-40B4-BE49-F238E27FC236}">
                  <a16:creationId xmlns="" xmlns:a16="http://schemas.microsoft.com/office/drawing/2014/main" id="{96E8CD24-5B2C-45DA-A9E0-486FEC821B02}"/>
                </a:ext>
              </a:extLst>
            </p:cNvPr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3;p34">
              <a:extLst>
                <a:ext uri="{FF2B5EF4-FFF2-40B4-BE49-F238E27FC236}">
                  <a16:creationId xmlns="" xmlns:a16="http://schemas.microsoft.com/office/drawing/2014/main" id="{126CB17A-C732-4B99-BD78-9528504627E9}"/>
                </a:ext>
              </a:extLst>
            </p:cNvPr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4;p34">
              <a:extLst>
                <a:ext uri="{FF2B5EF4-FFF2-40B4-BE49-F238E27FC236}">
                  <a16:creationId xmlns="" xmlns:a16="http://schemas.microsoft.com/office/drawing/2014/main" id="{17D52BC3-0BDB-4178-BDAD-B7B5F8DEA8E4}"/>
                </a:ext>
              </a:extLst>
            </p:cNvPr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5;p34">
              <a:extLst>
                <a:ext uri="{FF2B5EF4-FFF2-40B4-BE49-F238E27FC236}">
                  <a16:creationId xmlns="" xmlns:a16="http://schemas.microsoft.com/office/drawing/2014/main" id="{547441B7-20E4-4BD1-B0E0-084F7EB1DAF3}"/>
                </a:ext>
              </a:extLst>
            </p:cNvPr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space réservé du texte 2">
            <a:extLst>
              <a:ext uri="{FF2B5EF4-FFF2-40B4-BE49-F238E27FC236}">
                <a16:creationId xmlns="" xmlns:a16="http://schemas.microsoft.com/office/drawing/2014/main" id="{DD97171D-159B-41B4-8C90-F50129241B65}"/>
              </a:ext>
            </a:extLst>
          </p:cNvPr>
          <p:cNvSpPr txBox="1">
            <a:spLocks/>
          </p:cNvSpPr>
          <p:nvPr/>
        </p:nvSpPr>
        <p:spPr>
          <a:xfrm>
            <a:off x="195942" y="947058"/>
            <a:ext cx="8458200" cy="4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  <a:latin typeface="Poppins" charset="0"/>
                <a:cs typeface="Poppins" charset="0"/>
              </a:rPr>
              <a:t>int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  <a:latin typeface="Poppins" charset="0"/>
                <a:cs typeface="Poppins" charset="0"/>
              </a:rPr>
              <a:t>* </a:t>
            </a: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  <a:latin typeface="Poppins" charset="0"/>
                <a:cs typeface="Poppins" charset="0"/>
              </a:rPr>
              <a:t>get_adresse_T_coleurJeux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  <a:latin typeface="Poppins" charset="0"/>
                <a:cs typeface="Poppins" charset="0"/>
              </a:rPr>
              <a:t>()</a:t>
            </a: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r>
              <a:rPr kumimoji="0" lang="fr-FR" sz="1300" b="1" i="0" u="none" strike="noStrike" kern="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noFill/>
                </a:uFill>
                <a:latin typeface="Poppins" charset="0"/>
                <a:ea typeface="Poppins"/>
                <a:cs typeface="Poppins" charset="0"/>
                <a:sym typeface="Poppins"/>
              </a:rPr>
              <a:t> </a:t>
            </a:r>
            <a:r>
              <a:rPr kumimoji="0" lang="fr-FR" sz="1300" b="1" i="0" u="none" strike="noStrike" kern="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noFill/>
                </a:uFill>
                <a:latin typeface="Poppins" charset="0"/>
                <a:ea typeface="Poppins"/>
                <a:cs typeface="Poppins" charset="0"/>
                <a:sym typeface="Poppins"/>
              </a:rPr>
              <a:t>        </a:t>
            </a: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Cette  </a:t>
            </a:r>
            <a:r>
              <a:rPr lang="fr-FR" sz="12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methode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sert à retourner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 'adresse de tableau de </a:t>
            </a:r>
            <a:r>
              <a:rPr lang="fr-FR" sz="12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coleur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fr-FR" sz="12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coleur_Jeux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[])</a:t>
            </a: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endParaRPr lang="fr-FR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  <a:latin typeface="Poppins" charset="0"/>
                <a:cs typeface="Poppins" charset="0"/>
              </a:rPr>
              <a:t>void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  <a:latin typeface="Poppins" charset="0"/>
                <a:cs typeface="Poppins" charset="0"/>
              </a:rPr>
              <a:t> </a:t>
            </a: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  <a:latin typeface="Poppins" charset="0"/>
                <a:cs typeface="Poppins" charset="0"/>
              </a:rPr>
              <a:t>set_coleur_Jeux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  <a:latin typeface="Poppins" charset="0"/>
                <a:cs typeface="Poppins" charset="0"/>
              </a:rPr>
              <a:t>()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 </a:t>
            </a:r>
            <a:endParaRPr lang="fr-FR" sz="1300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cette </a:t>
            </a:r>
            <a:r>
              <a:rPr lang="fr-FR" sz="12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methode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sert à initialiser le tableau de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couleur par le </a:t>
            </a:r>
            <a:r>
              <a:rPr lang="fr-FR" sz="12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numero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correspondant à la couleur standard (139)</a:t>
            </a:r>
            <a:endParaRPr lang="fr-FR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endParaRPr lang="fr-FR" sz="1300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</a:rPr>
              <a:t>void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 </a:t>
            </a: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</a:rPr>
              <a:t>set_tour_coleur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(</a:t>
            </a: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</a:rPr>
              <a:t>int,int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)</a:t>
            </a: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cette </a:t>
            </a:r>
            <a:r>
              <a:rPr lang="fr-FR" sz="12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methode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sert à modifier le contenu du tableau ’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lang="fr-FR" sz="12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coleur_Jeux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[]’’.A chaque tour elle reçoit comme paramètres  le  dernier numéro choisi par le joueur ainsi que le numéro correspondant à sa couleur.</a:t>
            </a: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En effet la case indexée par le choix du joueur sera chargée par sa couleur.</a:t>
            </a: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endParaRPr lang="fr-FR" sz="1200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 marL="45720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</a:rPr>
              <a:t>void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 </a:t>
            </a: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</a:rPr>
              <a:t>set_tour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(</a:t>
            </a: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</a:rPr>
              <a:t>int,string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)</a:t>
            </a:r>
            <a:endParaRPr lang="fr-FR" sz="1300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cette </a:t>
            </a:r>
            <a:r>
              <a:rPr lang="fr-FR" sz="12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methode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sert à modifier le contenu du tableau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’’tab[]’’.A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chaque tour elle reçoit comme paramètres  le  dernier numéro choisi par le joueur ainsi que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son signe.</a:t>
            </a:r>
            <a:endParaRPr lang="fr-FR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En effet la case indexée par le choix du joueur sera chargée par </a:t>
            </a:r>
            <a:r>
              <a:rPr lang="fr-F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 signe(X ou O).</a:t>
            </a:r>
            <a:endParaRPr lang="fr-FR" sz="1200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 marL="457200" indent="-342900">
              <a:lnSpc>
                <a:spcPct val="110000"/>
              </a:lnSpc>
              <a:buClr>
                <a:schemeClr val="dk1"/>
              </a:buClr>
              <a:buSzPts val="1800"/>
            </a:pP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 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      </a:t>
            </a: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</a:pPr>
            <a:endParaRPr lang="fr-FR" sz="1200" dirty="0" smtClean="0">
              <a:uFill>
                <a:noFill/>
              </a:uFill>
            </a:endParaRPr>
          </a:p>
          <a:p>
            <a:pPr marL="45720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endParaRPr lang="fr-FR" sz="1200" dirty="0" smtClean="0">
              <a:uFill>
                <a:noFill/>
              </a:uFill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endParaRPr lang="fr-FR" sz="1200" dirty="0" smtClean="0">
              <a:uFill>
                <a:noFill/>
              </a:uFill>
            </a:endParaRPr>
          </a:p>
          <a:p>
            <a:pPr marL="45720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endParaRPr lang="fr-FR" sz="1200" dirty="0" smtClean="0">
              <a:uFill>
                <a:noFill/>
              </a:uFill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endParaRPr lang="fr-FR" sz="1300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endParaRPr lang="fr-FR" sz="1300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 marL="45720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endParaRPr lang="fr-FR" sz="1200" b="1" dirty="0" smtClean="0">
              <a:solidFill>
                <a:srgbClr val="FFC000"/>
              </a:solidFill>
              <a:uFill>
                <a:noFill/>
              </a:uFill>
              <a:latin typeface="Poppins" charset="0"/>
              <a:cs typeface="Poppins" charset="0"/>
            </a:endParaRPr>
          </a:p>
          <a:p>
            <a:pPr marL="457200" lvl="0" indent="-342900">
              <a:lnSpc>
                <a:spcPct val="110000"/>
              </a:lnSpc>
              <a:buClr>
                <a:schemeClr val="dk1"/>
              </a:buClr>
              <a:buSzPts val="1800"/>
              <a:buFont typeface="Poppins"/>
              <a:buChar char="●"/>
            </a:pPr>
            <a:endParaRPr lang="fr-FR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14300" lvl="0">
              <a:buClr>
                <a:schemeClr val="dk1"/>
              </a:buClr>
              <a:buSzPts val="1800"/>
            </a:pPr>
            <a:endParaRPr lang="fr-FR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14300" lvl="0">
              <a:buClr>
                <a:schemeClr val="dk1"/>
              </a:buClr>
              <a:buSzPts val="1800"/>
            </a:pPr>
            <a:endParaRPr lang="fr-FR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14300" lvl="0">
              <a:buClr>
                <a:schemeClr val="dk1"/>
              </a:buClr>
              <a:buSzPts val="1800"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  <a:p>
            <a:pPr marL="114300" lvl="0">
              <a:buClr>
                <a:schemeClr val="dk1"/>
              </a:buClr>
              <a:buSzPts val="1800"/>
            </a:pP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tabLst/>
              <a:defRPr/>
            </a:pP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tabLst/>
              <a:defRPr/>
            </a:pP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0000" y="696686"/>
            <a:ext cx="7901486" cy="4093028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</a:rPr>
              <a:t>void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 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construire(joueur , joueur)</a:t>
            </a:r>
          </a:p>
          <a:p>
            <a:pPr lvl="0">
              <a:lnSpc>
                <a:spcPct val="110000"/>
              </a:lnSpc>
              <a:buNone/>
            </a:pP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       Cette méthode sert à gérer l’affichage .D’abord elle affiche le nom du jeu ’’</a:t>
            </a:r>
            <a:r>
              <a:rPr lang="fr-FR" sz="1200" dirty="0" err="1" smtClean="0">
                <a:solidFill>
                  <a:schemeClr val="tx1"/>
                </a:solidFill>
                <a:uFill>
                  <a:noFill/>
                </a:uFill>
              </a:rPr>
              <a:t>Tic-Tac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-</a:t>
            </a:r>
            <a:r>
              <a:rPr lang="fr-FR" sz="1200" dirty="0" err="1" smtClean="0">
                <a:solidFill>
                  <a:schemeClr val="tx1"/>
                </a:solidFill>
                <a:uFill>
                  <a:noFill/>
                </a:uFill>
              </a:rPr>
              <a:t>Toe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’’,</a:t>
            </a:r>
          </a:p>
          <a:p>
            <a:pPr lvl="0">
              <a:lnSpc>
                <a:spcPct val="110000"/>
              </a:lnSpc>
              <a:buNone/>
            </a:pP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      ensuite elle affiche les informations des deux joueurs(récupérées par les   joueurs mis en paramètres).Enfin elle se charge de construire la structure de la grille(à l’aide des ’’| ’’ ,’’_’’ et des espaces) , ainsi que de placer les numéros et les signes dans les cases convenables selon leurs couleurs correspondants(récupérés à partir des deux tableaux ‘’</a:t>
            </a:r>
            <a:r>
              <a:rPr lang="fr-FR" sz="1200" dirty="0" smtClean="0"/>
              <a:t>tab[]’’, ‘’</a:t>
            </a:r>
            <a:r>
              <a:rPr lang="fr-FR" sz="1200" dirty="0" err="1" smtClean="0"/>
              <a:t>coleur_Jeux</a:t>
            </a:r>
            <a:r>
              <a:rPr lang="fr-FR" sz="1200" dirty="0" smtClean="0"/>
              <a:t>[]’’)</a:t>
            </a:r>
            <a:endParaRPr lang="fr-FR" sz="1200" dirty="0" smtClean="0">
              <a:solidFill>
                <a:schemeClr val="tx1"/>
              </a:solidFill>
              <a:uFill>
                <a:noFill/>
              </a:uFill>
            </a:endParaRPr>
          </a:p>
          <a:p>
            <a:pPr lvl="0">
              <a:lnSpc>
                <a:spcPct val="110000"/>
              </a:lnSpc>
              <a:buNone/>
            </a:pP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</a:t>
            </a:r>
          </a:p>
          <a:p>
            <a:pPr lvl="0">
              <a:lnSpc>
                <a:spcPct val="110000"/>
              </a:lnSpc>
              <a:buNone/>
            </a:pPr>
            <a:endParaRPr lang="fr-FR" sz="1200" dirty="0" smtClean="0">
              <a:solidFill>
                <a:schemeClr val="tx1"/>
              </a:solidFill>
              <a:uFill>
                <a:noFill/>
              </a:uFill>
            </a:endParaRPr>
          </a:p>
          <a:p>
            <a:pPr lvl="0">
              <a:lnSpc>
                <a:spcPct val="110000"/>
              </a:lnSpc>
              <a:buNone/>
            </a:pPr>
            <a:r>
              <a:rPr lang="fr-FR" sz="1200" b="1" dirty="0" smtClean="0">
                <a:solidFill>
                  <a:schemeClr val="tx1"/>
                </a:solidFill>
                <a:uFill>
                  <a:noFill/>
                </a:uFill>
              </a:rPr>
              <a:t> </a:t>
            </a:r>
            <a:r>
              <a:rPr lang="fr-FR" sz="1200" b="1" dirty="0" smtClean="0">
                <a:solidFill>
                  <a:schemeClr val="tx1"/>
                </a:solidFill>
                <a:uFill>
                  <a:noFill/>
                </a:uFill>
              </a:rPr>
              <a:t>         </a:t>
            </a:r>
            <a:endParaRPr lang="fr-FR" sz="1300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endParaRPr lang="fr-FR" sz="1300" dirty="0"/>
          </a:p>
        </p:txBody>
      </p:sp>
      <p:grpSp>
        <p:nvGrpSpPr>
          <p:cNvPr id="4" name="Google Shape;456;p34">
            <a:extLst>
              <a:ext uri="{FF2B5EF4-FFF2-40B4-BE49-F238E27FC236}">
                <a16:creationId xmlns="" xmlns:a16="http://schemas.microsoft.com/office/drawing/2014/main" id="{8E87336F-90FE-452E-A777-260633E11D7B}"/>
              </a:ext>
            </a:extLst>
          </p:cNvPr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5" name="Google Shape;457;p34">
              <a:extLst>
                <a:ext uri="{FF2B5EF4-FFF2-40B4-BE49-F238E27FC236}">
                  <a16:creationId xmlns="" xmlns:a16="http://schemas.microsoft.com/office/drawing/2014/main" id="{DF0A7A8C-D643-456A-A745-8137FD47CCD9}"/>
                </a:ext>
              </a:extLst>
            </p:cNvPr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8;p34">
              <a:extLst>
                <a:ext uri="{FF2B5EF4-FFF2-40B4-BE49-F238E27FC236}">
                  <a16:creationId xmlns="" xmlns:a16="http://schemas.microsoft.com/office/drawing/2014/main" id="{CF1978B2-9CB1-4282-8B83-2C7CFC2F06FA}"/>
                </a:ext>
              </a:extLst>
            </p:cNvPr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9;p34">
              <a:extLst>
                <a:ext uri="{FF2B5EF4-FFF2-40B4-BE49-F238E27FC236}">
                  <a16:creationId xmlns="" xmlns:a16="http://schemas.microsoft.com/office/drawing/2014/main" id="{9C13213B-7988-4EAA-99A2-496DC6E4E071}"/>
                </a:ext>
              </a:extLst>
            </p:cNvPr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0;p34">
              <a:extLst>
                <a:ext uri="{FF2B5EF4-FFF2-40B4-BE49-F238E27FC236}">
                  <a16:creationId xmlns="" xmlns:a16="http://schemas.microsoft.com/office/drawing/2014/main" id="{150086FD-3147-4879-81EF-8F2AA5D6D706}"/>
                </a:ext>
              </a:extLst>
            </p:cNvPr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1;p34">
            <a:extLst>
              <a:ext uri="{FF2B5EF4-FFF2-40B4-BE49-F238E27FC236}">
                <a16:creationId xmlns="" xmlns:a16="http://schemas.microsoft.com/office/drawing/2014/main" id="{120AB738-B411-465A-B31A-610B18C77F38}"/>
              </a:ext>
            </a:extLst>
          </p:cNvPr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10" name="Google Shape;452;p34">
              <a:extLst>
                <a:ext uri="{FF2B5EF4-FFF2-40B4-BE49-F238E27FC236}">
                  <a16:creationId xmlns="" xmlns:a16="http://schemas.microsoft.com/office/drawing/2014/main" id="{96E8CD24-5B2C-45DA-A9E0-486FEC821B02}"/>
                </a:ext>
              </a:extLst>
            </p:cNvPr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3;p34">
              <a:extLst>
                <a:ext uri="{FF2B5EF4-FFF2-40B4-BE49-F238E27FC236}">
                  <a16:creationId xmlns="" xmlns:a16="http://schemas.microsoft.com/office/drawing/2014/main" id="{126CB17A-C732-4B99-BD78-9528504627E9}"/>
                </a:ext>
              </a:extLst>
            </p:cNvPr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4;p34">
              <a:extLst>
                <a:ext uri="{FF2B5EF4-FFF2-40B4-BE49-F238E27FC236}">
                  <a16:creationId xmlns="" xmlns:a16="http://schemas.microsoft.com/office/drawing/2014/main" id="{17D52BC3-0BDB-4178-BDAD-B7B5F8DEA8E4}"/>
                </a:ext>
              </a:extLst>
            </p:cNvPr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5;p34">
              <a:extLst>
                <a:ext uri="{FF2B5EF4-FFF2-40B4-BE49-F238E27FC236}">
                  <a16:creationId xmlns="" xmlns:a16="http://schemas.microsoft.com/office/drawing/2014/main" id="{547441B7-20E4-4BD1-B0E0-084F7EB1DAF3}"/>
                </a:ext>
              </a:extLst>
            </p:cNvPr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7" name="Picture 3" descr="C:\Users\admin\Pictures\Screenshots\Capture d’écran (373).png"/>
          <p:cNvPicPr>
            <a:picLocks noChangeAspect="1" noChangeArrowheads="1"/>
          </p:cNvPicPr>
          <p:nvPr/>
        </p:nvPicPr>
        <p:blipFill>
          <a:blip r:embed="rId2"/>
          <a:srcRect l="37848" t="4460" r="8770" b="26899"/>
          <a:stretch>
            <a:fillRect/>
          </a:stretch>
        </p:blipFill>
        <p:spPr bwMode="auto">
          <a:xfrm>
            <a:off x="2971800" y="2231571"/>
            <a:ext cx="3418114" cy="24710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  <a:buNone/>
            </a:pPr>
            <a:endParaRPr lang="fr-FR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>
              <a:lnSpc>
                <a:spcPct val="110000"/>
              </a:lnSpc>
            </a:pP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string* </a:t>
            </a:r>
            <a:r>
              <a:rPr lang="fr-FR" sz="1300" b="1" dirty="0" err="1" smtClean="0">
                <a:solidFill>
                  <a:srgbClr val="FFC000"/>
                </a:solidFill>
                <a:uFill>
                  <a:noFill/>
                </a:uFill>
              </a:rPr>
              <a:t>get_adresseTab</a:t>
            </a:r>
            <a:r>
              <a:rPr lang="fr-FR" sz="1300" b="1" dirty="0" smtClean="0">
                <a:solidFill>
                  <a:srgbClr val="FFC000"/>
                </a:solidFill>
                <a:uFill>
                  <a:noFill/>
                </a:uFill>
              </a:rPr>
              <a:t>()</a:t>
            </a:r>
          </a:p>
          <a:p>
            <a:pPr>
              <a:lnSpc>
                <a:spcPct val="110000"/>
              </a:lnSpc>
              <a:buNone/>
            </a:pP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        Cette </a:t>
            </a:r>
            <a:r>
              <a:rPr lang="fr-FR" sz="1200" dirty="0" err="1" smtClean="0">
                <a:solidFill>
                  <a:schemeClr val="tx1"/>
                </a:solidFill>
                <a:uFill>
                  <a:noFill/>
                </a:uFill>
              </a:rPr>
              <a:t>methode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sert  à retourner l’adresse du tableau tab[] .elle sera utile lors  du modification </a:t>
            </a:r>
            <a:r>
              <a:rPr lang="fr-FR" sz="1200" dirty="0" err="1" smtClean="0">
                <a:solidFill>
                  <a:schemeClr val="tx1"/>
                </a:solidFill>
                <a:uFill>
                  <a:noFill/>
                </a:uFill>
              </a:rPr>
              <a:t>deu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tableau ainsi que lors du </a:t>
            </a:r>
            <a:r>
              <a:rPr lang="fr-FR" sz="1200" dirty="0" err="1" smtClean="0">
                <a:solidFill>
                  <a:schemeClr val="tx1"/>
                </a:solidFill>
                <a:uFill>
                  <a:noFill/>
                </a:uFill>
              </a:rPr>
              <a:t>verification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du </a:t>
            </a:r>
            <a:r>
              <a:rPr lang="fr-FR" sz="1200" dirty="0" err="1" smtClean="0">
                <a:solidFill>
                  <a:schemeClr val="tx1"/>
                </a:solidFill>
                <a:uFill>
                  <a:noFill/>
                </a:uFill>
              </a:rPr>
              <a:t>resultat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du jeu.</a:t>
            </a:r>
            <a:endParaRPr lang="fr-FR" sz="1200" dirty="0" smtClean="0">
              <a:solidFill>
                <a:schemeClr val="tx1"/>
              </a:solidFill>
              <a:uFill>
                <a:noFill/>
              </a:uFill>
            </a:endParaRPr>
          </a:p>
          <a:p>
            <a:pPr>
              <a:lnSpc>
                <a:spcPct val="110000"/>
              </a:lnSpc>
            </a:pPr>
            <a:endParaRPr lang="fr-FR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 lvl="0">
              <a:lnSpc>
                <a:spcPct val="110000"/>
              </a:lnSpc>
            </a:pPr>
            <a:r>
              <a:rPr lang="fr-FR" b="1" dirty="0" err="1" smtClean="0">
                <a:solidFill>
                  <a:srgbClr val="FFC000"/>
                </a:solidFill>
                <a:uFill>
                  <a:noFill/>
                </a:uFill>
              </a:rPr>
              <a:t>int</a:t>
            </a:r>
            <a:r>
              <a:rPr lang="fr-FR" b="1" dirty="0" smtClean="0">
                <a:solidFill>
                  <a:srgbClr val="FFC000"/>
                </a:solidFill>
                <a:uFill>
                  <a:noFill/>
                </a:uFill>
              </a:rPr>
              <a:t> </a:t>
            </a:r>
            <a:r>
              <a:rPr lang="fr-FR" b="1" dirty="0" err="1" smtClean="0">
                <a:solidFill>
                  <a:srgbClr val="FFC000"/>
                </a:solidFill>
                <a:uFill>
                  <a:noFill/>
                </a:uFill>
              </a:rPr>
              <a:t>verif_gann</a:t>
            </a:r>
            <a:r>
              <a:rPr lang="fr-FR" b="1" dirty="0" smtClean="0">
                <a:solidFill>
                  <a:srgbClr val="FFC000"/>
                </a:solidFill>
                <a:uFill>
                  <a:noFill/>
                </a:uFill>
              </a:rPr>
              <a:t>(</a:t>
            </a:r>
            <a:r>
              <a:rPr lang="fr-FR" b="1" dirty="0" err="1" smtClean="0">
                <a:solidFill>
                  <a:srgbClr val="FFC000"/>
                </a:solidFill>
                <a:uFill>
                  <a:noFill/>
                </a:uFill>
              </a:rPr>
              <a:t>joueur,joueur</a:t>
            </a:r>
            <a:r>
              <a:rPr lang="fr-FR" b="1" dirty="0" smtClean="0">
                <a:solidFill>
                  <a:srgbClr val="FFC000"/>
                </a:solidFill>
                <a:uFill>
                  <a:noFill/>
                </a:uFill>
              </a:rPr>
              <a:t>)</a:t>
            </a:r>
          </a:p>
          <a:p>
            <a:pPr lvl="0">
              <a:lnSpc>
                <a:spcPct val="110000"/>
              </a:lnSpc>
              <a:buNone/>
            </a:pP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        Cette </a:t>
            </a:r>
            <a:r>
              <a:rPr lang="fr-FR" sz="1200" dirty="0" err="1" smtClean="0">
                <a:solidFill>
                  <a:schemeClr val="tx1"/>
                </a:solidFill>
                <a:uFill>
                  <a:noFill/>
                </a:uFill>
              </a:rPr>
              <a:t>methode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sert  à tester le </a:t>
            </a:r>
            <a:r>
              <a:rPr lang="fr-FR" sz="1200" dirty="0" err="1" smtClean="0">
                <a:solidFill>
                  <a:schemeClr val="tx1"/>
                </a:solidFill>
                <a:uFill>
                  <a:noFill/>
                </a:uFill>
              </a:rPr>
              <a:t>resultat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du jeu après chaque tour </a:t>
            </a:r>
          </a:p>
          <a:p>
            <a:pPr lvl="0">
              <a:lnSpc>
                <a:spcPct val="110000"/>
              </a:lnSpc>
            </a:pPr>
            <a:endParaRPr lang="fr-FR" b="1" dirty="0" smtClean="0">
              <a:solidFill>
                <a:srgbClr val="FFC000"/>
              </a:solidFill>
              <a:uFill>
                <a:noFill/>
              </a:uFill>
            </a:endParaRPr>
          </a:p>
          <a:p>
            <a:pPr>
              <a:lnSpc>
                <a:spcPct val="110000"/>
              </a:lnSpc>
            </a:pPr>
            <a:r>
              <a:rPr lang="fr-FR" b="1" dirty="0" err="1" smtClean="0">
                <a:solidFill>
                  <a:srgbClr val="FFC000"/>
                </a:solidFill>
                <a:uFill>
                  <a:noFill/>
                </a:uFill>
              </a:rPr>
              <a:t>void</a:t>
            </a:r>
            <a:r>
              <a:rPr lang="fr-FR" b="1" dirty="0" smtClean="0">
                <a:solidFill>
                  <a:srgbClr val="FFC000"/>
                </a:solidFill>
                <a:uFill>
                  <a:noFill/>
                </a:uFill>
              </a:rPr>
              <a:t> </a:t>
            </a:r>
            <a:r>
              <a:rPr lang="fr-FR" b="1" dirty="0" err="1" smtClean="0">
                <a:solidFill>
                  <a:srgbClr val="FFC000"/>
                </a:solidFill>
                <a:uFill>
                  <a:noFill/>
                </a:uFill>
              </a:rPr>
              <a:t>set_tab</a:t>
            </a:r>
            <a:r>
              <a:rPr lang="fr-FR" b="1" dirty="0" smtClean="0">
                <a:solidFill>
                  <a:srgbClr val="FFC000"/>
                </a:solidFill>
                <a:uFill>
                  <a:noFill/>
                </a:uFill>
              </a:rPr>
              <a:t>()</a:t>
            </a:r>
          </a:p>
          <a:p>
            <a:pPr>
              <a:lnSpc>
                <a:spcPct val="110000"/>
              </a:lnSpc>
              <a:buNone/>
            </a:pPr>
            <a:r>
              <a:rPr lang="fr-FR" b="1" dirty="0" smtClean="0">
                <a:solidFill>
                  <a:srgbClr val="FFC000"/>
                </a:solidFill>
                <a:uFill>
                  <a:noFill/>
                </a:uFill>
              </a:rPr>
              <a:t>           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cette </a:t>
            </a:r>
            <a:r>
              <a:rPr lang="fr-FR" sz="1200" dirty="0" err="1" smtClean="0">
                <a:solidFill>
                  <a:schemeClr val="tx1"/>
                </a:solidFill>
                <a:uFill>
                  <a:noFill/>
                </a:uFill>
              </a:rPr>
              <a:t>methode</a:t>
            </a:r>
            <a:r>
              <a:rPr lang="fr-FR" sz="1200" dirty="0" smtClean="0">
                <a:solidFill>
                  <a:schemeClr val="tx1"/>
                </a:solidFill>
                <a:uFill>
                  <a:noFill/>
                </a:uFill>
              </a:rPr>
              <a:t> sert à initialiser le tableau ‘’tab[]’’(les cases de la grille)</a:t>
            </a:r>
            <a:endParaRPr lang="en-GB" sz="1200" dirty="0" smtClean="0">
              <a:solidFill>
                <a:schemeClr val="tx1"/>
              </a:solidFill>
              <a:uFill>
                <a:noFill/>
              </a:uFill>
            </a:endParaRPr>
          </a:p>
          <a:p>
            <a:endParaRPr lang="fr-FR" dirty="0"/>
          </a:p>
        </p:txBody>
      </p:sp>
      <p:grpSp>
        <p:nvGrpSpPr>
          <p:cNvPr id="4" name="Google Shape;456;p34">
            <a:extLst>
              <a:ext uri="{FF2B5EF4-FFF2-40B4-BE49-F238E27FC236}">
                <a16:creationId xmlns="" xmlns:a16="http://schemas.microsoft.com/office/drawing/2014/main" id="{8E87336F-90FE-452E-A777-260633E11D7B}"/>
              </a:ext>
            </a:extLst>
          </p:cNvPr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5" name="Google Shape;457;p34">
              <a:extLst>
                <a:ext uri="{FF2B5EF4-FFF2-40B4-BE49-F238E27FC236}">
                  <a16:creationId xmlns="" xmlns:a16="http://schemas.microsoft.com/office/drawing/2014/main" id="{DF0A7A8C-D643-456A-A745-8137FD47CCD9}"/>
                </a:ext>
              </a:extLst>
            </p:cNvPr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8;p34">
              <a:extLst>
                <a:ext uri="{FF2B5EF4-FFF2-40B4-BE49-F238E27FC236}">
                  <a16:creationId xmlns="" xmlns:a16="http://schemas.microsoft.com/office/drawing/2014/main" id="{CF1978B2-9CB1-4282-8B83-2C7CFC2F06FA}"/>
                </a:ext>
              </a:extLst>
            </p:cNvPr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9;p34">
              <a:extLst>
                <a:ext uri="{FF2B5EF4-FFF2-40B4-BE49-F238E27FC236}">
                  <a16:creationId xmlns="" xmlns:a16="http://schemas.microsoft.com/office/drawing/2014/main" id="{9C13213B-7988-4EAA-99A2-496DC6E4E071}"/>
                </a:ext>
              </a:extLst>
            </p:cNvPr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0;p34">
              <a:extLst>
                <a:ext uri="{FF2B5EF4-FFF2-40B4-BE49-F238E27FC236}">
                  <a16:creationId xmlns="" xmlns:a16="http://schemas.microsoft.com/office/drawing/2014/main" id="{150086FD-3147-4879-81EF-8F2AA5D6D706}"/>
                </a:ext>
              </a:extLst>
            </p:cNvPr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1;p34">
            <a:extLst>
              <a:ext uri="{FF2B5EF4-FFF2-40B4-BE49-F238E27FC236}">
                <a16:creationId xmlns="" xmlns:a16="http://schemas.microsoft.com/office/drawing/2014/main" id="{120AB738-B411-465A-B31A-610B18C77F38}"/>
              </a:ext>
            </a:extLst>
          </p:cNvPr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10" name="Google Shape;452;p34">
              <a:extLst>
                <a:ext uri="{FF2B5EF4-FFF2-40B4-BE49-F238E27FC236}">
                  <a16:creationId xmlns="" xmlns:a16="http://schemas.microsoft.com/office/drawing/2014/main" id="{96E8CD24-5B2C-45DA-A9E0-486FEC821B02}"/>
                </a:ext>
              </a:extLst>
            </p:cNvPr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3;p34">
              <a:extLst>
                <a:ext uri="{FF2B5EF4-FFF2-40B4-BE49-F238E27FC236}">
                  <a16:creationId xmlns="" xmlns:a16="http://schemas.microsoft.com/office/drawing/2014/main" id="{126CB17A-C732-4B99-BD78-9528504627E9}"/>
                </a:ext>
              </a:extLst>
            </p:cNvPr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4;p34">
              <a:extLst>
                <a:ext uri="{FF2B5EF4-FFF2-40B4-BE49-F238E27FC236}">
                  <a16:creationId xmlns="" xmlns:a16="http://schemas.microsoft.com/office/drawing/2014/main" id="{17D52BC3-0BDB-4178-BDAD-B7B5F8DEA8E4}"/>
                </a:ext>
              </a:extLst>
            </p:cNvPr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5;p34">
              <a:extLst>
                <a:ext uri="{FF2B5EF4-FFF2-40B4-BE49-F238E27FC236}">
                  <a16:creationId xmlns="" xmlns:a16="http://schemas.microsoft.com/office/drawing/2014/main" id="{547441B7-20E4-4BD1-B0E0-084F7EB1DAF3}"/>
                </a:ext>
              </a:extLst>
            </p:cNvPr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4656" y="909898"/>
            <a:ext cx="6616973" cy="2410244"/>
          </a:xfrm>
        </p:spPr>
        <p:txBody>
          <a:bodyPr>
            <a:normAutofit fontScale="92500" lnSpcReduction="20000"/>
          </a:bodyPr>
          <a:lstStyle/>
          <a:p>
            <a:r>
              <a:rPr lang="fr-FR" sz="3200" b="1" dirty="0" smtClean="0">
                <a:solidFill>
                  <a:srgbClr val="FFC000"/>
                </a:solidFill>
              </a:rPr>
              <a:t>Noté bien:</a:t>
            </a:r>
          </a:p>
          <a:p>
            <a:r>
              <a:rPr lang="fr-FR" sz="3200" b="1" u="sng" dirty="0" smtClean="0">
                <a:solidFill>
                  <a:schemeClr val="tx1"/>
                </a:solidFill>
              </a:rPr>
              <a:t>*Il faut agrandir la console lors de l’</a:t>
            </a:r>
            <a:r>
              <a:rPr lang="fr-FR" sz="3200" b="1" u="sng" dirty="0" err="1" smtClean="0">
                <a:solidFill>
                  <a:schemeClr val="tx1"/>
                </a:solidFill>
              </a:rPr>
              <a:t>execution</a:t>
            </a:r>
            <a:endParaRPr lang="fr-FR" sz="3200" b="1" u="sng" dirty="0" smtClean="0">
              <a:solidFill>
                <a:schemeClr val="tx1"/>
              </a:solidFill>
            </a:endParaRPr>
          </a:p>
          <a:p>
            <a:r>
              <a:rPr lang="fr-FR" sz="3200" b="1" u="sng" dirty="0" smtClean="0">
                <a:solidFill>
                  <a:schemeClr val="tx1"/>
                </a:solidFill>
              </a:rPr>
              <a:t>*La saisie de signe X ou O doit être en majuscule</a:t>
            </a:r>
          </a:p>
          <a:p>
            <a:endParaRPr lang="fr-FR" sz="3200" b="1" dirty="0">
              <a:solidFill>
                <a:srgbClr val="FFC000"/>
              </a:solidFill>
            </a:endParaRPr>
          </a:p>
        </p:txBody>
      </p:sp>
      <p:sp>
        <p:nvSpPr>
          <p:cNvPr id="4" name="Google Shape;803;p38"/>
          <p:cNvSpPr/>
          <p:nvPr/>
        </p:nvSpPr>
        <p:spPr>
          <a:xfrm>
            <a:off x="-631371" y="3352800"/>
            <a:ext cx="4887685" cy="2449285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66"/>
          <p:cNvSpPr txBox="1">
            <a:spLocks noGrp="1"/>
          </p:cNvSpPr>
          <p:nvPr>
            <p:ph type="subTitle" idx="1"/>
          </p:nvPr>
        </p:nvSpPr>
        <p:spPr>
          <a:xfrm>
            <a:off x="576943" y="1595700"/>
            <a:ext cx="4201886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tx1"/>
                </a:solidFill>
                <a:hlinkClick r:id="rId3"/>
              </a:rPr>
              <a:t>mohamedbenhafsia2001@gmail.com</a:t>
            </a:r>
            <a:endParaRPr lang="fr-FR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tx1"/>
                </a:solidFill>
                <a:hlinkClick r:id="rId4"/>
              </a:rPr>
              <a:t>Iheb.ben.taher1@gmail.com</a:t>
            </a:r>
            <a:endParaRPr lang="fr-FR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tx1"/>
                </a:solidFill>
                <a:hlinkClick r:id="rId5"/>
              </a:rPr>
              <a:t>hdlguerfi@gmail.com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7" name="Google Shape;2467;p66"/>
          <p:cNvGrpSpPr/>
          <p:nvPr/>
        </p:nvGrpSpPr>
        <p:grpSpPr>
          <a:xfrm>
            <a:off x="1713129" y="3063466"/>
            <a:ext cx="316360" cy="316360"/>
            <a:chOff x="1379798" y="1723250"/>
            <a:chExt cx="397887" cy="397887"/>
          </a:xfrm>
        </p:grpSpPr>
        <p:sp>
          <p:nvSpPr>
            <p:cNvPr id="2468" name="Google Shape;2468;p6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66"/>
          <p:cNvGrpSpPr/>
          <p:nvPr/>
        </p:nvGrpSpPr>
        <p:grpSpPr>
          <a:xfrm>
            <a:off x="846360" y="3063466"/>
            <a:ext cx="316376" cy="316360"/>
            <a:chOff x="266768" y="1721375"/>
            <a:chExt cx="397907" cy="397887"/>
          </a:xfrm>
        </p:grpSpPr>
        <p:sp>
          <p:nvSpPr>
            <p:cNvPr id="2473" name="Google Shape;2473;p6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66"/>
          <p:cNvGrpSpPr/>
          <p:nvPr/>
        </p:nvGrpSpPr>
        <p:grpSpPr>
          <a:xfrm>
            <a:off x="1279762" y="3063466"/>
            <a:ext cx="316343" cy="316360"/>
            <a:chOff x="864491" y="1723250"/>
            <a:chExt cx="397866" cy="397887"/>
          </a:xfrm>
        </p:grpSpPr>
        <p:sp>
          <p:nvSpPr>
            <p:cNvPr id="2476" name="Google Shape;2476;p6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9" name="Google Shape;2479;p66"/>
          <p:cNvSpPr/>
          <p:nvPr/>
        </p:nvSpPr>
        <p:spPr>
          <a:xfrm>
            <a:off x="2146438" y="3092172"/>
            <a:ext cx="317330" cy="258816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0" name="Google Shape;2480;p66"/>
          <p:cNvGrpSpPr/>
          <p:nvPr/>
        </p:nvGrpSpPr>
        <p:grpSpPr>
          <a:xfrm rot="10800000">
            <a:off x="4842312" y="4114032"/>
            <a:ext cx="243082" cy="242093"/>
            <a:chOff x="6547165" y="297900"/>
            <a:chExt cx="243082" cy="242093"/>
          </a:xfrm>
        </p:grpSpPr>
        <p:sp>
          <p:nvSpPr>
            <p:cNvPr id="2481" name="Google Shape;248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5" name="Google Shape;2485;p66"/>
          <p:cNvGrpSpPr/>
          <p:nvPr/>
        </p:nvGrpSpPr>
        <p:grpSpPr>
          <a:xfrm rot="10800000">
            <a:off x="6191149" y="4604394"/>
            <a:ext cx="243082" cy="242093"/>
            <a:chOff x="6547165" y="297900"/>
            <a:chExt cx="243082" cy="242093"/>
          </a:xfrm>
        </p:grpSpPr>
        <p:sp>
          <p:nvSpPr>
            <p:cNvPr id="2486" name="Google Shape;248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66"/>
          <p:cNvGrpSpPr/>
          <p:nvPr/>
        </p:nvGrpSpPr>
        <p:grpSpPr>
          <a:xfrm rot="5400000">
            <a:off x="4955455" y="911360"/>
            <a:ext cx="259833" cy="260997"/>
            <a:chOff x="6548002" y="3230725"/>
            <a:chExt cx="217525" cy="218499"/>
          </a:xfrm>
        </p:grpSpPr>
        <p:sp>
          <p:nvSpPr>
            <p:cNvPr id="2491" name="Google Shape;2491;p6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66"/>
          <p:cNvGrpSpPr/>
          <p:nvPr/>
        </p:nvGrpSpPr>
        <p:grpSpPr>
          <a:xfrm rot="10800000">
            <a:off x="7866012" y="1286157"/>
            <a:ext cx="243082" cy="242093"/>
            <a:chOff x="6547165" y="297900"/>
            <a:chExt cx="243082" cy="242093"/>
          </a:xfrm>
        </p:grpSpPr>
        <p:sp>
          <p:nvSpPr>
            <p:cNvPr id="2496" name="Google Shape;249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66"/>
          <p:cNvGrpSpPr/>
          <p:nvPr/>
        </p:nvGrpSpPr>
        <p:grpSpPr>
          <a:xfrm rot="10800000">
            <a:off x="8551087" y="3351007"/>
            <a:ext cx="243082" cy="242093"/>
            <a:chOff x="6547165" y="297900"/>
            <a:chExt cx="243082" cy="242093"/>
          </a:xfrm>
        </p:grpSpPr>
        <p:sp>
          <p:nvSpPr>
            <p:cNvPr id="2501" name="Google Shape;250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5" name="Google Shape;2505;p66"/>
          <p:cNvSpPr txBox="1">
            <a:spLocks noGrp="1"/>
          </p:cNvSpPr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Thanks!</a:t>
            </a:r>
            <a:endParaRPr/>
          </a:p>
        </p:txBody>
      </p:sp>
      <p:grpSp>
        <p:nvGrpSpPr>
          <p:cNvPr id="2506" name="Google Shape;2506;p66"/>
          <p:cNvGrpSpPr/>
          <p:nvPr/>
        </p:nvGrpSpPr>
        <p:grpSpPr>
          <a:xfrm>
            <a:off x="4572000" y="796500"/>
            <a:ext cx="3618275" cy="3420425"/>
            <a:chOff x="4572000" y="796500"/>
            <a:chExt cx="3618275" cy="3420425"/>
          </a:xfrm>
        </p:grpSpPr>
        <p:sp>
          <p:nvSpPr>
            <p:cNvPr id="2507" name="Google Shape;2507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6"/>
            <p:cNvSpPr/>
            <p:nvPr/>
          </p:nvSpPr>
          <p:spPr>
            <a:xfrm>
              <a:off x="6280475" y="1803225"/>
              <a:ext cx="83400" cy="5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extrusionOk="0">
                  <a:moveTo>
                    <a:pt x="24949" y="1"/>
                  </a:move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extrusionOk="0">
                  <a:moveTo>
                    <a:pt x="27564" y="0"/>
                  </a:move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lnTo>
                    <a:pt x="30985" y="101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6"/>
            <p:cNvSpPr/>
            <p:nvPr/>
          </p:nvSpPr>
          <p:spPr>
            <a:xfrm>
              <a:off x="5298850" y="2154600"/>
              <a:ext cx="1443625" cy="1613825"/>
            </a:xfrm>
            <a:custGeom>
              <a:avLst/>
              <a:gdLst/>
              <a:ahLst/>
              <a:cxnLst/>
              <a:rect l="l" t="t" r="r" b="b"/>
              <a:pathLst>
                <a:path w="57745" h="64553" extrusionOk="0">
                  <a:moveTo>
                    <a:pt x="13346" y="1"/>
                  </a:moveTo>
                  <a:lnTo>
                    <a:pt x="13279" y="34"/>
                  </a:lnTo>
                  <a:lnTo>
                    <a:pt x="13212" y="101"/>
                  </a:lnTo>
                  <a:lnTo>
                    <a:pt x="12542" y="638"/>
                  </a:lnTo>
                  <a:lnTo>
                    <a:pt x="11234" y="2080"/>
                  </a:lnTo>
                  <a:lnTo>
                    <a:pt x="9959" y="3890"/>
                  </a:lnTo>
                  <a:lnTo>
                    <a:pt x="8719" y="6003"/>
                  </a:lnTo>
                  <a:lnTo>
                    <a:pt x="6941" y="9625"/>
                  </a:lnTo>
                  <a:lnTo>
                    <a:pt x="4795" y="15124"/>
                  </a:lnTo>
                  <a:lnTo>
                    <a:pt x="2985" y="21093"/>
                  </a:lnTo>
                  <a:lnTo>
                    <a:pt x="1543" y="27163"/>
                  </a:lnTo>
                  <a:lnTo>
                    <a:pt x="537" y="32964"/>
                  </a:lnTo>
                  <a:lnTo>
                    <a:pt x="34" y="38128"/>
                  </a:lnTo>
                  <a:lnTo>
                    <a:pt x="0" y="40341"/>
                  </a:lnTo>
                  <a:lnTo>
                    <a:pt x="67" y="42387"/>
                  </a:lnTo>
                  <a:lnTo>
                    <a:pt x="503" y="46075"/>
                  </a:lnTo>
                  <a:lnTo>
                    <a:pt x="1375" y="49362"/>
                  </a:lnTo>
                  <a:lnTo>
                    <a:pt x="2683" y="52212"/>
                  </a:lnTo>
                  <a:lnTo>
                    <a:pt x="4460" y="54761"/>
                  </a:lnTo>
                  <a:lnTo>
                    <a:pt x="6740" y="57007"/>
                  </a:lnTo>
                  <a:lnTo>
                    <a:pt x="9524" y="59019"/>
                  </a:lnTo>
                  <a:lnTo>
                    <a:pt x="12877" y="60864"/>
                  </a:lnTo>
                  <a:lnTo>
                    <a:pt x="14788" y="61735"/>
                  </a:lnTo>
                  <a:lnTo>
                    <a:pt x="15794" y="62138"/>
                  </a:lnTo>
                  <a:lnTo>
                    <a:pt x="17974" y="62876"/>
                  </a:lnTo>
                  <a:lnTo>
                    <a:pt x="21528" y="63714"/>
                  </a:lnTo>
                  <a:lnTo>
                    <a:pt x="26726" y="64351"/>
                  </a:lnTo>
                  <a:lnTo>
                    <a:pt x="32293" y="64552"/>
                  </a:lnTo>
                  <a:lnTo>
                    <a:pt x="37960" y="64318"/>
                  </a:lnTo>
                  <a:lnTo>
                    <a:pt x="43526" y="63747"/>
                  </a:lnTo>
                  <a:lnTo>
                    <a:pt x="48825" y="62909"/>
                  </a:lnTo>
                  <a:lnTo>
                    <a:pt x="53620" y="61803"/>
                  </a:lnTo>
                  <a:lnTo>
                    <a:pt x="55733" y="61165"/>
                  </a:lnTo>
                  <a:lnTo>
                    <a:pt x="56772" y="60797"/>
                  </a:lnTo>
                  <a:lnTo>
                    <a:pt x="57745" y="60394"/>
                  </a:lnTo>
                  <a:lnTo>
                    <a:pt x="56168" y="60159"/>
                  </a:lnTo>
                  <a:lnTo>
                    <a:pt x="52882" y="59489"/>
                  </a:lnTo>
                  <a:lnTo>
                    <a:pt x="49562" y="58550"/>
                  </a:lnTo>
                  <a:lnTo>
                    <a:pt x="46444" y="57276"/>
                  </a:lnTo>
                  <a:lnTo>
                    <a:pt x="45035" y="56471"/>
                  </a:lnTo>
                  <a:lnTo>
                    <a:pt x="43593" y="55532"/>
                  </a:lnTo>
                  <a:lnTo>
                    <a:pt x="41179" y="53419"/>
                  </a:lnTo>
                  <a:lnTo>
                    <a:pt x="39167" y="51072"/>
                  </a:lnTo>
                  <a:lnTo>
                    <a:pt x="37557" y="48624"/>
                  </a:lnTo>
                  <a:lnTo>
                    <a:pt x="35545" y="45002"/>
                  </a:lnTo>
                  <a:lnTo>
                    <a:pt x="33969" y="41817"/>
                  </a:lnTo>
                  <a:lnTo>
                    <a:pt x="32963" y="40073"/>
                  </a:lnTo>
                  <a:lnTo>
                    <a:pt x="32460" y="39402"/>
                  </a:lnTo>
                  <a:lnTo>
                    <a:pt x="31890" y="38799"/>
                  </a:lnTo>
                  <a:lnTo>
                    <a:pt x="30683" y="37860"/>
                  </a:lnTo>
                  <a:lnTo>
                    <a:pt x="28638" y="36753"/>
                  </a:lnTo>
                  <a:lnTo>
                    <a:pt x="25787" y="35546"/>
                  </a:lnTo>
                  <a:lnTo>
                    <a:pt x="23909" y="34406"/>
                  </a:lnTo>
                  <a:lnTo>
                    <a:pt x="22836" y="33366"/>
                  </a:lnTo>
                  <a:lnTo>
                    <a:pt x="22400" y="32696"/>
                  </a:lnTo>
                  <a:lnTo>
                    <a:pt x="22199" y="32327"/>
                  </a:lnTo>
                  <a:lnTo>
                    <a:pt x="21897" y="31120"/>
                  </a:lnTo>
                  <a:lnTo>
                    <a:pt x="21629" y="28571"/>
                  </a:lnTo>
                  <a:lnTo>
                    <a:pt x="21495" y="21462"/>
                  </a:lnTo>
                  <a:lnTo>
                    <a:pt x="21361" y="13146"/>
                  </a:lnTo>
                  <a:lnTo>
                    <a:pt x="20925" y="7982"/>
                  </a:lnTo>
                  <a:lnTo>
                    <a:pt x="20288" y="4762"/>
                  </a:lnTo>
                  <a:lnTo>
                    <a:pt x="19684" y="2985"/>
                  </a:lnTo>
                  <a:lnTo>
                    <a:pt x="18913" y="1644"/>
                  </a:lnTo>
                  <a:lnTo>
                    <a:pt x="17940" y="772"/>
                  </a:lnTo>
                  <a:lnTo>
                    <a:pt x="17370" y="571"/>
                  </a:lnTo>
                  <a:lnTo>
                    <a:pt x="16364" y="302"/>
                  </a:lnTo>
                  <a:lnTo>
                    <a:pt x="14352" y="34"/>
                  </a:lnTo>
                  <a:lnTo>
                    <a:pt x="1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fill="none" extrusionOk="0">
                  <a:moveTo>
                    <a:pt x="31320" y="134"/>
                  </a:moveTo>
                  <a:lnTo>
                    <a:pt x="30985" y="101"/>
                  </a:lnTo>
                  <a:lnTo>
                    <a:pt x="27564" y="0"/>
                  </a:ln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6"/>
            <p:cNvSpPr/>
            <p:nvPr/>
          </p:nvSpPr>
          <p:spPr>
            <a:xfrm>
              <a:off x="5602325" y="2155450"/>
              <a:ext cx="1107450" cy="811525"/>
            </a:xfrm>
            <a:custGeom>
              <a:avLst/>
              <a:gdLst/>
              <a:ahLst/>
              <a:cxnLst/>
              <a:rect l="l" t="t" r="r" b="b"/>
              <a:pathLst>
                <a:path w="44298" h="32461" extrusionOk="0">
                  <a:moveTo>
                    <a:pt x="21227" y="0"/>
                  </a:moveTo>
                  <a:lnTo>
                    <a:pt x="20657" y="67"/>
                  </a:lnTo>
                  <a:lnTo>
                    <a:pt x="17236" y="537"/>
                  </a:lnTo>
                  <a:lnTo>
                    <a:pt x="14889" y="805"/>
                  </a:lnTo>
                  <a:lnTo>
                    <a:pt x="13984" y="973"/>
                  </a:lnTo>
                  <a:lnTo>
                    <a:pt x="9691" y="2046"/>
                  </a:lnTo>
                  <a:lnTo>
                    <a:pt x="7713" y="2716"/>
                  </a:lnTo>
                  <a:lnTo>
                    <a:pt x="6774" y="3186"/>
                  </a:lnTo>
                  <a:lnTo>
                    <a:pt x="6506" y="3421"/>
                  </a:lnTo>
                  <a:lnTo>
                    <a:pt x="6237" y="3789"/>
                  </a:lnTo>
                  <a:lnTo>
                    <a:pt x="5433" y="5768"/>
                  </a:lnTo>
                  <a:lnTo>
                    <a:pt x="3890" y="10530"/>
                  </a:lnTo>
                  <a:lnTo>
                    <a:pt x="671" y="21931"/>
                  </a:lnTo>
                  <a:lnTo>
                    <a:pt x="0" y="24379"/>
                  </a:lnTo>
                  <a:lnTo>
                    <a:pt x="537" y="24278"/>
                  </a:lnTo>
                  <a:lnTo>
                    <a:pt x="1677" y="24144"/>
                  </a:lnTo>
                  <a:lnTo>
                    <a:pt x="2783" y="24211"/>
                  </a:lnTo>
                  <a:lnTo>
                    <a:pt x="3856" y="24412"/>
                  </a:lnTo>
                  <a:lnTo>
                    <a:pt x="4393" y="24580"/>
                  </a:lnTo>
                  <a:lnTo>
                    <a:pt x="4795" y="24748"/>
                  </a:lnTo>
                  <a:lnTo>
                    <a:pt x="5399" y="25184"/>
                  </a:lnTo>
                  <a:lnTo>
                    <a:pt x="6070" y="25955"/>
                  </a:lnTo>
                  <a:lnTo>
                    <a:pt x="6774" y="27766"/>
                  </a:lnTo>
                  <a:lnTo>
                    <a:pt x="6908" y="28671"/>
                  </a:lnTo>
                  <a:lnTo>
                    <a:pt x="7143" y="30549"/>
                  </a:lnTo>
                  <a:lnTo>
                    <a:pt x="7243" y="32460"/>
                  </a:lnTo>
                  <a:lnTo>
                    <a:pt x="9892" y="32226"/>
                  </a:lnTo>
                  <a:lnTo>
                    <a:pt x="22836" y="30918"/>
                  </a:lnTo>
                  <a:lnTo>
                    <a:pt x="30717" y="29945"/>
                  </a:lnTo>
                  <a:lnTo>
                    <a:pt x="32930" y="29509"/>
                  </a:lnTo>
                  <a:lnTo>
                    <a:pt x="34674" y="29141"/>
                  </a:lnTo>
                  <a:lnTo>
                    <a:pt x="38530" y="28571"/>
                  </a:lnTo>
                  <a:lnTo>
                    <a:pt x="43426" y="28034"/>
                  </a:lnTo>
                  <a:lnTo>
                    <a:pt x="44298" y="28000"/>
                  </a:lnTo>
                  <a:lnTo>
                    <a:pt x="42822" y="24714"/>
                  </a:lnTo>
                  <a:lnTo>
                    <a:pt x="35914" y="9792"/>
                  </a:lnTo>
                  <a:lnTo>
                    <a:pt x="32796" y="3689"/>
                  </a:lnTo>
                  <a:lnTo>
                    <a:pt x="31320" y="1274"/>
                  </a:lnTo>
                  <a:lnTo>
                    <a:pt x="30918" y="906"/>
                  </a:lnTo>
                  <a:lnTo>
                    <a:pt x="30549" y="738"/>
                  </a:lnTo>
                  <a:lnTo>
                    <a:pt x="29409" y="470"/>
                  </a:lnTo>
                  <a:lnTo>
                    <a:pt x="27196" y="168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6"/>
            <p:cNvSpPr/>
            <p:nvPr/>
          </p:nvSpPr>
          <p:spPr>
            <a:xfrm>
              <a:off x="5799325" y="2417000"/>
              <a:ext cx="44450" cy="363850"/>
            </a:xfrm>
            <a:custGeom>
              <a:avLst/>
              <a:gdLst/>
              <a:ahLst/>
              <a:cxnLst/>
              <a:rect l="l" t="t" r="r" b="b"/>
              <a:pathLst>
                <a:path w="1778" h="14554" fill="none" extrusionOk="0">
                  <a:moveTo>
                    <a:pt x="0" y="14554"/>
                  </a:moveTo>
                  <a:lnTo>
                    <a:pt x="1778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6"/>
            <p:cNvSpPr/>
            <p:nvPr/>
          </p:nvSpPr>
          <p:spPr>
            <a:xfrm>
              <a:off x="5832850" y="2434600"/>
              <a:ext cx="60400" cy="78825"/>
            </a:xfrm>
            <a:custGeom>
              <a:avLst/>
              <a:gdLst/>
              <a:ahLst/>
              <a:cxnLst/>
              <a:rect l="l" t="t" r="r" b="b"/>
              <a:pathLst>
                <a:path w="2416" h="3153" fill="none" extrusionOk="0">
                  <a:moveTo>
                    <a:pt x="1" y="3153"/>
                  </a:moveTo>
                  <a:lnTo>
                    <a:pt x="2415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6"/>
            <p:cNvSpPr/>
            <p:nvPr/>
          </p:nvSpPr>
          <p:spPr>
            <a:xfrm>
              <a:off x="6013950" y="2505875"/>
              <a:ext cx="282525" cy="54500"/>
            </a:xfrm>
            <a:custGeom>
              <a:avLst/>
              <a:gdLst/>
              <a:ahLst/>
              <a:cxnLst/>
              <a:rect l="l" t="t" r="r" b="b"/>
              <a:pathLst>
                <a:path w="11301" h="2180" fill="none" extrusionOk="0">
                  <a:moveTo>
                    <a:pt x="0" y="2180"/>
                  </a:moveTo>
                  <a:lnTo>
                    <a:pt x="838" y="1911"/>
                  </a:lnTo>
                  <a:lnTo>
                    <a:pt x="5734" y="671"/>
                  </a:lnTo>
                  <a:lnTo>
                    <a:pt x="9557" y="67"/>
                  </a:lnTo>
                  <a:lnTo>
                    <a:pt x="11301" y="0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6"/>
            <p:cNvSpPr/>
            <p:nvPr/>
          </p:nvSpPr>
          <p:spPr>
            <a:xfrm>
              <a:off x="6163150" y="2410300"/>
              <a:ext cx="112375" cy="223850"/>
            </a:xfrm>
            <a:custGeom>
              <a:avLst/>
              <a:gdLst/>
              <a:ahLst/>
              <a:cxnLst/>
              <a:rect l="l" t="t" r="r" b="b"/>
              <a:pathLst>
                <a:path w="4495" h="8954" fill="none" extrusionOk="0">
                  <a:moveTo>
                    <a:pt x="470" y="0"/>
                  </a:moveTo>
                  <a:lnTo>
                    <a:pt x="1" y="3488"/>
                  </a:lnTo>
                  <a:lnTo>
                    <a:pt x="135" y="3488"/>
                  </a:lnTo>
                  <a:lnTo>
                    <a:pt x="806" y="3622"/>
                  </a:lnTo>
                  <a:lnTo>
                    <a:pt x="1175" y="3857"/>
                  </a:lnTo>
                  <a:lnTo>
                    <a:pt x="1242" y="4024"/>
                  </a:lnTo>
                  <a:lnTo>
                    <a:pt x="1242" y="4326"/>
                  </a:lnTo>
                  <a:lnTo>
                    <a:pt x="1040" y="4863"/>
                  </a:lnTo>
                  <a:lnTo>
                    <a:pt x="839" y="5064"/>
                  </a:lnTo>
                  <a:lnTo>
                    <a:pt x="1242" y="5299"/>
                  </a:lnTo>
                  <a:lnTo>
                    <a:pt x="3153" y="6774"/>
                  </a:lnTo>
                  <a:lnTo>
                    <a:pt x="4025" y="7814"/>
                  </a:lnTo>
                  <a:lnTo>
                    <a:pt x="4394" y="8551"/>
                  </a:lnTo>
                  <a:lnTo>
                    <a:pt x="4494" y="8954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extrusionOk="0">
                  <a:moveTo>
                    <a:pt x="7344" y="1"/>
                  </a:moveTo>
                  <a:lnTo>
                    <a:pt x="5701" y="34"/>
                  </a:lnTo>
                  <a:lnTo>
                    <a:pt x="4795" y="269"/>
                  </a:ln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fill="none" extrusionOk="0">
                  <a:moveTo>
                    <a:pt x="4795" y="269"/>
                  </a:move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lnTo>
                    <a:pt x="5701" y="34"/>
                  </a:lnTo>
                  <a:lnTo>
                    <a:pt x="4795" y="269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extrusionOk="0">
                  <a:moveTo>
                    <a:pt x="6539" y="1"/>
                  </a:move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fill="none" extrusionOk="0">
                  <a:moveTo>
                    <a:pt x="12441" y="3790"/>
                  </a:move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extrusionOk="0">
                  <a:moveTo>
                    <a:pt x="26828" y="0"/>
                  </a:move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fill="none" extrusionOk="0">
                  <a:moveTo>
                    <a:pt x="4092" y="6908"/>
                  </a:move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6323275" y="2205750"/>
              <a:ext cx="662325" cy="472825"/>
            </a:xfrm>
            <a:custGeom>
              <a:avLst/>
              <a:gdLst/>
              <a:ahLst/>
              <a:cxnLst/>
              <a:rect l="l" t="t" r="r" b="b"/>
              <a:pathLst>
                <a:path w="26493" h="18913" extrusionOk="0">
                  <a:moveTo>
                    <a:pt x="4260" y="0"/>
                  </a:moveTo>
                  <a:lnTo>
                    <a:pt x="3857" y="34"/>
                  </a:lnTo>
                  <a:lnTo>
                    <a:pt x="3287" y="470"/>
                  </a:lnTo>
                  <a:lnTo>
                    <a:pt x="3187" y="838"/>
                  </a:lnTo>
                  <a:lnTo>
                    <a:pt x="1" y="18812"/>
                  </a:lnTo>
                  <a:lnTo>
                    <a:pt x="23038" y="18913"/>
                  </a:lnTo>
                  <a:lnTo>
                    <a:pt x="26459" y="1878"/>
                  </a:lnTo>
                  <a:lnTo>
                    <a:pt x="26492" y="1643"/>
                  </a:lnTo>
                  <a:lnTo>
                    <a:pt x="26392" y="1207"/>
                  </a:lnTo>
                  <a:lnTo>
                    <a:pt x="26090" y="838"/>
                  </a:lnTo>
                  <a:lnTo>
                    <a:pt x="25687" y="637"/>
                  </a:lnTo>
                  <a:lnTo>
                    <a:pt x="25453" y="63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fill="none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fill="none" extrusionOk="0">
                  <a:moveTo>
                    <a:pt x="1" y="12542"/>
                  </a:moveTo>
                  <a:lnTo>
                    <a:pt x="1141" y="11536"/>
                  </a:lnTo>
                  <a:lnTo>
                    <a:pt x="7076" y="7277"/>
                  </a:lnTo>
                  <a:lnTo>
                    <a:pt x="10027" y="5467"/>
                  </a:lnTo>
                  <a:lnTo>
                    <a:pt x="13246" y="3756"/>
                  </a:lnTo>
                  <a:lnTo>
                    <a:pt x="16600" y="2314"/>
                  </a:lnTo>
                  <a:lnTo>
                    <a:pt x="18344" y="1744"/>
                  </a:lnTo>
                  <a:lnTo>
                    <a:pt x="21529" y="839"/>
                  </a:lnTo>
                  <a:lnTo>
                    <a:pt x="24950" y="135"/>
                  </a:lnTo>
                  <a:lnTo>
                    <a:pt x="26593" y="1"/>
                  </a:lnTo>
                  <a:lnTo>
                    <a:pt x="27766" y="235"/>
                  </a:lnTo>
                  <a:lnTo>
                    <a:pt x="28571" y="738"/>
                  </a:lnTo>
                  <a:lnTo>
                    <a:pt x="29007" y="1610"/>
                  </a:lnTo>
                  <a:lnTo>
                    <a:pt x="29141" y="2817"/>
                  </a:lnTo>
                  <a:lnTo>
                    <a:pt x="29108" y="3555"/>
                  </a:lnTo>
                  <a:lnTo>
                    <a:pt x="28907" y="5601"/>
                  </a:lnTo>
                  <a:lnTo>
                    <a:pt x="27431" y="13615"/>
                  </a:lnTo>
                  <a:lnTo>
                    <a:pt x="25218" y="23407"/>
                  </a:lnTo>
                  <a:lnTo>
                    <a:pt x="23340" y="29979"/>
                  </a:lnTo>
                  <a:lnTo>
                    <a:pt x="22133" y="33299"/>
                  </a:lnTo>
                  <a:lnTo>
                    <a:pt x="21563" y="34439"/>
                  </a:lnTo>
                  <a:lnTo>
                    <a:pt x="20456" y="36653"/>
                  </a:lnTo>
                  <a:lnTo>
                    <a:pt x="18176" y="41817"/>
                  </a:lnTo>
                  <a:lnTo>
                    <a:pt x="16298" y="46947"/>
                  </a:lnTo>
                  <a:lnTo>
                    <a:pt x="15393" y="49932"/>
                  </a:lnTo>
                  <a:lnTo>
                    <a:pt x="15091" y="51340"/>
                  </a:lnTo>
                  <a:lnTo>
                    <a:pt x="15091" y="51743"/>
                  </a:lnTo>
                  <a:lnTo>
                    <a:pt x="15124" y="52112"/>
                  </a:lnTo>
                  <a:lnTo>
                    <a:pt x="15460" y="53118"/>
                  </a:lnTo>
                  <a:lnTo>
                    <a:pt x="16432" y="55029"/>
                  </a:lnTo>
                  <a:lnTo>
                    <a:pt x="18377" y="57812"/>
                  </a:lnTo>
                  <a:lnTo>
                    <a:pt x="20087" y="59724"/>
                  </a:lnTo>
                  <a:lnTo>
                    <a:pt x="21294" y="60763"/>
                  </a:lnTo>
                  <a:lnTo>
                    <a:pt x="21898" y="61166"/>
                  </a:lnTo>
                  <a:lnTo>
                    <a:pt x="22468" y="61534"/>
                  </a:lnTo>
                  <a:lnTo>
                    <a:pt x="23306" y="62306"/>
                  </a:lnTo>
                  <a:lnTo>
                    <a:pt x="23877" y="63077"/>
                  </a:lnTo>
                  <a:lnTo>
                    <a:pt x="24178" y="63815"/>
                  </a:lnTo>
                  <a:lnTo>
                    <a:pt x="24245" y="64519"/>
                  </a:lnTo>
                  <a:lnTo>
                    <a:pt x="24044" y="65089"/>
                  </a:lnTo>
                  <a:lnTo>
                    <a:pt x="23675" y="65558"/>
                  </a:lnTo>
                  <a:lnTo>
                    <a:pt x="23072" y="65894"/>
                  </a:lnTo>
                  <a:lnTo>
                    <a:pt x="22736" y="65994"/>
                  </a:lnTo>
                  <a:lnTo>
                    <a:pt x="21965" y="66162"/>
                  </a:lnTo>
                  <a:lnTo>
                    <a:pt x="20154" y="66330"/>
                  </a:lnTo>
                  <a:lnTo>
                    <a:pt x="18344" y="66028"/>
                  </a:lnTo>
                  <a:lnTo>
                    <a:pt x="16835" y="65558"/>
                  </a:lnTo>
                  <a:lnTo>
                    <a:pt x="15024" y="64720"/>
                  </a:lnTo>
                  <a:lnTo>
                    <a:pt x="12878" y="63546"/>
                  </a:lnTo>
                  <a:lnTo>
                    <a:pt x="11637" y="62742"/>
                  </a:lnTo>
                  <a:lnTo>
                    <a:pt x="10363" y="61903"/>
                  </a:lnTo>
                  <a:lnTo>
                    <a:pt x="8183" y="60126"/>
                  </a:lnTo>
                  <a:lnTo>
                    <a:pt x="6372" y="58282"/>
                  </a:lnTo>
                  <a:lnTo>
                    <a:pt x="4897" y="56437"/>
                  </a:lnTo>
                  <a:lnTo>
                    <a:pt x="3757" y="54694"/>
                  </a:lnTo>
                  <a:lnTo>
                    <a:pt x="2952" y="53118"/>
                  </a:lnTo>
                  <a:lnTo>
                    <a:pt x="2482" y="51810"/>
                  </a:lnTo>
                  <a:lnTo>
                    <a:pt x="2348" y="50804"/>
                  </a:lnTo>
                  <a:lnTo>
                    <a:pt x="2415" y="50502"/>
                  </a:lnTo>
                  <a:lnTo>
                    <a:pt x="2516" y="50200"/>
                  </a:lnTo>
                  <a:lnTo>
                    <a:pt x="2985" y="49529"/>
                  </a:lnTo>
                  <a:lnTo>
                    <a:pt x="4192" y="48490"/>
                  </a:lnTo>
                  <a:lnTo>
                    <a:pt x="6238" y="46813"/>
                  </a:lnTo>
                  <a:lnTo>
                    <a:pt x="7781" y="45338"/>
                  </a:lnTo>
                  <a:lnTo>
                    <a:pt x="8652" y="44265"/>
                  </a:lnTo>
                  <a:lnTo>
                    <a:pt x="8988" y="43661"/>
                  </a:lnTo>
                  <a:lnTo>
                    <a:pt x="9357" y="43024"/>
                  </a:lnTo>
                  <a:lnTo>
                    <a:pt x="10094" y="41113"/>
                  </a:lnTo>
                  <a:lnTo>
                    <a:pt x="11302" y="37357"/>
                  </a:lnTo>
                  <a:lnTo>
                    <a:pt x="12777" y="31354"/>
                  </a:lnTo>
                  <a:lnTo>
                    <a:pt x="13749" y="25654"/>
                  </a:lnTo>
                  <a:lnTo>
                    <a:pt x="13917" y="23440"/>
                  </a:lnTo>
                  <a:lnTo>
                    <a:pt x="14018" y="22200"/>
                  </a:lnTo>
                  <a:lnTo>
                    <a:pt x="14320" y="19685"/>
                  </a:lnTo>
                  <a:lnTo>
                    <a:pt x="14856" y="17203"/>
                  </a:lnTo>
                  <a:lnTo>
                    <a:pt x="15594" y="14789"/>
                  </a:lnTo>
                  <a:lnTo>
                    <a:pt x="16030" y="13615"/>
                  </a:lnTo>
                  <a:lnTo>
                    <a:pt x="14588" y="13850"/>
                  </a:lnTo>
                  <a:lnTo>
                    <a:pt x="7311" y="15527"/>
                  </a:lnTo>
                  <a:lnTo>
                    <a:pt x="3757" y="16633"/>
                  </a:lnTo>
                  <a:lnTo>
                    <a:pt x="1845" y="17404"/>
                  </a:lnTo>
                  <a:lnTo>
                    <a:pt x="1141" y="17807"/>
                  </a:lnTo>
                  <a:lnTo>
                    <a:pt x="1" y="12542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7069" y="44667"/>
                  </a:lnTo>
                  <a:lnTo>
                    <a:pt x="19920" y="3779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6535375" y="2628250"/>
              <a:ext cx="617050" cy="1061375"/>
            </a:xfrm>
            <a:custGeom>
              <a:avLst/>
              <a:gdLst/>
              <a:ahLst/>
              <a:cxnLst/>
              <a:rect l="l" t="t" r="r" b="b"/>
              <a:pathLst>
                <a:path w="24682" h="42455" extrusionOk="0">
                  <a:moveTo>
                    <a:pt x="24245" y="1"/>
                  </a:moveTo>
                  <a:lnTo>
                    <a:pt x="23105" y="135"/>
                  </a:lnTo>
                  <a:lnTo>
                    <a:pt x="19182" y="1342"/>
                  </a:lnTo>
                  <a:lnTo>
                    <a:pt x="7781" y="5836"/>
                  </a:lnTo>
                  <a:lnTo>
                    <a:pt x="1476" y="8552"/>
                  </a:lnTo>
                  <a:lnTo>
                    <a:pt x="269" y="9524"/>
                  </a:lnTo>
                  <a:lnTo>
                    <a:pt x="1" y="9759"/>
                  </a:lnTo>
                  <a:lnTo>
                    <a:pt x="1141" y="15024"/>
                  </a:lnTo>
                  <a:lnTo>
                    <a:pt x="1845" y="14621"/>
                  </a:lnTo>
                  <a:lnTo>
                    <a:pt x="3757" y="13850"/>
                  </a:lnTo>
                  <a:lnTo>
                    <a:pt x="7311" y="12744"/>
                  </a:lnTo>
                  <a:lnTo>
                    <a:pt x="14588" y="11067"/>
                  </a:lnTo>
                  <a:lnTo>
                    <a:pt x="16030" y="10832"/>
                  </a:lnTo>
                  <a:lnTo>
                    <a:pt x="15594" y="12006"/>
                  </a:lnTo>
                  <a:lnTo>
                    <a:pt x="14856" y="14420"/>
                  </a:lnTo>
                  <a:lnTo>
                    <a:pt x="14320" y="16902"/>
                  </a:lnTo>
                  <a:lnTo>
                    <a:pt x="14018" y="19417"/>
                  </a:lnTo>
                  <a:lnTo>
                    <a:pt x="13917" y="20657"/>
                  </a:lnTo>
                  <a:lnTo>
                    <a:pt x="13749" y="22871"/>
                  </a:lnTo>
                  <a:lnTo>
                    <a:pt x="12777" y="28571"/>
                  </a:lnTo>
                  <a:lnTo>
                    <a:pt x="11302" y="34574"/>
                  </a:lnTo>
                  <a:lnTo>
                    <a:pt x="10094" y="38330"/>
                  </a:lnTo>
                  <a:lnTo>
                    <a:pt x="9357" y="40241"/>
                  </a:lnTo>
                  <a:lnTo>
                    <a:pt x="8988" y="40878"/>
                  </a:lnTo>
                  <a:lnTo>
                    <a:pt x="8787" y="41247"/>
                  </a:lnTo>
                  <a:lnTo>
                    <a:pt x="8552" y="41582"/>
                  </a:lnTo>
                  <a:lnTo>
                    <a:pt x="9424" y="41683"/>
                  </a:lnTo>
                  <a:lnTo>
                    <a:pt x="11100" y="42119"/>
                  </a:lnTo>
                  <a:lnTo>
                    <a:pt x="11905" y="42454"/>
                  </a:lnTo>
                  <a:lnTo>
                    <a:pt x="13817" y="38330"/>
                  </a:lnTo>
                  <a:lnTo>
                    <a:pt x="16466" y="31925"/>
                  </a:lnTo>
                  <a:lnTo>
                    <a:pt x="17874" y="27867"/>
                  </a:lnTo>
                  <a:lnTo>
                    <a:pt x="18411" y="25989"/>
                  </a:lnTo>
                  <a:lnTo>
                    <a:pt x="20356" y="18578"/>
                  </a:lnTo>
                  <a:lnTo>
                    <a:pt x="23441" y="6775"/>
                  </a:lnTo>
                  <a:lnTo>
                    <a:pt x="24413" y="2482"/>
                  </a:lnTo>
                  <a:lnTo>
                    <a:pt x="24681" y="672"/>
                  </a:lnTo>
                  <a:lnTo>
                    <a:pt x="24681" y="202"/>
                  </a:lnTo>
                  <a:lnTo>
                    <a:pt x="24648" y="68"/>
                  </a:lnTo>
                  <a:lnTo>
                    <a:pt x="24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6936100" y="2673525"/>
              <a:ext cx="146750" cy="225550"/>
            </a:xfrm>
            <a:custGeom>
              <a:avLst/>
              <a:gdLst/>
              <a:ahLst/>
              <a:cxnLst/>
              <a:rect l="l" t="t" r="r" b="b"/>
              <a:pathLst>
                <a:path w="5870" h="9022" fill="none" extrusionOk="0">
                  <a:moveTo>
                    <a:pt x="1" y="9021"/>
                  </a:moveTo>
                  <a:lnTo>
                    <a:pt x="370" y="8216"/>
                  </a:lnTo>
                  <a:lnTo>
                    <a:pt x="2784" y="3991"/>
                  </a:lnTo>
                  <a:lnTo>
                    <a:pt x="4830" y="1107"/>
                  </a:lnTo>
                  <a:lnTo>
                    <a:pt x="586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fill="none" extrusionOk="0">
                  <a:moveTo>
                    <a:pt x="8988" y="43661"/>
                  </a:move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6188300" y="2945150"/>
              <a:ext cx="284225" cy="139200"/>
            </a:xfrm>
            <a:custGeom>
              <a:avLst/>
              <a:gdLst/>
              <a:ahLst/>
              <a:cxnLst/>
              <a:rect l="l" t="t" r="r" b="b"/>
              <a:pathLst>
                <a:path w="11369" h="5568" extrusionOk="0">
                  <a:moveTo>
                    <a:pt x="5065" y="1"/>
                  </a:moveTo>
                  <a:lnTo>
                    <a:pt x="3455" y="235"/>
                  </a:lnTo>
                  <a:lnTo>
                    <a:pt x="2784" y="537"/>
                  </a:lnTo>
                  <a:lnTo>
                    <a:pt x="2114" y="906"/>
                  </a:lnTo>
                  <a:lnTo>
                    <a:pt x="1007" y="1945"/>
                  </a:lnTo>
                  <a:lnTo>
                    <a:pt x="303" y="3287"/>
                  </a:lnTo>
                  <a:lnTo>
                    <a:pt x="1" y="4762"/>
                  </a:lnTo>
                  <a:lnTo>
                    <a:pt x="68" y="5567"/>
                  </a:lnTo>
                  <a:lnTo>
                    <a:pt x="1309" y="5466"/>
                  </a:lnTo>
                  <a:lnTo>
                    <a:pt x="3824" y="5198"/>
                  </a:lnTo>
                  <a:lnTo>
                    <a:pt x="6305" y="4729"/>
                  </a:lnTo>
                  <a:lnTo>
                    <a:pt x="8753" y="4092"/>
                  </a:lnTo>
                  <a:lnTo>
                    <a:pt x="9960" y="3689"/>
                  </a:lnTo>
                  <a:lnTo>
                    <a:pt x="10396" y="3522"/>
                  </a:lnTo>
                  <a:lnTo>
                    <a:pt x="10966" y="3153"/>
                  </a:lnTo>
                  <a:lnTo>
                    <a:pt x="11302" y="2784"/>
                  </a:lnTo>
                  <a:lnTo>
                    <a:pt x="11369" y="2415"/>
                  </a:lnTo>
                  <a:lnTo>
                    <a:pt x="11101" y="1845"/>
                  </a:lnTo>
                  <a:lnTo>
                    <a:pt x="10095" y="1107"/>
                  </a:lnTo>
                  <a:lnTo>
                    <a:pt x="8619" y="537"/>
                  </a:lnTo>
                  <a:lnTo>
                    <a:pt x="6875" y="135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fill="none" extrusionOk="0">
                  <a:moveTo>
                    <a:pt x="4695" y="7814"/>
                  </a:move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5702075" y="2770775"/>
              <a:ext cx="1322925" cy="1079800"/>
            </a:xfrm>
            <a:custGeom>
              <a:avLst/>
              <a:gdLst/>
              <a:ahLst/>
              <a:cxnLst/>
              <a:rect l="l" t="t" r="r" b="b"/>
              <a:pathLst>
                <a:path w="52917" h="43192" extrusionOk="0">
                  <a:moveTo>
                    <a:pt x="24882" y="1"/>
                  </a:moveTo>
                  <a:lnTo>
                    <a:pt x="24078" y="168"/>
                  </a:lnTo>
                  <a:lnTo>
                    <a:pt x="22837" y="470"/>
                  </a:lnTo>
                  <a:lnTo>
                    <a:pt x="19986" y="1375"/>
                  </a:lnTo>
                  <a:lnTo>
                    <a:pt x="15191" y="3153"/>
                  </a:lnTo>
                  <a:lnTo>
                    <a:pt x="5165" y="7479"/>
                  </a:lnTo>
                  <a:lnTo>
                    <a:pt x="1" y="9926"/>
                  </a:lnTo>
                  <a:lnTo>
                    <a:pt x="135" y="10396"/>
                  </a:lnTo>
                  <a:lnTo>
                    <a:pt x="705" y="11368"/>
                  </a:lnTo>
                  <a:lnTo>
                    <a:pt x="1543" y="12307"/>
                  </a:lnTo>
                  <a:lnTo>
                    <a:pt x="2616" y="13213"/>
                  </a:lnTo>
                  <a:lnTo>
                    <a:pt x="3958" y="14018"/>
                  </a:lnTo>
                  <a:lnTo>
                    <a:pt x="5534" y="14621"/>
                  </a:lnTo>
                  <a:lnTo>
                    <a:pt x="7311" y="15057"/>
                  </a:lnTo>
                  <a:lnTo>
                    <a:pt x="9323" y="15158"/>
                  </a:lnTo>
                  <a:lnTo>
                    <a:pt x="10396" y="15091"/>
                  </a:lnTo>
                  <a:lnTo>
                    <a:pt x="11402" y="14990"/>
                  </a:lnTo>
                  <a:lnTo>
                    <a:pt x="13716" y="14386"/>
                  </a:lnTo>
                  <a:lnTo>
                    <a:pt x="17404" y="13045"/>
                  </a:lnTo>
                  <a:lnTo>
                    <a:pt x="24044" y="9893"/>
                  </a:lnTo>
                  <a:lnTo>
                    <a:pt x="25251" y="9189"/>
                  </a:lnTo>
                  <a:lnTo>
                    <a:pt x="25251" y="10362"/>
                  </a:lnTo>
                  <a:lnTo>
                    <a:pt x="25754" y="16331"/>
                  </a:lnTo>
                  <a:lnTo>
                    <a:pt x="26291" y="19383"/>
                  </a:lnTo>
                  <a:lnTo>
                    <a:pt x="26827" y="21093"/>
                  </a:lnTo>
                  <a:lnTo>
                    <a:pt x="27129" y="21764"/>
                  </a:lnTo>
                  <a:lnTo>
                    <a:pt x="27532" y="22434"/>
                  </a:lnTo>
                  <a:lnTo>
                    <a:pt x="28739" y="24078"/>
                  </a:lnTo>
                  <a:lnTo>
                    <a:pt x="31220" y="26995"/>
                  </a:lnTo>
                  <a:lnTo>
                    <a:pt x="35211" y="31086"/>
                  </a:lnTo>
                  <a:lnTo>
                    <a:pt x="38966" y="34439"/>
                  </a:lnTo>
                  <a:lnTo>
                    <a:pt x="40341" y="35412"/>
                  </a:lnTo>
                  <a:lnTo>
                    <a:pt x="44969" y="38564"/>
                  </a:lnTo>
                  <a:lnTo>
                    <a:pt x="51441" y="43192"/>
                  </a:lnTo>
                  <a:lnTo>
                    <a:pt x="51709" y="42253"/>
                  </a:lnTo>
                  <a:lnTo>
                    <a:pt x="52447" y="40509"/>
                  </a:lnTo>
                  <a:lnTo>
                    <a:pt x="52916" y="39671"/>
                  </a:lnTo>
                  <a:lnTo>
                    <a:pt x="49932" y="37457"/>
                  </a:lnTo>
                  <a:lnTo>
                    <a:pt x="43963" y="32696"/>
                  </a:lnTo>
                  <a:lnTo>
                    <a:pt x="39972" y="29141"/>
                  </a:lnTo>
                  <a:lnTo>
                    <a:pt x="37659" y="26861"/>
                  </a:lnTo>
                  <a:lnTo>
                    <a:pt x="35814" y="24748"/>
                  </a:lnTo>
                  <a:lnTo>
                    <a:pt x="34506" y="22803"/>
                  </a:lnTo>
                  <a:lnTo>
                    <a:pt x="34138" y="21965"/>
                  </a:lnTo>
                  <a:lnTo>
                    <a:pt x="33568" y="20389"/>
                  </a:lnTo>
                  <a:lnTo>
                    <a:pt x="32796" y="16834"/>
                  </a:lnTo>
                  <a:lnTo>
                    <a:pt x="31891" y="10966"/>
                  </a:lnTo>
                  <a:lnTo>
                    <a:pt x="30818" y="5567"/>
                  </a:lnTo>
                  <a:lnTo>
                    <a:pt x="30013" y="3320"/>
                  </a:lnTo>
                  <a:lnTo>
                    <a:pt x="29309" y="2080"/>
                  </a:lnTo>
                  <a:lnTo>
                    <a:pt x="28470" y="1074"/>
                  </a:lnTo>
                  <a:lnTo>
                    <a:pt x="27464" y="369"/>
                  </a:lnTo>
                  <a:lnTo>
                    <a:pt x="26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6325800" y="2864675"/>
              <a:ext cx="7575" cy="135825"/>
            </a:xfrm>
            <a:custGeom>
              <a:avLst/>
              <a:gdLst/>
              <a:ahLst/>
              <a:cxnLst/>
              <a:rect l="l" t="t" r="r" b="b"/>
              <a:pathLst>
                <a:path w="303" h="5433" fill="none" extrusionOk="0">
                  <a:moveTo>
                    <a:pt x="302" y="5433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fill="none" extrusionOk="0">
                  <a:moveTo>
                    <a:pt x="55297" y="39000"/>
                  </a:move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lnTo>
                    <a:pt x="26961" y="0"/>
                  </a:ln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7089525" y="3421325"/>
              <a:ext cx="481225" cy="606150"/>
            </a:xfrm>
            <a:custGeom>
              <a:avLst/>
              <a:gdLst/>
              <a:ahLst/>
              <a:cxnLst/>
              <a:rect l="l" t="t" r="r" b="b"/>
              <a:pathLst>
                <a:path w="19249" h="24246" extrusionOk="0">
                  <a:moveTo>
                    <a:pt x="18175" y="0"/>
                  </a:moveTo>
                  <a:lnTo>
                    <a:pt x="16901" y="705"/>
                  </a:lnTo>
                  <a:lnTo>
                    <a:pt x="15962" y="1509"/>
                  </a:lnTo>
                  <a:lnTo>
                    <a:pt x="13749" y="3119"/>
                  </a:lnTo>
                  <a:lnTo>
                    <a:pt x="4226" y="9457"/>
                  </a:lnTo>
                  <a:lnTo>
                    <a:pt x="2146" y="10731"/>
                  </a:lnTo>
                  <a:lnTo>
                    <a:pt x="1744" y="10932"/>
                  </a:lnTo>
                  <a:lnTo>
                    <a:pt x="1375" y="11100"/>
                  </a:lnTo>
                  <a:lnTo>
                    <a:pt x="1140" y="11569"/>
                  </a:lnTo>
                  <a:lnTo>
                    <a:pt x="906" y="12374"/>
                  </a:lnTo>
                  <a:lnTo>
                    <a:pt x="906" y="12911"/>
                  </a:lnTo>
                  <a:lnTo>
                    <a:pt x="973" y="13146"/>
                  </a:lnTo>
                  <a:lnTo>
                    <a:pt x="1174" y="13514"/>
                  </a:lnTo>
                  <a:lnTo>
                    <a:pt x="1845" y="14252"/>
                  </a:lnTo>
                  <a:lnTo>
                    <a:pt x="2951" y="15191"/>
                  </a:lnTo>
                  <a:lnTo>
                    <a:pt x="3152" y="15359"/>
                  </a:lnTo>
                  <a:lnTo>
                    <a:pt x="0" y="20121"/>
                  </a:lnTo>
                  <a:lnTo>
                    <a:pt x="671" y="20590"/>
                  </a:lnTo>
                  <a:lnTo>
                    <a:pt x="2113" y="21663"/>
                  </a:lnTo>
                  <a:lnTo>
                    <a:pt x="4594" y="23407"/>
                  </a:lnTo>
                  <a:lnTo>
                    <a:pt x="5869" y="24145"/>
                  </a:lnTo>
                  <a:lnTo>
                    <a:pt x="6238" y="24245"/>
                  </a:lnTo>
                  <a:lnTo>
                    <a:pt x="6405" y="24212"/>
                  </a:lnTo>
                  <a:lnTo>
                    <a:pt x="7277" y="23440"/>
                  </a:lnTo>
                  <a:lnTo>
                    <a:pt x="9256" y="21261"/>
                  </a:lnTo>
                  <a:lnTo>
                    <a:pt x="12609" y="17203"/>
                  </a:lnTo>
                  <a:lnTo>
                    <a:pt x="15526" y="13280"/>
                  </a:lnTo>
                  <a:lnTo>
                    <a:pt x="16398" y="11905"/>
                  </a:lnTo>
                  <a:lnTo>
                    <a:pt x="17035" y="10597"/>
                  </a:lnTo>
                  <a:lnTo>
                    <a:pt x="18209" y="7344"/>
                  </a:lnTo>
                  <a:lnTo>
                    <a:pt x="19014" y="4024"/>
                  </a:lnTo>
                  <a:lnTo>
                    <a:pt x="19248" y="1979"/>
                  </a:lnTo>
                  <a:lnTo>
                    <a:pt x="19215" y="1006"/>
                  </a:lnTo>
                  <a:lnTo>
                    <a:pt x="19114" y="671"/>
                  </a:lnTo>
                  <a:lnTo>
                    <a:pt x="18980" y="436"/>
                  </a:lnTo>
                  <a:lnTo>
                    <a:pt x="18712" y="101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extrusionOk="0">
                  <a:moveTo>
                    <a:pt x="13783" y="0"/>
                  </a:move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fill="none" extrusionOk="0">
                  <a:moveTo>
                    <a:pt x="11972" y="11905"/>
                  </a:move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6"/>
            <p:cNvSpPr/>
            <p:nvPr/>
          </p:nvSpPr>
          <p:spPr>
            <a:xfrm>
              <a:off x="6594075" y="3743250"/>
              <a:ext cx="547450" cy="473675"/>
            </a:xfrm>
            <a:custGeom>
              <a:avLst/>
              <a:gdLst/>
              <a:ahLst/>
              <a:cxnLst/>
              <a:rect l="l" t="t" r="r" b="b"/>
              <a:pathLst>
                <a:path w="21898" h="18947" extrusionOk="0">
                  <a:moveTo>
                    <a:pt x="3186" y="0"/>
                  </a:moveTo>
                  <a:lnTo>
                    <a:pt x="2079" y="906"/>
                  </a:lnTo>
                  <a:lnTo>
                    <a:pt x="704" y="2079"/>
                  </a:lnTo>
                  <a:lnTo>
                    <a:pt x="168" y="2784"/>
                  </a:lnTo>
                  <a:lnTo>
                    <a:pt x="34" y="3119"/>
                  </a:lnTo>
                  <a:lnTo>
                    <a:pt x="0" y="3421"/>
                  </a:lnTo>
                  <a:lnTo>
                    <a:pt x="134" y="4427"/>
                  </a:lnTo>
                  <a:lnTo>
                    <a:pt x="604" y="5735"/>
                  </a:lnTo>
                  <a:lnTo>
                    <a:pt x="1409" y="7311"/>
                  </a:lnTo>
                  <a:lnTo>
                    <a:pt x="2515" y="9054"/>
                  </a:lnTo>
                  <a:lnTo>
                    <a:pt x="3991" y="10899"/>
                  </a:lnTo>
                  <a:lnTo>
                    <a:pt x="5835" y="12743"/>
                  </a:lnTo>
                  <a:lnTo>
                    <a:pt x="8015" y="14520"/>
                  </a:lnTo>
                  <a:lnTo>
                    <a:pt x="9255" y="15359"/>
                  </a:lnTo>
                  <a:lnTo>
                    <a:pt x="10496" y="16163"/>
                  </a:lnTo>
                  <a:lnTo>
                    <a:pt x="12642" y="17337"/>
                  </a:lnTo>
                  <a:lnTo>
                    <a:pt x="14453" y="18175"/>
                  </a:lnTo>
                  <a:lnTo>
                    <a:pt x="15962" y="18645"/>
                  </a:lnTo>
                  <a:lnTo>
                    <a:pt x="17806" y="18947"/>
                  </a:lnTo>
                  <a:lnTo>
                    <a:pt x="19617" y="18779"/>
                  </a:lnTo>
                  <a:lnTo>
                    <a:pt x="20355" y="18611"/>
                  </a:lnTo>
                  <a:lnTo>
                    <a:pt x="20724" y="18511"/>
                  </a:lnTo>
                  <a:lnTo>
                    <a:pt x="21294" y="18175"/>
                  </a:lnTo>
                  <a:lnTo>
                    <a:pt x="21696" y="17706"/>
                  </a:lnTo>
                  <a:lnTo>
                    <a:pt x="21897" y="17136"/>
                  </a:lnTo>
                  <a:lnTo>
                    <a:pt x="21830" y="16432"/>
                  </a:lnTo>
                  <a:lnTo>
                    <a:pt x="21529" y="15694"/>
                  </a:lnTo>
                  <a:lnTo>
                    <a:pt x="20958" y="14923"/>
                  </a:lnTo>
                  <a:lnTo>
                    <a:pt x="20120" y="14151"/>
                  </a:lnTo>
                  <a:lnTo>
                    <a:pt x="19550" y="13783"/>
                  </a:lnTo>
                  <a:lnTo>
                    <a:pt x="18946" y="13380"/>
                  </a:lnTo>
                  <a:lnTo>
                    <a:pt x="17739" y="12341"/>
                  </a:lnTo>
                  <a:lnTo>
                    <a:pt x="16029" y="10429"/>
                  </a:lnTo>
                  <a:lnTo>
                    <a:pt x="14084" y="7646"/>
                  </a:lnTo>
                  <a:lnTo>
                    <a:pt x="13112" y="5735"/>
                  </a:lnTo>
                  <a:lnTo>
                    <a:pt x="12776" y="4729"/>
                  </a:lnTo>
                  <a:lnTo>
                    <a:pt x="12743" y="4360"/>
                  </a:lnTo>
                  <a:lnTo>
                    <a:pt x="12743" y="4058"/>
                  </a:lnTo>
                  <a:lnTo>
                    <a:pt x="12776" y="3756"/>
                  </a:lnTo>
                  <a:lnTo>
                    <a:pt x="12307" y="3790"/>
                  </a:lnTo>
                  <a:lnTo>
                    <a:pt x="11435" y="4091"/>
                  </a:lnTo>
                  <a:lnTo>
                    <a:pt x="11066" y="4360"/>
                  </a:lnTo>
                  <a:lnTo>
                    <a:pt x="10060" y="3488"/>
                  </a:lnTo>
                  <a:lnTo>
                    <a:pt x="8048" y="1878"/>
                  </a:lnTo>
                  <a:lnTo>
                    <a:pt x="6975" y="1107"/>
                  </a:lnTo>
                  <a:lnTo>
                    <a:pt x="6070" y="637"/>
                  </a:lnTo>
                  <a:lnTo>
                    <a:pt x="4192" y="67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fill="none" extrusionOk="0">
                  <a:moveTo>
                    <a:pt x="19550" y="11838"/>
                  </a:move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lnTo>
                    <a:pt x="906" y="0"/>
                  </a:ln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fill="none" extrusionOk="0">
                  <a:moveTo>
                    <a:pt x="20053" y="11737"/>
                  </a:move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5754050" y="3573900"/>
              <a:ext cx="95600" cy="192850"/>
            </a:xfrm>
            <a:custGeom>
              <a:avLst/>
              <a:gdLst/>
              <a:ahLst/>
              <a:cxnLst/>
              <a:rect l="l" t="t" r="r" b="b"/>
              <a:pathLst>
                <a:path w="3824" h="7714" extrusionOk="0">
                  <a:moveTo>
                    <a:pt x="2885" y="1"/>
                  </a:moveTo>
                  <a:lnTo>
                    <a:pt x="1711" y="939"/>
                  </a:lnTo>
                  <a:lnTo>
                    <a:pt x="1443" y="1241"/>
                  </a:lnTo>
                  <a:lnTo>
                    <a:pt x="1007" y="2549"/>
                  </a:lnTo>
                  <a:lnTo>
                    <a:pt x="1241" y="2516"/>
                  </a:lnTo>
                  <a:lnTo>
                    <a:pt x="2080" y="2884"/>
                  </a:lnTo>
                  <a:lnTo>
                    <a:pt x="2281" y="3522"/>
                  </a:lnTo>
                  <a:lnTo>
                    <a:pt x="2247" y="4159"/>
                  </a:lnTo>
                  <a:lnTo>
                    <a:pt x="2180" y="4561"/>
                  </a:lnTo>
                  <a:lnTo>
                    <a:pt x="1946" y="5299"/>
                  </a:lnTo>
                  <a:lnTo>
                    <a:pt x="1510" y="5869"/>
                  </a:lnTo>
                  <a:lnTo>
                    <a:pt x="973" y="5601"/>
                  </a:lnTo>
                  <a:lnTo>
                    <a:pt x="873" y="5433"/>
                  </a:lnTo>
                  <a:lnTo>
                    <a:pt x="1" y="6573"/>
                  </a:lnTo>
                  <a:lnTo>
                    <a:pt x="101" y="6808"/>
                  </a:lnTo>
                  <a:lnTo>
                    <a:pt x="839" y="7646"/>
                  </a:lnTo>
                  <a:lnTo>
                    <a:pt x="1443" y="7713"/>
                  </a:lnTo>
                  <a:lnTo>
                    <a:pt x="1912" y="7512"/>
                  </a:lnTo>
                  <a:lnTo>
                    <a:pt x="2180" y="7277"/>
                  </a:lnTo>
                  <a:lnTo>
                    <a:pt x="2415" y="7043"/>
                  </a:lnTo>
                  <a:lnTo>
                    <a:pt x="2885" y="6372"/>
                  </a:lnTo>
                  <a:lnTo>
                    <a:pt x="3388" y="5131"/>
                  </a:lnTo>
                  <a:lnTo>
                    <a:pt x="3756" y="3253"/>
                  </a:lnTo>
                  <a:lnTo>
                    <a:pt x="3823" y="1442"/>
                  </a:lnTo>
                  <a:lnTo>
                    <a:pt x="3756" y="671"/>
                  </a:lnTo>
                  <a:lnTo>
                    <a:pt x="3689" y="369"/>
                  </a:lnTo>
                  <a:lnTo>
                    <a:pt x="3421" y="3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6"/>
            <p:cNvSpPr/>
            <p:nvPr/>
          </p:nvSpPr>
          <p:spPr>
            <a:xfrm>
              <a:off x="5541950" y="3563000"/>
              <a:ext cx="263275" cy="287575"/>
            </a:xfrm>
            <a:custGeom>
              <a:avLst/>
              <a:gdLst/>
              <a:ahLst/>
              <a:cxnLst/>
              <a:rect l="l" t="t" r="r" b="b"/>
              <a:pathLst>
                <a:path w="10531" h="11503" extrusionOk="0">
                  <a:moveTo>
                    <a:pt x="34" y="1"/>
                  </a:moveTo>
                  <a:lnTo>
                    <a:pt x="1" y="1141"/>
                  </a:lnTo>
                  <a:lnTo>
                    <a:pt x="235" y="5701"/>
                  </a:lnTo>
                  <a:lnTo>
                    <a:pt x="537" y="7546"/>
                  </a:lnTo>
                  <a:lnTo>
                    <a:pt x="1007" y="9222"/>
                  </a:lnTo>
                  <a:lnTo>
                    <a:pt x="1677" y="10497"/>
                  </a:lnTo>
                  <a:lnTo>
                    <a:pt x="2147" y="10899"/>
                  </a:lnTo>
                  <a:lnTo>
                    <a:pt x="2650" y="11201"/>
                  </a:lnTo>
                  <a:lnTo>
                    <a:pt x="4327" y="11503"/>
                  </a:lnTo>
                  <a:lnTo>
                    <a:pt x="6204" y="11503"/>
                  </a:lnTo>
                  <a:lnTo>
                    <a:pt x="7848" y="11201"/>
                  </a:lnTo>
                  <a:lnTo>
                    <a:pt x="8384" y="10899"/>
                  </a:lnTo>
                  <a:lnTo>
                    <a:pt x="8854" y="10497"/>
                  </a:lnTo>
                  <a:lnTo>
                    <a:pt x="9524" y="9222"/>
                  </a:lnTo>
                  <a:lnTo>
                    <a:pt x="9994" y="7546"/>
                  </a:lnTo>
                  <a:lnTo>
                    <a:pt x="10295" y="5701"/>
                  </a:lnTo>
                  <a:lnTo>
                    <a:pt x="10530" y="1141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6"/>
            <p:cNvSpPr/>
            <p:nvPr/>
          </p:nvSpPr>
          <p:spPr>
            <a:xfrm>
              <a:off x="5571300" y="3235225"/>
              <a:ext cx="26850" cy="284200"/>
            </a:xfrm>
            <a:custGeom>
              <a:avLst/>
              <a:gdLst/>
              <a:ahLst/>
              <a:cxnLst/>
              <a:rect l="l" t="t" r="r" b="b"/>
              <a:pathLst>
                <a:path w="1074" h="11368" fill="none" extrusionOk="0">
                  <a:moveTo>
                    <a:pt x="0" y="11368"/>
                  </a:moveTo>
                  <a:lnTo>
                    <a:pt x="34" y="10965"/>
                  </a:lnTo>
                  <a:lnTo>
                    <a:pt x="336" y="10429"/>
                  </a:lnTo>
                  <a:lnTo>
                    <a:pt x="738" y="9993"/>
                  </a:lnTo>
                  <a:lnTo>
                    <a:pt x="1040" y="9490"/>
                  </a:lnTo>
                  <a:lnTo>
                    <a:pt x="1073" y="9088"/>
                  </a:lnTo>
                  <a:lnTo>
                    <a:pt x="1040" y="8685"/>
                  </a:lnTo>
                  <a:lnTo>
                    <a:pt x="738" y="8149"/>
                  </a:lnTo>
                  <a:lnTo>
                    <a:pt x="336" y="7746"/>
                  </a:lnTo>
                  <a:lnTo>
                    <a:pt x="34" y="7210"/>
                  </a:lnTo>
                  <a:lnTo>
                    <a:pt x="0" y="6807"/>
                  </a:lnTo>
                  <a:lnTo>
                    <a:pt x="34" y="6438"/>
                  </a:lnTo>
                  <a:lnTo>
                    <a:pt x="336" y="5902"/>
                  </a:lnTo>
                  <a:lnTo>
                    <a:pt x="738" y="5466"/>
                  </a:lnTo>
                  <a:lnTo>
                    <a:pt x="1040" y="4929"/>
                  </a:lnTo>
                  <a:lnTo>
                    <a:pt x="1073" y="4527"/>
                  </a:lnTo>
                  <a:lnTo>
                    <a:pt x="1040" y="4158"/>
                  </a:lnTo>
                  <a:lnTo>
                    <a:pt x="738" y="3622"/>
                  </a:lnTo>
                  <a:lnTo>
                    <a:pt x="336" y="3186"/>
                  </a:lnTo>
                  <a:lnTo>
                    <a:pt x="34" y="2649"/>
                  </a:lnTo>
                  <a:lnTo>
                    <a:pt x="0" y="2280"/>
                  </a:lnTo>
                  <a:lnTo>
                    <a:pt x="34" y="1878"/>
                  </a:lnTo>
                  <a:lnTo>
                    <a:pt x="336" y="1341"/>
                  </a:lnTo>
                  <a:lnTo>
                    <a:pt x="738" y="939"/>
                  </a:lnTo>
                  <a:lnTo>
                    <a:pt x="1040" y="402"/>
                  </a:lnTo>
                  <a:lnTo>
                    <a:pt x="1073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6"/>
            <p:cNvSpPr/>
            <p:nvPr/>
          </p:nvSpPr>
          <p:spPr>
            <a:xfrm>
              <a:off x="5661850" y="3303125"/>
              <a:ext cx="26000" cy="216300"/>
            </a:xfrm>
            <a:custGeom>
              <a:avLst/>
              <a:gdLst/>
              <a:ahLst/>
              <a:cxnLst/>
              <a:rect l="l" t="t" r="r" b="b"/>
              <a:pathLst>
                <a:path w="1040" h="8652" fill="none" extrusionOk="0">
                  <a:moveTo>
                    <a:pt x="0" y="8652"/>
                  </a:moveTo>
                  <a:lnTo>
                    <a:pt x="0" y="8350"/>
                  </a:lnTo>
                  <a:lnTo>
                    <a:pt x="302" y="7948"/>
                  </a:lnTo>
                  <a:lnTo>
                    <a:pt x="704" y="7612"/>
                  </a:lnTo>
                  <a:lnTo>
                    <a:pt x="1006" y="7210"/>
                  </a:lnTo>
                  <a:lnTo>
                    <a:pt x="1040" y="6908"/>
                  </a:lnTo>
                  <a:lnTo>
                    <a:pt x="1006" y="6606"/>
                  </a:lnTo>
                  <a:lnTo>
                    <a:pt x="704" y="6204"/>
                  </a:lnTo>
                  <a:lnTo>
                    <a:pt x="302" y="5869"/>
                  </a:lnTo>
                  <a:lnTo>
                    <a:pt x="0" y="5500"/>
                  </a:lnTo>
                  <a:lnTo>
                    <a:pt x="0" y="5198"/>
                  </a:lnTo>
                  <a:lnTo>
                    <a:pt x="0" y="4896"/>
                  </a:lnTo>
                  <a:lnTo>
                    <a:pt x="302" y="4494"/>
                  </a:lnTo>
                  <a:lnTo>
                    <a:pt x="704" y="4158"/>
                  </a:lnTo>
                  <a:lnTo>
                    <a:pt x="1006" y="3756"/>
                  </a:lnTo>
                  <a:lnTo>
                    <a:pt x="1040" y="3454"/>
                  </a:lnTo>
                  <a:lnTo>
                    <a:pt x="1006" y="3186"/>
                  </a:lnTo>
                  <a:lnTo>
                    <a:pt x="704" y="2750"/>
                  </a:lnTo>
                  <a:lnTo>
                    <a:pt x="302" y="2448"/>
                  </a:lnTo>
                  <a:lnTo>
                    <a:pt x="0" y="2046"/>
                  </a:lnTo>
                  <a:lnTo>
                    <a:pt x="0" y="1744"/>
                  </a:lnTo>
                  <a:lnTo>
                    <a:pt x="0" y="1442"/>
                  </a:lnTo>
                  <a:lnTo>
                    <a:pt x="302" y="1040"/>
                  </a:lnTo>
                  <a:lnTo>
                    <a:pt x="704" y="704"/>
                  </a:lnTo>
                  <a:lnTo>
                    <a:pt x="1006" y="3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6"/>
            <p:cNvSpPr/>
            <p:nvPr/>
          </p:nvSpPr>
          <p:spPr>
            <a:xfrm>
              <a:off x="5760750" y="3235225"/>
              <a:ext cx="26025" cy="284200"/>
            </a:xfrm>
            <a:custGeom>
              <a:avLst/>
              <a:gdLst/>
              <a:ahLst/>
              <a:cxnLst/>
              <a:rect l="l" t="t" r="r" b="b"/>
              <a:pathLst>
                <a:path w="1041" h="11368" fill="none" extrusionOk="0">
                  <a:moveTo>
                    <a:pt x="1" y="11368"/>
                  </a:moveTo>
                  <a:lnTo>
                    <a:pt x="34" y="10965"/>
                  </a:lnTo>
                  <a:lnTo>
                    <a:pt x="303" y="10429"/>
                  </a:lnTo>
                  <a:lnTo>
                    <a:pt x="705" y="9993"/>
                  </a:lnTo>
                  <a:lnTo>
                    <a:pt x="1007" y="9490"/>
                  </a:lnTo>
                  <a:lnTo>
                    <a:pt x="1040" y="9088"/>
                  </a:lnTo>
                  <a:lnTo>
                    <a:pt x="1007" y="8685"/>
                  </a:lnTo>
                  <a:lnTo>
                    <a:pt x="705" y="8149"/>
                  </a:lnTo>
                  <a:lnTo>
                    <a:pt x="303" y="7746"/>
                  </a:lnTo>
                  <a:lnTo>
                    <a:pt x="34" y="7210"/>
                  </a:lnTo>
                  <a:lnTo>
                    <a:pt x="1" y="6807"/>
                  </a:lnTo>
                  <a:lnTo>
                    <a:pt x="34" y="6438"/>
                  </a:lnTo>
                  <a:lnTo>
                    <a:pt x="303" y="5902"/>
                  </a:lnTo>
                  <a:lnTo>
                    <a:pt x="705" y="5466"/>
                  </a:lnTo>
                  <a:lnTo>
                    <a:pt x="1007" y="4929"/>
                  </a:lnTo>
                  <a:lnTo>
                    <a:pt x="1040" y="4527"/>
                  </a:lnTo>
                  <a:lnTo>
                    <a:pt x="1007" y="4158"/>
                  </a:lnTo>
                  <a:lnTo>
                    <a:pt x="705" y="3622"/>
                  </a:lnTo>
                  <a:lnTo>
                    <a:pt x="303" y="3186"/>
                  </a:lnTo>
                  <a:lnTo>
                    <a:pt x="34" y="2649"/>
                  </a:lnTo>
                  <a:lnTo>
                    <a:pt x="1" y="2280"/>
                  </a:lnTo>
                  <a:lnTo>
                    <a:pt x="34" y="1878"/>
                  </a:lnTo>
                  <a:lnTo>
                    <a:pt x="303" y="1341"/>
                  </a:lnTo>
                  <a:lnTo>
                    <a:pt x="705" y="939"/>
                  </a:lnTo>
                  <a:lnTo>
                    <a:pt x="1007" y="4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6"/>
            <p:cNvSpPr/>
            <p:nvPr/>
          </p:nvSpPr>
          <p:spPr>
            <a:xfrm>
              <a:off x="5542800" y="3551275"/>
              <a:ext cx="260750" cy="23500"/>
            </a:xfrm>
            <a:custGeom>
              <a:avLst/>
              <a:gdLst/>
              <a:ahLst/>
              <a:cxnLst/>
              <a:rect l="l" t="t" r="r" b="b"/>
              <a:pathLst>
                <a:path w="10430" h="940" extrusionOk="0">
                  <a:moveTo>
                    <a:pt x="5231" y="0"/>
                  </a:moveTo>
                  <a:lnTo>
                    <a:pt x="3119" y="34"/>
                  </a:lnTo>
                  <a:lnTo>
                    <a:pt x="872" y="201"/>
                  </a:lnTo>
                  <a:lnTo>
                    <a:pt x="101" y="369"/>
                  </a:lnTo>
                  <a:lnTo>
                    <a:pt x="0" y="470"/>
                  </a:lnTo>
                  <a:lnTo>
                    <a:pt x="101" y="570"/>
                  </a:lnTo>
                  <a:lnTo>
                    <a:pt x="872" y="738"/>
                  </a:lnTo>
                  <a:lnTo>
                    <a:pt x="3119" y="939"/>
                  </a:lnTo>
                  <a:lnTo>
                    <a:pt x="7311" y="939"/>
                  </a:lnTo>
                  <a:lnTo>
                    <a:pt x="9557" y="738"/>
                  </a:lnTo>
                  <a:lnTo>
                    <a:pt x="10362" y="570"/>
                  </a:lnTo>
                  <a:lnTo>
                    <a:pt x="10429" y="470"/>
                  </a:lnTo>
                  <a:lnTo>
                    <a:pt x="10362" y="369"/>
                  </a:lnTo>
                  <a:lnTo>
                    <a:pt x="9557" y="201"/>
                  </a:lnTo>
                  <a:lnTo>
                    <a:pt x="7311" y="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extrusionOk="0">
                  <a:moveTo>
                    <a:pt x="235" y="1"/>
                  </a:moveTo>
                  <a:lnTo>
                    <a:pt x="67" y="34"/>
                  </a:lnTo>
                  <a:lnTo>
                    <a:pt x="0" y="135"/>
                  </a:ln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fill="none" extrusionOk="0">
                  <a:moveTo>
                    <a:pt x="0" y="135"/>
                  </a:move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lnTo>
                    <a:pt x="67" y="34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extrusionOk="0">
                  <a:moveTo>
                    <a:pt x="6473" y="0"/>
                  </a:move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fill="none" extrusionOk="0">
                  <a:moveTo>
                    <a:pt x="2281" y="12910"/>
                  </a:move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6"/>
            <p:cNvSpPr/>
            <p:nvPr/>
          </p:nvSpPr>
          <p:spPr>
            <a:xfrm>
              <a:off x="6197525" y="1753050"/>
              <a:ext cx="88050" cy="109000"/>
            </a:xfrm>
            <a:custGeom>
              <a:avLst/>
              <a:gdLst/>
              <a:ahLst/>
              <a:cxnLst/>
              <a:rect l="l" t="t" r="r" b="b"/>
              <a:pathLst>
                <a:path w="3522" h="4360" fill="none" extrusionOk="0">
                  <a:moveTo>
                    <a:pt x="3522" y="2113"/>
                  </a:moveTo>
                  <a:lnTo>
                    <a:pt x="3522" y="2549"/>
                  </a:lnTo>
                  <a:lnTo>
                    <a:pt x="3287" y="3353"/>
                  </a:lnTo>
                  <a:lnTo>
                    <a:pt x="2818" y="3957"/>
                  </a:lnTo>
                  <a:lnTo>
                    <a:pt x="2214" y="4292"/>
                  </a:lnTo>
                  <a:lnTo>
                    <a:pt x="1845" y="4359"/>
                  </a:lnTo>
                  <a:lnTo>
                    <a:pt x="1510" y="4326"/>
                  </a:lnTo>
                  <a:lnTo>
                    <a:pt x="839" y="4024"/>
                  </a:lnTo>
                  <a:lnTo>
                    <a:pt x="336" y="3454"/>
                  </a:lnTo>
                  <a:lnTo>
                    <a:pt x="34" y="2683"/>
                  </a:lnTo>
                  <a:lnTo>
                    <a:pt x="1" y="2247"/>
                  </a:lnTo>
                  <a:lnTo>
                    <a:pt x="1" y="1811"/>
                  </a:lnTo>
                  <a:lnTo>
                    <a:pt x="236" y="1006"/>
                  </a:lnTo>
                  <a:lnTo>
                    <a:pt x="705" y="402"/>
                  </a:lnTo>
                  <a:lnTo>
                    <a:pt x="1309" y="34"/>
                  </a:lnTo>
                  <a:lnTo>
                    <a:pt x="1677" y="0"/>
                  </a:lnTo>
                  <a:lnTo>
                    <a:pt x="2013" y="0"/>
                  </a:lnTo>
                  <a:lnTo>
                    <a:pt x="2683" y="302"/>
                  </a:lnTo>
                  <a:lnTo>
                    <a:pt x="3186" y="872"/>
                  </a:lnTo>
                  <a:lnTo>
                    <a:pt x="3488" y="1643"/>
                  </a:lnTo>
                  <a:lnTo>
                    <a:pt x="3522" y="2113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6"/>
            <p:cNvSpPr/>
            <p:nvPr/>
          </p:nvSpPr>
          <p:spPr>
            <a:xfrm>
              <a:off x="6297300" y="1739625"/>
              <a:ext cx="47800" cy="109850"/>
            </a:xfrm>
            <a:custGeom>
              <a:avLst/>
              <a:gdLst/>
              <a:ahLst/>
              <a:cxnLst/>
              <a:rect l="l" t="t" r="r" b="b"/>
              <a:pathLst>
                <a:path w="1912" h="4394" fill="none" extrusionOk="0">
                  <a:moveTo>
                    <a:pt x="1912" y="2180"/>
                  </a:moveTo>
                  <a:lnTo>
                    <a:pt x="1878" y="3052"/>
                  </a:lnTo>
                  <a:lnTo>
                    <a:pt x="1576" y="3991"/>
                  </a:lnTo>
                  <a:lnTo>
                    <a:pt x="1241" y="4360"/>
                  </a:lnTo>
                  <a:lnTo>
                    <a:pt x="1040" y="4393"/>
                  </a:lnTo>
                  <a:lnTo>
                    <a:pt x="839" y="4360"/>
                  </a:lnTo>
                  <a:lnTo>
                    <a:pt x="503" y="4058"/>
                  </a:lnTo>
                  <a:lnTo>
                    <a:pt x="101" y="3119"/>
                  </a:lnTo>
                  <a:lnTo>
                    <a:pt x="0" y="2247"/>
                  </a:lnTo>
                  <a:lnTo>
                    <a:pt x="34" y="1375"/>
                  </a:lnTo>
                  <a:lnTo>
                    <a:pt x="336" y="403"/>
                  </a:lnTo>
                  <a:lnTo>
                    <a:pt x="671" y="68"/>
                  </a:lnTo>
                  <a:lnTo>
                    <a:pt x="872" y="1"/>
                  </a:lnTo>
                  <a:lnTo>
                    <a:pt x="1073" y="34"/>
                  </a:lnTo>
                  <a:lnTo>
                    <a:pt x="1409" y="369"/>
                  </a:lnTo>
                  <a:lnTo>
                    <a:pt x="1811" y="1275"/>
                  </a:lnTo>
                  <a:lnTo>
                    <a:pt x="1912" y="218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6"/>
            <p:cNvSpPr/>
            <p:nvPr/>
          </p:nvSpPr>
          <p:spPr>
            <a:xfrm>
              <a:off x="6283875" y="1778200"/>
              <a:ext cx="14275" cy="6725"/>
            </a:xfrm>
            <a:custGeom>
              <a:avLst/>
              <a:gdLst/>
              <a:ahLst/>
              <a:cxnLst/>
              <a:rect l="l" t="t" r="r" b="b"/>
              <a:pathLst>
                <a:path w="571" h="269" fill="none" extrusionOk="0">
                  <a:moveTo>
                    <a:pt x="1" y="268"/>
                  </a:moveTo>
                  <a:lnTo>
                    <a:pt x="1" y="201"/>
                  </a:lnTo>
                  <a:lnTo>
                    <a:pt x="235" y="0"/>
                  </a:lnTo>
                  <a:lnTo>
                    <a:pt x="571" y="10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6"/>
            <p:cNvSpPr/>
            <p:nvPr/>
          </p:nvSpPr>
          <p:spPr>
            <a:xfrm>
              <a:off x="6037400" y="1813400"/>
              <a:ext cx="157650" cy="62050"/>
            </a:xfrm>
            <a:custGeom>
              <a:avLst/>
              <a:gdLst/>
              <a:ahLst/>
              <a:cxnLst/>
              <a:rect l="l" t="t" r="r" b="b"/>
              <a:pathLst>
                <a:path w="6306" h="2482" fill="none" extrusionOk="0">
                  <a:moveTo>
                    <a:pt x="6305" y="0"/>
                  </a:moveTo>
                  <a:lnTo>
                    <a:pt x="1" y="248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6"/>
            <p:cNvSpPr/>
            <p:nvPr/>
          </p:nvSpPr>
          <p:spPr>
            <a:xfrm>
              <a:off x="6196700" y="1738800"/>
              <a:ext cx="39425" cy="24325"/>
            </a:xfrm>
            <a:custGeom>
              <a:avLst/>
              <a:gdLst/>
              <a:ahLst/>
              <a:cxnLst/>
              <a:rect l="l" t="t" r="r" b="b"/>
              <a:pathLst>
                <a:path w="1577" h="973" fill="none" extrusionOk="0">
                  <a:moveTo>
                    <a:pt x="0" y="972"/>
                  </a:moveTo>
                  <a:lnTo>
                    <a:pt x="235" y="537"/>
                  </a:lnTo>
                  <a:lnTo>
                    <a:pt x="1073" y="34"/>
                  </a:lnTo>
                  <a:lnTo>
                    <a:pt x="1576" y="0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6"/>
            <p:cNvSpPr/>
            <p:nvPr/>
          </p:nvSpPr>
          <p:spPr>
            <a:xfrm>
              <a:off x="6277175" y="1739625"/>
              <a:ext cx="24325" cy="9250"/>
            </a:xfrm>
            <a:custGeom>
              <a:avLst/>
              <a:gdLst/>
              <a:ahLst/>
              <a:cxnLst/>
              <a:rect l="l" t="t" r="r" b="b"/>
              <a:pathLst>
                <a:path w="973" h="370" fill="none" extrusionOk="0">
                  <a:moveTo>
                    <a:pt x="973" y="1"/>
                  </a:moveTo>
                  <a:lnTo>
                    <a:pt x="0" y="369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6"/>
            <p:cNvSpPr/>
            <p:nvPr/>
          </p:nvSpPr>
          <p:spPr>
            <a:xfrm>
              <a:off x="6226875" y="1914000"/>
              <a:ext cx="48650" cy="11750"/>
            </a:xfrm>
            <a:custGeom>
              <a:avLst/>
              <a:gdLst/>
              <a:ahLst/>
              <a:cxnLst/>
              <a:rect l="l" t="t" r="r" b="b"/>
              <a:pathLst>
                <a:path w="1946" h="470" fill="none" extrusionOk="0">
                  <a:moveTo>
                    <a:pt x="0" y="68"/>
                  </a:moveTo>
                  <a:lnTo>
                    <a:pt x="135" y="34"/>
                  </a:lnTo>
                  <a:lnTo>
                    <a:pt x="1040" y="0"/>
                  </a:lnTo>
                  <a:lnTo>
                    <a:pt x="1677" y="235"/>
                  </a:lnTo>
                  <a:lnTo>
                    <a:pt x="1945" y="47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6"/>
            <p:cNvSpPr/>
            <p:nvPr/>
          </p:nvSpPr>
          <p:spPr>
            <a:xfrm>
              <a:off x="6232750" y="1793275"/>
              <a:ext cx="15100" cy="37750"/>
            </a:xfrm>
            <a:custGeom>
              <a:avLst/>
              <a:gdLst/>
              <a:ahLst/>
              <a:cxnLst/>
              <a:rect l="l" t="t" r="r" b="b"/>
              <a:pathLst>
                <a:path w="604" h="1510" extrusionOk="0">
                  <a:moveTo>
                    <a:pt x="201" y="1"/>
                  </a:moveTo>
                  <a:lnTo>
                    <a:pt x="67" y="34"/>
                  </a:lnTo>
                  <a:lnTo>
                    <a:pt x="0" y="470"/>
                  </a:lnTo>
                  <a:lnTo>
                    <a:pt x="0" y="772"/>
                  </a:lnTo>
                  <a:lnTo>
                    <a:pt x="67" y="1074"/>
                  </a:lnTo>
                  <a:lnTo>
                    <a:pt x="268" y="1476"/>
                  </a:lnTo>
                  <a:lnTo>
                    <a:pt x="403" y="1510"/>
                  </a:lnTo>
                  <a:lnTo>
                    <a:pt x="503" y="1443"/>
                  </a:lnTo>
                  <a:lnTo>
                    <a:pt x="604" y="1007"/>
                  </a:lnTo>
                  <a:lnTo>
                    <a:pt x="570" y="705"/>
                  </a:lnTo>
                  <a:lnTo>
                    <a:pt x="503" y="4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6"/>
            <p:cNvSpPr/>
            <p:nvPr/>
          </p:nvSpPr>
          <p:spPr>
            <a:xfrm>
              <a:off x="5895725" y="1466325"/>
              <a:ext cx="472850" cy="446850"/>
            </a:xfrm>
            <a:custGeom>
              <a:avLst/>
              <a:gdLst/>
              <a:ahLst/>
              <a:cxnLst/>
              <a:rect l="l" t="t" r="r" b="b"/>
              <a:pathLst>
                <a:path w="18914" h="17874" extrusionOk="0">
                  <a:moveTo>
                    <a:pt x="16365" y="1"/>
                  </a:moveTo>
                  <a:lnTo>
                    <a:pt x="15929" y="34"/>
                  </a:lnTo>
                  <a:lnTo>
                    <a:pt x="15024" y="168"/>
                  </a:lnTo>
                  <a:lnTo>
                    <a:pt x="13414" y="839"/>
                  </a:lnTo>
                  <a:lnTo>
                    <a:pt x="12073" y="1744"/>
                  </a:lnTo>
                  <a:lnTo>
                    <a:pt x="10966" y="2415"/>
                  </a:lnTo>
                  <a:lnTo>
                    <a:pt x="10530" y="2549"/>
                  </a:lnTo>
                  <a:lnTo>
                    <a:pt x="9558" y="2482"/>
                  </a:lnTo>
                  <a:lnTo>
                    <a:pt x="7512" y="2113"/>
                  </a:lnTo>
                  <a:lnTo>
                    <a:pt x="6406" y="2147"/>
                  </a:lnTo>
                  <a:lnTo>
                    <a:pt x="5701" y="2348"/>
                  </a:lnTo>
                  <a:lnTo>
                    <a:pt x="5333" y="2549"/>
                  </a:lnTo>
                  <a:lnTo>
                    <a:pt x="4997" y="2750"/>
                  </a:lnTo>
                  <a:lnTo>
                    <a:pt x="4461" y="3320"/>
                  </a:lnTo>
                  <a:lnTo>
                    <a:pt x="3891" y="4326"/>
                  </a:lnTo>
                  <a:lnTo>
                    <a:pt x="3354" y="6372"/>
                  </a:lnTo>
                  <a:lnTo>
                    <a:pt x="3254" y="7009"/>
                  </a:lnTo>
                  <a:lnTo>
                    <a:pt x="2818" y="7311"/>
                  </a:lnTo>
                  <a:lnTo>
                    <a:pt x="1242" y="8350"/>
                  </a:lnTo>
                  <a:lnTo>
                    <a:pt x="537" y="9256"/>
                  </a:lnTo>
                  <a:lnTo>
                    <a:pt x="202" y="10027"/>
                  </a:lnTo>
                  <a:lnTo>
                    <a:pt x="101" y="10497"/>
                  </a:lnTo>
                  <a:lnTo>
                    <a:pt x="1" y="11301"/>
                  </a:lnTo>
                  <a:lnTo>
                    <a:pt x="101" y="12844"/>
                  </a:lnTo>
                  <a:lnTo>
                    <a:pt x="571" y="14319"/>
                  </a:lnTo>
                  <a:lnTo>
                    <a:pt x="1342" y="15694"/>
                  </a:lnTo>
                  <a:lnTo>
                    <a:pt x="1879" y="16298"/>
                  </a:lnTo>
                  <a:lnTo>
                    <a:pt x="3153" y="17639"/>
                  </a:lnTo>
                  <a:lnTo>
                    <a:pt x="3388" y="17874"/>
                  </a:lnTo>
                  <a:lnTo>
                    <a:pt x="6238" y="16398"/>
                  </a:lnTo>
                  <a:lnTo>
                    <a:pt x="6204" y="16499"/>
                  </a:lnTo>
                  <a:lnTo>
                    <a:pt x="6238" y="16969"/>
                  </a:lnTo>
                  <a:lnTo>
                    <a:pt x="6607" y="17237"/>
                  </a:lnTo>
                  <a:lnTo>
                    <a:pt x="7009" y="17270"/>
                  </a:lnTo>
                  <a:lnTo>
                    <a:pt x="7445" y="17270"/>
                  </a:lnTo>
                  <a:lnTo>
                    <a:pt x="8149" y="17069"/>
                  </a:lnTo>
                  <a:lnTo>
                    <a:pt x="8552" y="16734"/>
                  </a:lnTo>
                  <a:lnTo>
                    <a:pt x="8585" y="16264"/>
                  </a:lnTo>
                  <a:lnTo>
                    <a:pt x="8418" y="15996"/>
                  </a:lnTo>
                  <a:lnTo>
                    <a:pt x="7948" y="15460"/>
                  </a:lnTo>
                  <a:lnTo>
                    <a:pt x="7479" y="14621"/>
                  </a:lnTo>
                  <a:lnTo>
                    <a:pt x="7613" y="14018"/>
                  </a:lnTo>
                  <a:lnTo>
                    <a:pt x="7881" y="13649"/>
                  </a:lnTo>
                  <a:lnTo>
                    <a:pt x="8619" y="12978"/>
                  </a:lnTo>
                  <a:lnTo>
                    <a:pt x="9658" y="11972"/>
                  </a:lnTo>
                  <a:lnTo>
                    <a:pt x="9793" y="11436"/>
                  </a:lnTo>
                  <a:lnTo>
                    <a:pt x="9658" y="11067"/>
                  </a:lnTo>
                  <a:lnTo>
                    <a:pt x="9491" y="10865"/>
                  </a:lnTo>
                  <a:lnTo>
                    <a:pt x="9290" y="10664"/>
                  </a:lnTo>
                  <a:lnTo>
                    <a:pt x="8753" y="10430"/>
                  </a:lnTo>
                  <a:lnTo>
                    <a:pt x="7713" y="10295"/>
                  </a:lnTo>
                  <a:lnTo>
                    <a:pt x="6372" y="10295"/>
                  </a:lnTo>
                  <a:lnTo>
                    <a:pt x="5802" y="10228"/>
                  </a:lnTo>
                  <a:lnTo>
                    <a:pt x="5769" y="10061"/>
                  </a:lnTo>
                  <a:lnTo>
                    <a:pt x="5903" y="9893"/>
                  </a:lnTo>
                  <a:lnTo>
                    <a:pt x="6339" y="9591"/>
                  </a:lnTo>
                  <a:lnTo>
                    <a:pt x="7948" y="8988"/>
                  </a:lnTo>
                  <a:lnTo>
                    <a:pt x="9960" y="8518"/>
                  </a:lnTo>
                  <a:lnTo>
                    <a:pt x="11905" y="8250"/>
                  </a:lnTo>
                  <a:lnTo>
                    <a:pt x="12676" y="8283"/>
                  </a:lnTo>
                  <a:lnTo>
                    <a:pt x="13414" y="8250"/>
                  </a:lnTo>
                  <a:lnTo>
                    <a:pt x="15191" y="7814"/>
                  </a:lnTo>
                  <a:lnTo>
                    <a:pt x="16935" y="6976"/>
                  </a:lnTo>
                  <a:lnTo>
                    <a:pt x="18008" y="6104"/>
                  </a:lnTo>
                  <a:lnTo>
                    <a:pt x="18511" y="5467"/>
                  </a:lnTo>
                  <a:lnTo>
                    <a:pt x="18679" y="5098"/>
                  </a:lnTo>
                  <a:lnTo>
                    <a:pt x="18780" y="4762"/>
                  </a:lnTo>
                  <a:lnTo>
                    <a:pt x="18914" y="3958"/>
                  </a:lnTo>
                  <a:lnTo>
                    <a:pt x="18847" y="3086"/>
                  </a:lnTo>
                  <a:lnTo>
                    <a:pt x="18645" y="2214"/>
                  </a:lnTo>
                  <a:lnTo>
                    <a:pt x="18310" y="1409"/>
                  </a:lnTo>
                  <a:lnTo>
                    <a:pt x="17807" y="738"/>
                  </a:lnTo>
                  <a:lnTo>
                    <a:pt x="17136" y="269"/>
                  </a:lnTo>
                  <a:lnTo>
                    <a:pt x="163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6"/>
            <p:cNvSpPr/>
            <p:nvPr/>
          </p:nvSpPr>
          <p:spPr>
            <a:xfrm>
              <a:off x="5918375" y="1759750"/>
              <a:ext cx="6725" cy="27675"/>
            </a:xfrm>
            <a:custGeom>
              <a:avLst/>
              <a:gdLst/>
              <a:ahLst/>
              <a:cxnLst/>
              <a:rect l="l" t="t" r="r" b="b"/>
              <a:pathLst>
                <a:path w="269" h="1107" fill="none" extrusionOk="0">
                  <a:moveTo>
                    <a:pt x="0" y="0"/>
                  </a:moveTo>
                  <a:lnTo>
                    <a:pt x="0" y="302"/>
                  </a:lnTo>
                  <a:lnTo>
                    <a:pt x="134" y="872"/>
                  </a:lnTo>
                  <a:lnTo>
                    <a:pt x="268" y="1107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6"/>
            <p:cNvSpPr/>
            <p:nvPr/>
          </p:nvSpPr>
          <p:spPr>
            <a:xfrm>
              <a:off x="5928425" y="1544300"/>
              <a:ext cx="340400" cy="189475"/>
            </a:xfrm>
            <a:custGeom>
              <a:avLst/>
              <a:gdLst/>
              <a:ahLst/>
              <a:cxnLst/>
              <a:rect l="l" t="t" r="r" b="b"/>
              <a:pathLst>
                <a:path w="13616" h="7579" fill="none" extrusionOk="0">
                  <a:moveTo>
                    <a:pt x="10295" y="1979"/>
                  </a:moveTo>
                  <a:lnTo>
                    <a:pt x="10161" y="1744"/>
                  </a:lnTo>
                  <a:lnTo>
                    <a:pt x="10161" y="805"/>
                  </a:lnTo>
                  <a:lnTo>
                    <a:pt x="10329" y="436"/>
                  </a:lnTo>
                  <a:lnTo>
                    <a:pt x="10698" y="168"/>
                  </a:lnTo>
                  <a:lnTo>
                    <a:pt x="11301" y="0"/>
                  </a:lnTo>
                  <a:lnTo>
                    <a:pt x="11704" y="0"/>
                  </a:lnTo>
                  <a:lnTo>
                    <a:pt x="12140" y="0"/>
                  </a:lnTo>
                  <a:lnTo>
                    <a:pt x="12810" y="269"/>
                  </a:lnTo>
                  <a:lnTo>
                    <a:pt x="13280" y="704"/>
                  </a:lnTo>
                  <a:lnTo>
                    <a:pt x="13582" y="1275"/>
                  </a:lnTo>
                  <a:lnTo>
                    <a:pt x="13615" y="1912"/>
                  </a:lnTo>
                  <a:lnTo>
                    <a:pt x="13447" y="2582"/>
                  </a:lnTo>
                  <a:lnTo>
                    <a:pt x="13045" y="3219"/>
                  </a:lnTo>
                  <a:lnTo>
                    <a:pt x="12374" y="3756"/>
                  </a:lnTo>
                  <a:lnTo>
                    <a:pt x="11972" y="3991"/>
                  </a:lnTo>
                  <a:lnTo>
                    <a:pt x="10966" y="4360"/>
                  </a:lnTo>
                  <a:lnTo>
                    <a:pt x="8350" y="4930"/>
                  </a:lnTo>
                  <a:lnTo>
                    <a:pt x="5399" y="5466"/>
                  </a:lnTo>
                  <a:lnTo>
                    <a:pt x="2583" y="6137"/>
                  </a:lnTo>
                  <a:lnTo>
                    <a:pt x="1443" y="6573"/>
                  </a:lnTo>
                  <a:lnTo>
                    <a:pt x="1040" y="6740"/>
                  </a:lnTo>
                  <a:lnTo>
                    <a:pt x="336" y="7277"/>
                  </a:lnTo>
                  <a:lnTo>
                    <a:pt x="1" y="7579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6"/>
            <p:cNvSpPr/>
            <p:nvPr/>
          </p:nvSpPr>
          <p:spPr>
            <a:xfrm>
              <a:off x="5956925" y="1771475"/>
              <a:ext cx="123275" cy="84700"/>
            </a:xfrm>
            <a:custGeom>
              <a:avLst/>
              <a:gdLst/>
              <a:ahLst/>
              <a:cxnLst/>
              <a:rect l="l" t="t" r="r" b="b"/>
              <a:pathLst>
                <a:path w="4931" h="3388" fill="none" extrusionOk="0">
                  <a:moveTo>
                    <a:pt x="4930" y="1"/>
                  </a:moveTo>
                  <a:lnTo>
                    <a:pt x="3555" y="504"/>
                  </a:lnTo>
                  <a:lnTo>
                    <a:pt x="1912" y="1242"/>
                  </a:lnTo>
                  <a:lnTo>
                    <a:pt x="1107" y="1644"/>
                  </a:lnTo>
                  <a:lnTo>
                    <a:pt x="269" y="2415"/>
                  </a:lnTo>
                  <a:lnTo>
                    <a:pt x="1" y="3254"/>
                  </a:lnTo>
                  <a:lnTo>
                    <a:pt x="68" y="338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6"/>
            <p:cNvSpPr/>
            <p:nvPr/>
          </p:nvSpPr>
          <p:spPr>
            <a:xfrm>
              <a:off x="6105325" y="1758900"/>
              <a:ext cx="13425" cy="4225"/>
            </a:xfrm>
            <a:custGeom>
              <a:avLst/>
              <a:gdLst/>
              <a:ahLst/>
              <a:cxnLst/>
              <a:rect l="l" t="t" r="r" b="b"/>
              <a:pathLst>
                <a:path w="537" h="169" fill="none" extrusionOk="0">
                  <a:moveTo>
                    <a:pt x="537" y="1"/>
                  </a:moveTo>
                  <a:lnTo>
                    <a:pt x="436" y="34"/>
                  </a:lnTo>
                  <a:lnTo>
                    <a:pt x="0" y="16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6"/>
            <p:cNvSpPr/>
            <p:nvPr/>
          </p:nvSpPr>
          <p:spPr>
            <a:xfrm>
              <a:off x="4829375" y="1853650"/>
              <a:ext cx="858475" cy="656425"/>
            </a:xfrm>
            <a:custGeom>
              <a:avLst/>
              <a:gdLst/>
              <a:ahLst/>
              <a:cxnLst/>
              <a:rect l="l" t="t" r="r" b="b"/>
              <a:pathLst>
                <a:path w="34339" h="26257" extrusionOk="0">
                  <a:moveTo>
                    <a:pt x="2147" y="0"/>
                  </a:moveTo>
                  <a:lnTo>
                    <a:pt x="1711" y="34"/>
                  </a:lnTo>
                  <a:lnTo>
                    <a:pt x="939" y="369"/>
                  </a:lnTo>
                  <a:lnTo>
                    <a:pt x="369" y="939"/>
                  </a:lnTo>
                  <a:lnTo>
                    <a:pt x="34" y="1710"/>
                  </a:lnTo>
                  <a:lnTo>
                    <a:pt x="0" y="2146"/>
                  </a:lnTo>
                  <a:lnTo>
                    <a:pt x="0" y="24111"/>
                  </a:lnTo>
                  <a:lnTo>
                    <a:pt x="34" y="24547"/>
                  </a:lnTo>
                  <a:lnTo>
                    <a:pt x="369" y="25318"/>
                  </a:lnTo>
                  <a:lnTo>
                    <a:pt x="939" y="25921"/>
                  </a:lnTo>
                  <a:lnTo>
                    <a:pt x="1711" y="26223"/>
                  </a:lnTo>
                  <a:lnTo>
                    <a:pt x="2147" y="26257"/>
                  </a:lnTo>
                  <a:lnTo>
                    <a:pt x="32192" y="26257"/>
                  </a:lnTo>
                  <a:lnTo>
                    <a:pt x="32628" y="26223"/>
                  </a:lnTo>
                  <a:lnTo>
                    <a:pt x="33400" y="25921"/>
                  </a:lnTo>
                  <a:lnTo>
                    <a:pt x="34003" y="25318"/>
                  </a:lnTo>
                  <a:lnTo>
                    <a:pt x="34305" y="24547"/>
                  </a:lnTo>
                  <a:lnTo>
                    <a:pt x="34339" y="24111"/>
                  </a:lnTo>
                  <a:lnTo>
                    <a:pt x="34339" y="2146"/>
                  </a:lnTo>
                  <a:lnTo>
                    <a:pt x="34305" y="1710"/>
                  </a:lnTo>
                  <a:lnTo>
                    <a:pt x="34003" y="939"/>
                  </a:lnTo>
                  <a:lnTo>
                    <a:pt x="33400" y="369"/>
                  </a:lnTo>
                  <a:lnTo>
                    <a:pt x="32628" y="34"/>
                  </a:lnTo>
                  <a:lnTo>
                    <a:pt x="32192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extrusionOk="0">
                  <a:moveTo>
                    <a:pt x="1" y="0"/>
                  </a:moveTo>
                  <a:lnTo>
                    <a:pt x="1" y="21227"/>
                  </a:lnTo>
                  <a:lnTo>
                    <a:pt x="8082" y="21227"/>
                  </a:lnTo>
                  <a:lnTo>
                    <a:pt x="8082" y="0"/>
                  </a:lnTo>
                  <a:close/>
                </a:path>
              </a:pathLst>
            </a:custGeom>
            <a:solidFill>
              <a:schemeClr val="accent3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6"/>
            <p:cNvSpPr/>
            <p:nvPr/>
          </p:nvSpPr>
          <p:spPr>
            <a:xfrm>
              <a:off x="5618250" y="1916525"/>
              <a:ext cx="25175" cy="530675"/>
            </a:xfrm>
            <a:custGeom>
              <a:avLst/>
              <a:gdLst/>
              <a:ahLst/>
              <a:cxnLst/>
              <a:rect l="l" t="t" r="r" b="b"/>
              <a:pathLst>
                <a:path w="1007" h="21227" extrusionOk="0">
                  <a:moveTo>
                    <a:pt x="0" y="0"/>
                  </a:moveTo>
                  <a:lnTo>
                    <a:pt x="0" y="21227"/>
                  </a:lnTo>
                  <a:lnTo>
                    <a:pt x="1006" y="2122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6"/>
            <p:cNvSpPr/>
            <p:nvPr/>
          </p:nvSpPr>
          <p:spPr>
            <a:xfrm>
              <a:off x="5618250" y="2159625"/>
              <a:ext cx="25175" cy="45300"/>
            </a:xfrm>
            <a:custGeom>
              <a:avLst/>
              <a:gdLst/>
              <a:ahLst/>
              <a:cxnLst/>
              <a:rect l="l" t="t" r="r" b="b"/>
              <a:pathLst>
                <a:path w="1007" h="1812" extrusionOk="0">
                  <a:moveTo>
                    <a:pt x="0" y="1"/>
                  </a:moveTo>
                  <a:lnTo>
                    <a:pt x="0" y="1812"/>
                  </a:lnTo>
                  <a:lnTo>
                    <a:pt x="1006" y="1812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fill="none" extrusionOk="0">
                  <a:moveTo>
                    <a:pt x="1" y="21227"/>
                  </a:moveTo>
                  <a:lnTo>
                    <a:pt x="8082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4" name="Google Shape;2614;p66"/>
          <p:cNvSpPr txBox="1"/>
          <p:nvPr/>
        </p:nvSpPr>
        <p:spPr>
          <a:xfrm>
            <a:off x="720000" y="4356125"/>
            <a:ext cx="3852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attribution.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803;p38"/>
          <p:cNvSpPr/>
          <p:nvPr/>
        </p:nvSpPr>
        <p:spPr>
          <a:xfrm>
            <a:off x="-631371" y="3385457"/>
            <a:ext cx="4887685" cy="2449285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62"/>
          <p:cNvSpPr txBox="1">
            <a:spLocks noGrp="1"/>
          </p:cNvSpPr>
          <p:nvPr>
            <p:ph type="title" idx="2"/>
          </p:nvPr>
        </p:nvSpPr>
        <p:spPr>
          <a:xfrm>
            <a:off x="792045" y="2332263"/>
            <a:ext cx="2441012" cy="661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Ben </a:t>
            </a:r>
            <a:r>
              <a:rPr lang="en-GB" dirty="0" err="1" smtClean="0"/>
              <a:t>Hafsia</a:t>
            </a:r>
            <a:r>
              <a:rPr lang="en-GB" dirty="0" smtClean="0"/>
              <a:t> Mohamed</a:t>
            </a:r>
            <a:endParaRPr/>
          </a:p>
        </p:txBody>
      </p:sp>
      <p:sp>
        <p:nvSpPr>
          <p:cNvPr id="2294" name="Google Shape;2294;p62"/>
          <p:cNvSpPr txBox="1">
            <a:spLocks noGrp="1"/>
          </p:cNvSpPr>
          <p:nvPr>
            <p:ph type="title" idx="3"/>
          </p:nvPr>
        </p:nvSpPr>
        <p:spPr>
          <a:xfrm>
            <a:off x="5857087" y="2441122"/>
            <a:ext cx="2285428" cy="530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Guerfi Hadil</a:t>
            </a:r>
            <a:endParaRPr/>
          </a:p>
        </p:txBody>
      </p:sp>
      <p:grpSp>
        <p:nvGrpSpPr>
          <p:cNvPr id="2296" name="Google Shape;2296;p62"/>
          <p:cNvGrpSpPr/>
          <p:nvPr/>
        </p:nvGrpSpPr>
        <p:grpSpPr>
          <a:xfrm>
            <a:off x="8704902" y="1779049"/>
            <a:ext cx="165326" cy="166061"/>
            <a:chOff x="5272527" y="4855649"/>
            <a:chExt cx="165326" cy="166061"/>
          </a:xfrm>
        </p:grpSpPr>
        <p:sp>
          <p:nvSpPr>
            <p:cNvPr id="2297" name="Google Shape;2297;p62"/>
            <p:cNvSpPr/>
            <p:nvPr/>
          </p:nvSpPr>
          <p:spPr>
            <a:xfrm>
              <a:off x="5351098" y="4855649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2"/>
            <p:cNvSpPr/>
            <p:nvPr/>
          </p:nvSpPr>
          <p:spPr>
            <a:xfrm>
              <a:off x="5351098" y="496755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2"/>
            <p:cNvSpPr/>
            <p:nvPr/>
          </p:nvSpPr>
          <p:spPr>
            <a:xfrm>
              <a:off x="5384476" y="493346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2"/>
            <p:cNvSpPr/>
            <p:nvPr/>
          </p:nvSpPr>
          <p:spPr>
            <a:xfrm>
              <a:off x="5272527" y="493346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62"/>
          <p:cNvGrpSpPr/>
          <p:nvPr/>
        </p:nvGrpSpPr>
        <p:grpSpPr>
          <a:xfrm rot="5400000">
            <a:off x="934406" y="4630603"/>
            <a:ext cx="219461" cy="220453"/>
            <a:chOff x="8839387" y="2795671"/>
            <a:chExt cx="219461" cy="220453"/>
          </a:xfrm>
        </p:grpSpPr>
        <p:sp>
          <p:nvSpPr>
            <p:cNvPr id="2302" name="Google Shape;2302;p62"/>
            <p:cNvSpPr/>
            <p:nvPr/>
          </p:nvSpPr>
          <p:spPr>
            <a:xfrm>
              <a:off x="8943687" y="27956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2"/>
            <p:cNvSpPr/>
            <p:nvPr/>
          </p:nvSpPr>
          <p:spPr>
            <a:xfrm>
              <a:off x="8943687" y="29442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2"/>
            <p:cNvSpPr/>
            <p:nvPr/>
          </p:nvSpPr>
          <p:spPr>
            <a:xfrm>
              <a:off x="8987995" y="28989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2"/>
            <p:cNvSpPr/>
            <p:nvPr/>
          </p:nvSpPr>
          <p:spPr>
            <a:xfrm>
              <a:off x="8839387" y="28989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6" name="Google Shape;2306;p62"/>
          <p:cNvGrpSpPr/>
          <p:nvPr/>
        </p:nvGrpSpPr>
        <p:grpSpPr>
          <a:xfrm rot="5400000">
            <a:off x="333866" y="1265558"/>
            <a:ext cx="165326" cy="166061"/>
            <a:chOff x="5272527" y="4855649"/>
            <a:chExt cx="165326" cy="166061"/>
          </a:xfrm>
        </p:grpSpPr>
        <p:sp>
          <p:nvSpPr>
            <p:cNvPr id="2307" name="Google Shape;2307;p62"/>
            <p:cNvSpPr/>
            <p:nvPr/>
          </p:nvSpPr>
          <p:spPr>
            <a:xfrm>
              <a:off x="5351098" y="4855649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2"/>
            <p:cNvSpPr/>
            <p:nvPr/>
          </p:nvSpPr>
          <p:spPr>
            <a:xfrm>
              <a:off x="5351098" y="496755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2"/>
            <p:cNvSpPr/>
            <p:nvPr/>
          </p:nvSpPr>
          <p:spPr>
            <a:xfrm>
              <a:off x="5384476" y="493346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5272527" y="493346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1" name="Google Shape;2311;p62"/>
          <p:cNvGrpSpPr/>
          <p:nvPr/>
        </p:nvGrpSpPr>
        <p:grpSpPr>
          <a:xfrm rot="5400000">
            <a:off x="7674794" y="4603903"/>
            <a:ext cx="219461" cy="220453"/>
            <a:chOff x="8839387" y="2795671"/>
            <a:chExt cx="219461" cy="220453"/>
          </a:xfrm>
        </p:grpSpPr>
        <p:sp>
          <p:nvSpPr>
            <p:cNvPr id="2312" name="Google Shape;2312;p62"/>
            <p:cNvSpPr/>
            <p:nvPr/>
          </p:nvSpPr>
          <p:spPr>
            <a:xfrm>
              <a:off x="8943687" y="27956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8943687" y="29442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2"/>
            <p:cNvSpPr/>
            <p:nvPr/>
          </p:nvSpPr>
          <p:spPr>
            <a:xfrm>
              <a:off x="8987995" y="28989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2"/>
            <p:cNvSpPr/>
            <p:nvPr/>
          </p:nvSpPr>
          <p:spPr>
            <a:xfrm>
              <a:off x="8839387" y="28989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6" name="Google Shape;2316;p62"/>
          <p:cNvGrpSpPr/>
          <p:nvPr/>
        </p:nvGrpSpPr>
        <p:grpSpPr>
          <a:xfrm>
            <a:off x="3850377" y="4657799"/>
            <a:ext cx="165326" cy="166061"/>
            <a:chOff x="5272527" y="4855649"/>
            <a:chExt cx="165326" cy="166061"/>
          </a:xfrm>
        </p:grpSpPr>
        <p:sp>
          <p:nvSpPr>
            <p:cNvPr id="2317" name="Google Shape;2317;p62"/>
            <p:cNvSpPr/>
            <p:nvPr/>
          </p:nvSpPr>
          <p:spPr>
            <a:xfrm>
              <a:off x="5351098" y="4855649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2"/>
            <p:cNvSpPr/>
            <p:nvPr/>
          </p:nvSpPr>
          <p:spPr>
            <a:xfrm>
              <a:off x="5351098" y="496755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2"/>
            <p:cNvSpPr/>
            <p:nvPr/>
          </p:nvSpPr>
          <p:spPr>
            <a:xfrm>
              <a:off x="5384476" y="493346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2"/>
            <p:cNvSpPr/>
            <p:nvPr/>
          </p:nvSpPr>
          <p:spPr>
            <a:xfrm>
              <a:off x="5272527" y="493346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1" name="Google Shape;2321;p62"/>
          <p:cNvGrpSpPr/>
          <p:nvPr/>
        </p:nvGrpSpPr>
        <p:grpSpPr>
          <a:xfrm>
            <a:off x="854802" y="178924"/>
            <a:ext cx="165326" cy="166061"/>
            <a:chOff x="5272527" y="4855649"/>
            <a:chExt cx="165326" cy="166061"/>
          </a:xfrm>
        </p:grpSpPr>
        <p:sp>
          <p:nvSpPr>
            <p:cNvPr id="2322" name="Google Shape;2322;p62"/>
            <p:cNvSpPr/>
            <p:nvPr/>
          </p:nvSpPr>
          <p:spPr>
            <a:xfrm>
              <a:off x="5351098" y="4855649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2"/>
            <p:cNvSpPr/>
            <p:nvPr/>
          </p:nvSpPr>
          <p:spPr>
            <a:xfrm>
              <a:off x="5351098" y="496755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2"/>
            <p:cNvSpPr/>
            <p:nvPr/>
          </p:nvSpPr>
          <p:spPr>
            <a:xfrm>
              <a:off x="5384476" y="493346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2"/>
            <p:cNvSpPr/>
            <p:nvPr/>
          </p:nvSpPr>
          <p:spPr>
            <a:xfrm>
              <a:off x="5272527" y="493346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62"/>
          <p:cNvGrpSpPr/>
          <p:nvPr/>
        </p:nvGrpSpPr>
        <p:grpSpPr>
          <a:xfrm rot="5400000">
            <a:off x="1645144" y="178428"/>
            <a:ext cx="219461" cy="220453"/>
            <a:chOff x="8839387" y="2795671"/>
            <a:chExt cx="219461" cy="220453"/>
          </a:xfrm>
        </p:grpSpPr>
        <p:sp>
          <p:nvSpPr>
            <p:cNvPr id="2327" name="Google Shape;2327;p62"/>
            <p:cNvSpPr/>
            <p:nvPr/>
          </p:nvSpPr>
          <p:spPr>
            <a:xfrm>
              <a:off x="8943687" y="27956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8943687" y="29442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8987995" y="28989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8839387" y="28989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62"/>
          <p:cNvGrpSpPr/>
          <p:nvPr/>
        </p:nvGrpSpPr>
        <p:grpSpPr>
          <a:xfrm rot="5400000">
            <a:off x="8484944" y="397878"/>
            <a:ext cx="219461" cy="220453"/>
            <a:chOff x="8839387" y="2795671"/>
            <a:chExt cx="219461" cy="220453"/>
          </a:xfrm>
        </p:grpSpPr>
        <p:sp>
          <p:nvSpPr>
            <p:cNvPr id="2332" name="Google Shape;2332;p62"/>
            <p:cNvSpPr/>
            <p:nvPr/>
          </p:nvSpPr>
          <p:spPr>
            <a:xfrm>
              <a:off x="8943687" y="27956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2"/>
            <p:cNvSpPr/>
            <p:nvPr/>
          </p:nvSpPr>
          <p:spPr>
            <a:xfrm>
              <a:off x="8943687" y="29442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2"/>
            <p:cNvSpPr/>
            <p:nvPr/>
          </p:nvSpPr>
          <p:spPr>
            <a:xfrm>
              <a:off x="8987995" y="28989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8839387" y="28989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8" name="Google Shape;2338;p62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</a:t>
            </a:r>
            <a:r>
              <a:rPr lang="en-GB" dirty="0">
                <a:solidFill>
                  <a:schemeClr val="lt2"/>
                </a:solidFill>
              </a:rPr>
              <a:t>team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9" name="Google Shape;2294;p62"/>
          <p:cNvSpPr txBox="1">
            <a:spLocks/>
          </p:cNvSpPr>
          <p:nvPr/>
        </p:nvSpPr>
        <p:spPr>
          <a:xfrm>
            <a:off x="3331602" y="2386692"/>
            <a:ext cx="2470483" cy="59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tabLst/>
              <a:defRPr/>
            </a:pPr>
            <a:r>
              <a:rPr lang="en-GB" sz="1800" b="1" dirty="0" smtClean="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rPr>
              <a:t>Ben </a:t>
            </a:r>
            <a:r>
              <a:rPr lang="en-GB" sz="1800" b="1" dirty="0" err="1" smtClean="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rPr>
              <a:t>Taher</a:t>
            </a:r>
            <a:r>
              <a:rPr lang="en-GB" sz="1800" b="1" dirty="0" smtClean="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GB" sz="1800" b="1" dirty="0" err="1" smtClean="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rPr>
              <a:t>Iheb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8"/>
          <p:cNvSpPr/>
          <p:nvPr/>
        </p:nvSpPr>
        <p:spPr>
          <a:xfrm>
            <a:off x="1585900" y="2192900"/>
            <a:ext cx="765786" cy="49038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1</a:t>
            </a:r>
            <a:endParaRPr sz="2000" dirty="0"/>
          </a:p>
        </p:txBody>
      </p: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Sommaire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/>
              <a:t>Concept du jeu</a:t>
            </a:r>
            <a:endParaRPr dirty="0"/>
          </a:p>
        </p:txBody>
      </p:sp>
      <p:sp>
        <p:nvSpPr>
          <p:cNvPr id="843" name="Google Shape;843;p38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Description des règles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buClr>
                <a:schemeClr val="dk1"/>
              </a:buClr>
              <a:buSzPct val="55000"/>
            </a:pP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Joueur</a:t>
            </a:r>
            <a:endParaRPr dirty="0"/>
          </a:p>
        </p:txBody>
      </p:sp>
      <p:sp>
        <p:nvSpPr>
          <p:cNvPr id="845" name="Google Shape;845;p38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-FR" dirty="0"/>
              <a:t>Description des attributs et des méthodes du classe Joueur</a:t>
            </a:r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Classe</a:t>
            </a:r>
            <a:r>
              <a:rPr lang="en-GB" sz="2000" dirty="0"/>
              <a:t> Grille</a:t>
            </a:r>
            <a:endParaRPr dirty="0"/>
          </a:p>
        </p:txBody>
      </p:sp>
      <p:sp>
        <p:nvSpPr>
          <p:cNvPr id="847" name="Google Shape;847;p38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-FR" dirty="0"/>
              <a:t>Description des attributs et des méthodes du classe Grille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5" name="Google Shape;803;p38">
            <a:extLst>
              <a:ext uri="{FF2B5EF4-FFF2-40B4-BE49-F238E27FC236}">
                <a16:creationId xmlns="" xmlns:a16="http://schemas.microsoft.com/office/drawing/2014/main" id="{A6C41DB9-9887-4FC1-9E5A-E9F367909143}"/>
              </a:ext>
            </a:extLst>
          </p:cNvPr>
          <p:cNvSpPr/>
          <p:nvPr/>
        </p:nvSpPr>
        <p:spPr>
          <a:xfrm>
            <a:off x="6924724" y="2015568"/>
            <a:ext cx="765786" cy="49038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3</a:t>
            </a:r>
            <a:endParaRPr sz="2000" dirty="0"/>
          </a:p>
        </p:txBody>
      </p:sp>
      <p:sp>
        <p:nvSpPr>
          <p:cNvPr id="56" name="Google Shape;803;p38">
            <a:extLst>
              <a:ext uri="{FF2B5EF4-FFF2-40B4-BE49-F238E27FC236}">
                <a16:creationId xmlns="" xmlns:a16="http://schemas.microsoft.com/office/drawing/2014/main" id="{3E47EB8C-7837-4FE3-A423-1BA4E88DD7DC}"/>
              </a:ext>
            </a:extLst>
          </p:cNvPr>
          <p:cNvSpPr/>
          <p:nvPr/>
        </p:nvSpPr>
        <p:spPr>
          <a:xfrm>
            <a:off x="4229056" y="2279658"/>
            <a:ext cx="765786" cy="49038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2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1490753-AA38-4CEE-A245-D58E488D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359750"/>
            <a:ext cx="3208876" cy="620700"/>
          </a:xfrm>
        </p:spPr>
        <p:txBody>
          <a:bodyPr>
            <a:noAutofit/>
          </a:bodyPr>
          <a:lstStyle/>
          <a:p>
            <a:r>
              <a:rPr lang="fr-FR" sz="3400" dirty="0"/>
              <a:t>Concept du jeu</a:t>
            </a: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DCA0A980-4DFF-4832-BFE1-1FD32FA48C4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Autofit/>
          </a:bodyPr>
          <a:lstStyle/>
          <a:p>
            <a:r>
              <a:rPr lang="fr-FR" dirty="0"/>
              <a:t>1</a:t>
            </a:r>
          </a:p>
        </p:txBody>
      </p:sp>
      <p:grpSp>
        <p:nvGrpSpPr>
          <p:cNvPr id="5" name="Google Shape;537;p36">
            <a:extLst>
              <a:ext uri="{FF2B5EF4-FFF2-40B4-BE49-F238E27FC236}">
                <a16:creationId xmlns="" xmlns:a16="http://schemas.microsoft.com/office/drawing/2014/main" id="{BB84782B-1073-437D-AB23-4ED6FF50135A}"/>
              </a:ext>
            </a:extLst>
          </p:cNvPr>
          <p:cNvGrpSpPr/>
          <p:nvPr/>
        </p:nvGrpSpPr>
        <p:grpSpPr>
          <a:xfrm>
            <a:off x="3217100" y="875250"/>
            <a:ext cx="4670375" cy="3775875"/>
            <a:chOff x="3217100" y="875250"/>
            <a:chExt cx="4670375" cy="3775875"/>
          </a:xfrm>
        </p:grpSpPr>
        <p:sp>
          <p:nvSpPr>
            <p:cNvPr id="6" name="Google Shape;538;p36">
              <a:extLst>
                <a:ext uri="{FF2B5EF4-FFF2-40B4-BE49-F238E27FC236}">
                  <a16:creationId xmlns="" xmlns:a16="http://schemas.microsoft.com/office/drawing/2014/main" id="{A4D5E110-223E-4A1A-B985-7361F3A35A13}"/>
                </a:ext>
              </a:extLst>
            </p:cNvPr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9;p36">
              <a:extLst>
                <a:ext uri="{FF2B5EF4-FFF2-40B4-BE49-F238E27FC236}">
                  <a16:creationId xmlns="" xmlns:a16="http://schemas.microsoft.com/office/drawing/2014/main" id="{CE247202-3B8D-406C-B774-12E0DEFF5197}"/>
                </a:ext>
              </a:extLst>
            </p:cNvPr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0;p36">
              <a:extLst>
                <a:ext uri="{FF2B5EF4-FFF2-40B4-BE49-F238E27FC236}">
                  <a16:creationId xmlns="" xmlns:a16="http://schemas.microsoft.com/office/drawing/2014/main" id="{C56062DB-6106-488B-9BD1-B57F0E0202E4}"/>
                </a:ext>
              </a:extLst>
            </p:cNvPr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1;p36">
              <a:extLst>
                <a:ext uri="{FF2B5EF4-FFF2-40B4-BE49-F238E27FC236}">
                  <a16:creationId xmlns="" xmlns:a16="http://schemas.microsoft.com/office/drawing/2014/main" id="{1A822684-769A-4FA0-9C09-512DDBF26835}"/>
                </a:ext>
              </a:extLst>
            </p:cNvPr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2;p36">
              <a:extLst>
                <a:ext uri="{FF2B5EF4-FFF2-40B4-BE49-F238E27FC236}">
                  <a16:creationId xmlns="" xmlns:a16="http://schemas.microsoft.com/office/drawing/2014/main" id="{A1DF93F8-9CE3-4677-AC25-C9FE4A1C2860}"/>
                </a:ext>
              </a:extLst>
            </p:cNvPr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3;p36">
              <a:extLst>
                <a:ext uri="{FF2B5EF4-FFF2-40B4-BE49-F238E27FC236}">
                  <a16:creationId xmlns="" xmlns:a16="http://schemas.microsoft.com/office/drawing/2014/main" id="{78976396-4130-4D2D-85A6-C33828790B36}"/>
                </a:ext>
              </a:extLst>
            </p:cNvPr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4;p36">
              <a:extLst>
                <a:ext uri="{FF2B5EF4-FFF2-40B4-BE49-F238E27FC236}">
                  <a16:creationId xmlns="" xmlns:a16="http://schemas.microsoft.com/office/drawing/2014/main" id="{F3857383-50DD-4099-A430-14DCE441A051}"/>
                </a:ext>
              </a:extLst>
            </p:cNvPr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5;p36">
              <a:extLst>
                <a:ext uri="{FF2B5EF4-FFF2-40B4-BE49-F238E27FC236}">
                  <a16:creationId xmlns="" xmlns:a16="http://schemas.microsoft.com/office/drawing/2014/main" id="{2AAA59B3-93B0-4A83-93E8-2DCD249DD957}"/>
                </a:ext>
              </a:extLst>
            </p:cNvPr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6;p36">
              <a:extLst>
                <a:ext uri="{FF2B5EF4-FFF2-40B4-BE49-F238E27FC236}">
                  <a16:creationId xmlns="" xmlns:a16="http://schemas.microsoft.com/office/drawing/2014/main" id="{60FBC690-1AF3-4576-B3EB-E8FBB0818F1B}"/>
                </a:ext>
              </a:extLst>
            </p:cNvPr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7;p36">
              <a:extLst>
                <a:ext uri="{FF2B5EF4-FFF2-40B4-BE49-F238E27FC236}">
                  <a16:creationId xmlns="" xmlns:a16="http://schemas.microsoft.com/office/drawing/2014/main" id="{2FEFCB37-FFC3-4A02-87D4-C34D704BC031}"/>
                </a:ext>
              </a:extLst>
            </p:cNvPr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8;p36">
              <a:extLst>
                <a:ext uri="{FF2B5EF4-FFF2-40B4-BE49-F238E27FC236}">
                  <a16:creationId xmlns="" xmlns:a16="http://schemas.microsoft.com/office/drawing/2014/main" id="{568E3FC3-A057-4710-A321-B2099BFFA390}"/>
                </a:ext>
              </a:extLst>
            </p:cNvPr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9;p36">
              <a:extLst>
                <a:ext uri="{FF2B5EF4-FFF2-40B4-BE49-F238E27FC236}">
                  <a16:creationId xmlns="" xmlns:a16="http://schemas.microsoft.com/office/drawing/2014/main" id="{AC9E9E86-7D9D-418E-B404-088F752974CC}"/>
                </a:ext>
              </a:extLst>
            </p:cNvPr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0;p36">
              <a:extLst>
                <a:ext uri="{FF2B5EF4-FFF2-40B4-BE49-F238E27FC236}">
                  <a16:creationId xmlns="" xmlns:a16="http://schemas.microsoft.com/office/drawing/2014/main" id="{CB27C322-E4EF-450A-8784-B396BC429F09}"/>
                </a:ext>
              </a:extLst>
            </p:cNvPr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1;p36">
              <a:extLst>
                <a:ext uri="{FF2B5EF4-FFF2-40B4-BE49-F238E27FC236}">
                  <a16:creationId xmlns="" xmlns:a16="http://schemas.microsoft.com/office/drawing/2014/main" id="{FF7E8FE8-1DC9-42D3-BFE6-729A5409849F}"/>
                </a:ext>
              </a:extLst>
            </p:cNvPr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2;p36">
              <a:extLst>
                <a:ext uri="{FF2B5EF4-FFF2-40B4-BE49-F238E27FC236}">
                  <a16:creationId xmlns="" xmlns:a16="http://schemas.microsoft.com/office/drawing/2014/main" id="{2BCF8567-8273-4A8C-8CCA-95F5065D772E}"/>
                </a:ext>
              </a:extLst>
            </p:cNvPr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3;p36">
              <a:extLst>
                <a:ext uri="{FF2B5EF4-FFF2-40B4-BE49-F238E27FC236}">
                  <a16:creationId xmlns="" xmlns:a16="http://schemas.microsoft.com/office/drawing/2014/main" id="{8700CFC5-490F-4C5C-A4DA-337AF0CF6F36}"/>
                </a:ext>
              </a:extLst>
            </p:cNvPr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4;p36">
              <a:extLst>
                <a:ext uri="{FF2B5EF4-FFF2-40B4-BE49-F238E27FC236}">
                  <a16:creationId xmlns="" xmlns:a16="http://schemas.microsoft.com/office/drawing/2014/main" id="{9E524FBC-1776-4B64-9A10-9F646A6046BA}"/>
                </a:ext>
              </a:extLst>
            </p:cNvPr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5;p36">
              <a:extLst>
                <a:ext uri="{FF2B5EF4-FFF2-40B4-BE49-F238E27FC236}">
                  <a16:creationId xmlns="" xmlns:a16="http://schemas.microsoft.com/office/drawing/2014/main" id="{691CB906-225D-465C-9024-06CFCA90AE5E}"/>
                </a:ext>
              </a:extLst>
            </p:cNvPr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6;p36">
              <a:extLst>
                <a:ext uri="{FF2B5EF4-FFF2-40B4-BE49-F238E27FC236}">
                  <a16:creationId xmlns="" xmlns:a16="http://schemas.microsoft.com/office/drawing/2014/main" id="{860A5C45-8D3D-4977-AD22-9506E3426993}"/>
                </a:ext>
              </a:extLst>
            </p:cNvPr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7;p36">
              <a:extLst>
                <a:ext uri="{FF2B5EF4-FFF2-40B4-BE49-F238E27FC236}">
                  <a16:creationId xmlns="" xmlns:a16="http://schemas.microsoft.com/office/drawing/2014/main" id="{22B5ECDC-F9E6-4554-986C-9D12B950DA1D}"/>
                </a:ext>
              </a:extLst>
            </p:cNvPr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8;p36">
              <a:extLst>
                <a:ext uri="{FF2B5EF4-FFF2-40B4-BE49-F238E27FC236}">
                  <a16:creationId xmlns="" xmlns:a16="http://schemas.microsoft.com/office/drawing/2014/main" id="{3D383F06-6E08-4410-A612-CAC6365B8220}"/>
                </a:ext>
              </a:extLst>
            </p:cNvPr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9;p36">
              <a:extLst>
                <a:ext uri="{FF2B5EF4-FFF2-40B4-BE49-F238E27FC236}">
                  <a16:creationId xmlns="" xmlns:a16="http://schemas.microsoft.com/office/drawing/2014/main" id="{C27A593D-DC58-40DC-AD4B-DE2318895EB8}"/>
                </a:ext>
              </a:extLst>
            </p:cNvPr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0;p36">
              <a:extLst>
                <a:ext uri="{FF2B5EF4-FFF2-40B4-BE49-F238E27FC236}">
                  <a16:creationId xmlns="" xmlns:a16="http://schemas.microsoft.com/office/drawing/2014/main" id="{DBAEE2D0-389D-4C3E-ABEF-9775CD764243}"/>
                </a:ext>
              </a:extLst>
            </p:cNvPr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1;p36">
              <a:extLst>
                <a:ext uri="{FF2B5EF4-FFF2-40B4-BE49-F238E27FC236}">
                  <a16:creationId xmlns="" xmlns:a16="http://schemas.microsoft.com/office/drawing/2014/main" id="{784BAF18-0448-4511-BD75-F28F8AE9401F}"/>
                </a:ext>
              </a:extLst>
            </p:cNvPr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2;p36">
              <a:extLst>
                <a:ext uri="{FF2B5EF4-FFF2-40B4-BE49-F238E27FC236}">
                  <a16:creationId xmlns="" xmlns:a16="http://schemas.microsoft.com/office/drawing/2014/main" id="{1307C8A4-609A-4C49-92B1-8121A8416248}"/>
                </a:ext>
              </a:extLst>
            </p:cNvPr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3;p36">
              <a:extLst>
                <a:ext uri="{FF2B5EF4-FFF2-40B4-BE49-F238E27FC236}">
                  <a16:creationId xmlns="" xmlns:a16="http://schemas.microsoft.com/office/drawing/2014/main" id="{A211A697-7DB1-4012-947A-7D53484B98E5}"/>
                </a:ext>
              </a:extLst>
            </p:cNvPr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4;p36">
              <a:extLst>
                <a:ext uri="{FF2B5EF4-FFF2-40B4-BE49-F238E27FC236}">
                  <a16:creationId xmlns="" xmlns:a16="http://schemas.microsoft.com/office/drawing/2014/main" id="{52BCAA97-EB6B-4894-8BED-3948B74E4FC2}"/>
                </a:ext>
              </a:extLst>
            </p:cNvPr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5;p36">
              <a:extLst>
                <a:ext uri="{FF2B5EF4-FFF2-40B4-BE49-F238E27FC236}">
                  <a16:creationId xmlns="" xmlns:a16="http://schemas.microsoft.com/office/drawing/2014/main" id="{EBC838E4-FF9D-4387-B1DB-72AE48FAA314}"/>
                </a:ext>
              </a:extLst>
            </p:cNvPr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6;p36">
              <a:extLst>
                <a:ext uri="{FF2B5EF4-FFF2-40B4-BE49-F238E27FC236}">
                  <a16:creationId xmlns="" xmlns:a16="http://schemas.microsoft.com/office/drawing/2014/main" id="{E7D8652F-C38C-4255-B940-9E387A06B4BB}"/>
                </a:ext>
              </a:extLst>
            </p:cNvPr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7;p36">
              <a:extLst>
                <a:ext uri="{FF2B5EF4-FFF2-40B4-BE49-F238E27FC236}">
                  <a16:creationId xmlns="" xmlns:a16="http://schemas.microsoft.com/office/drawing/2014/main" id="{487A08F4-A9BE-45E9-B52C-ABFB8D4DFF6E}"/>
                </a:ext>
              </a:extLst>
            </p:cNvPr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8;p36">
              <a:extLst>
                <a:ext uri="{FF2B5EF4-FFF2-40B4-BE49-F238E27FC236}">
                  <a16:creationId xmlns="" xmlns:a16="http://schemas.microsoft.com/office/drawing/2014/main" id="{54A712C2-CDB9-4BC2-B11F-F1CFC30EB20F}"/>
                </a:ext>
              </a:extLst>
            </p:cNvPr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9;p36">
              <a:extLst>
                <a:ext uri="{FF2B5EF4-FFF2-40B4-BE49-F238E27FC236}">
                  <a16:creationId xmlns="" xmlns:a16="http://schemas.microsoft.com/office/drawing/2014/main" id="{DF0A2FAF-7E20-4CE6-ACD3-2141B76D2AF7}"/>
                </a:ext>
              </a:extLst>
            </p:cNvPr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0;p36">
              <a:extLst>
                <a:ext uri="{FF2B5EF4-FFF2-40B4-BE49-F238E27FC236}">
                  <a16:creationId xmlns="" xmlns:a16="http://schemas.microsoft.com/office/drawing/2014/main" id="{8DFDA3C4-A0CD-40BE-8389-F8A0728882BD}"/>
                </a:ext>
              </a:extLst>
            </p:cNvPr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1;p36">
              <a:extLst>
                <a:ext uri="{FF2B5EF4-FFF2-40B4-BE49-F238E27FC236}">
                  <a16:creationId xmlns="" xmlns:a16="http://schemas.microsoft.com/office/drawing/2014/main" id="{1FD02D53-6DC4-42A7-8340-792ED0013134}"/>
                </a:ext>
              </a:extLst>
            </p:cNvPr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2;p36">
              <a:extLst>
                <a:ext uri="{FF2B5EF4-FFF2-40B4-BE49-F238E27FC236}">
                  <a16:creationId xmlns="" xmlns:a16="http://schemas.microsoft.com/office/drawing/2014/main" id="{59CA4105-8A47-44F9-95DE-97FA53741F73}"/>
                </a:ext>
              </a:extLst>
            </p:cNvPr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3;p36">
              <a:extLst>
                <a:ext uri="{FF2B5EF4-FFF2-40B4-BE49-F238E27FC236}">
                  <a16:creationId xmlns="" xmlns:a16="http://schemas.microsoft.com/office/drawing/2014/main" id="{2580F991-9049-4242-BB51-72F7A9363EB9}"/>
                </a:ext>
              </a:extLst>
            </p:cNvPr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4;p36">
              <a:extLst>
                <a:ext uri="{FF2B5EF4-FFF2-40B4-BE49-F238E27FC236}">
                  <a16:creationId xmlns="" xmlns:a16="http://schemas.microsoft.com/office/drawing/2014/main" id="{477BC9CD-A12D-4405-BAD5-88F027132F51}"/>
                </a:ext>
              </a:extLst>
            </p:cNvPr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5;p36">
              <a:extLst>
                <a:ext uri="{FF2B5EF4-FFF2-40B4-BE49-F238E27FC236}">
                  <a16:creationId xmlns="" xmlns:a16="http://schemas.microsoft.com/office/drawing/2014/main" id="{0B674C57-A20B-4321-BBFD-8FF3EA2C5328}"/>
                </a:ext>
              </a:extLst>
            </p:cNvPr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6;p36">
              <a:extLst>
                <a:ext uri="{FF2B5EF4-FFF2-40B4-BE49-F238E27FC236}">
                  <a16:creationId xmlns="" xmlns:a16="http://schemas.microsoft.com/office/drawing/2014/main" id="{FC37BF80-B44C-4D93-AFE8-77DE734CD175}"/>
                </a:ext>
              </a:extLst>
            </p:cNvPr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7;p36">
              <a:extLst>
                <a:ext uri="{FF2B5EF4-FFF2-40B4-BE49-F238E27FC236}">
                  <a16:creationId xmlns="" xmlns:a16="http://schemas.microsoft.com/office/drawing/2014/main" id="{84A1B344-4738-49E6-9519-4C918EEC7B1C}"/>
                </a:ext>
              </a:extLst>
            </p:cNvPr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8;p36">
              <a:extLst>
                <a:ext uri="{FF2B5EF4-FFF2-40B4-BE49-F238E27FC236}">
                  <a16:creationId xmlns="" xmlns:a16="http://schemas.microsoft.com/office/drawing/2014/main" id="{CA9CE9C8-B933-45A4-B767-F82D38AA561E}"/>
                </a:ext>
              </a:extLst>
            </p:cNvPr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9;p36">
              <a:extLst>
                <a:ext uri="{FF2B5EF4-FFF2-40B4-BE49-F238E27FC236}">
                  <a16:creationId xmlns="" xmlns:a16="http://schemas.microsoft.com/office/drawing/2014/main" id="{167DEBB4-047E-4892-A0B7-A194E346E4B6}"/>
                </a:ext>
              </a:extLst>
            </p:cNvPr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0;p36">
              <a:extLst>
                <a:ext uri="{FF2B5EF4-FFF2-40B4-BE49-F238E27FC236}">
                  <a16:creationId xmlns="" xmlns:a16="http://schemas.microsoft.com/office/drawing/2014/main" id="{38FD8781-AE94-4E15-88C0-E06C2AF872E9}"/>
                </a:ext>
              </a:extLst>
            </p:cNvPr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1;p36">
              <a:extLst>
                <a:ext uri="{FF2B5EF4-FFF2-40B4-BE49-F238E27FC236}">
                  <a16:creationId xmlns="" xmlns:a16="http://schemas.microsoft.com/office/drawing/2014/main" id="{F84DCABA-151A-41FF-9DCA-9071152E21BB}"/>
                </a:ext>
              </a:extLst>
            </p:cNvPr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2;p36">
              <a:extLst>
                <a:ext uri="{FF2B5EF4-FFF2-40B4-BE49-F238E27FC236}">
                  <a16:creationId xmlns="" xmlns:a16="http://schemas.microsoft.com/office/drawing/2014/main" id="{8C18788E-2A79-4359-8240-A60C03375530}"/>
                </a:ext>
              </a:extLst>
            </p:cNvPr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3;p36">
              <a:extLst>
                <a:ext uri="{FF2B5EF4-FFF2-40B4-BE49-F238E27FC236}">
                  <a16:creationId xmlns="" xmlns:a16="http://schemas.microsoft.com/office/drawing/2014/main" id="{E6BDED22-33EA-4E31-A700-BE4BF1201B00}"/>
                </a:ext>
              </a:extLst>
            </p:cNvPr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4;p36">
              <a:extLst>
                <a:ext uri="{FF2B5EF4-FFF2-40B4-BE49-F238E27FC236}">
                  <a16:creationId xmlns="" xmlns:a16="http://schemas.microsoft.com/office/drawing/2014/main" id="{5312F435-5907-414E-8548-3AA60E53A073}"/>
                </a:ext>
              </a:extLst>
            </p:cNvPr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5;p36">
              <a:extLst>
                <a:ext uri="{FF2B5EF4-FFF2-40B4-BE49-F238E27FC236}">
                  <a16:creationId xmlns="" xmlns:a16="http://schemas.microsoft.com/office/drawing/2014/main" id="{8B763634-DB41-4327-811D-9611C817E32A}"/>
                </a:ext>
              </a:extLst>
            </p:cNvPr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6;p36">
              <a:extLst>
                <a:ext uri="{FF2B5EF4-FFF2-40B4-BE49-F238E27FC236}">
                  <a16:creationId xmlns="" xmlns:a16="http://schemas.microsoft.com/office/drawing/2014/main" id="{8F3CC884-FDF6-416F-BAF2-05E0D88553AE}"/>
                </a:ext>
              </a:extLst>
            </p:cNvPr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7;p36">
              <a:extLst>
                <a:ext uri="{FF2B5EF4-FFF2-40B4-BE49-F238E27FC236}">
                  <a16:creationId xmlns="" xmlns:a16="http://schemas.microsoft.com/office/drawing/2014/main" id="{912550E3-CDE8-4459-8046-CE59BE88A942}"/>
                </a:ext>
              </a:extLst>
            </p:cNvPr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8;p36">
              <a:extLst>
                <a:ext uri="{FF2B5EF4-FFF2-40B4-BE49-F238E27FC236}">
                  <a16:creationId xmlns="" xmlns:a16="http://schemas.microsoft.com/office/drawing/2014/main" id="{B0350533-0356-47E1-90A9-9134DA0CA0FC}"/>
                </a:ext>
              </a:extLst>
            </p:cNvPr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9;p36">
              <a:extLst>
                <a:ext uri="{FF2B5EF4-FFF2-40B4-BE49-F238E27FC236}">
                  <a16:creationId xmlns="" xmlns:a16="http://schemas.microsoft.com/office/drawing/2014/main" id="{C833D36E-1CFE-428D-A7BE-BFB7B0EEFE21}"/>
                </a:ext>
              </a:extLst>
            </p:cNvPr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0;p36">
              <a:extLst>
                <a:ext uri="{FF2B5EF4-FFF2-40B4-BE49-F238E27FC236}">
                  <a16:creationId xmlns="" xmlns:a16="http://schemas.microsoft.com/office/drawing/2014/main" id="{756A0EF8-2A28-4989-95A6-7D5C3F4ED2AB}"/>
                </a:ext>
              </a:extLst>
            </p:cNvPr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1;p36">
              <a:extLst>
                <a:ext uri="{FF2B5EF4-FFF2-40B4-BE49-F238E27FC236}">
                  <a16:creationId xmlns="" xmlns:a16="http://schemas.microsoft.com/office/drawing/2014/main" id="{6E0BD879-A627-4548-936B-02E4F862E144}"/>
                </a:ext>
              </a:extLst>
            </p:cNvPr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2;p36">
              <a:extLst>
                <a:ext uri="{FF2B5EF4-FFF2-40B4-BE49-F238E27FC236}">
                  <a16:creationId xmlns="" xmlns:a16="http://schemas.microsoft.com/office/drawing/2014/main" id="{C040301D-F3AD-48C4-A144-5351B1E2DE0C}"/>
                </a:ext>
              </a:extLst>
            </p:cNvPr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3;p36">
              <a:extLst>
                <a:ext uri="{FF2B5EF4-FFF2-40B4-BE49-F238E27FC236}">
                  <a16:creationId xmlns="" xmlns:a16="http://schemas.microsoft.com/office/drawing/2014/main" id="{D77DFCED-7BBA-43DE-AB9E-0DAEF4B531AF}"/>
                </a:ext>
              </a:extLst>
            </p:cNvPr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4;p36">
              <a:extLst>
                <a:ext uri="{FF2B5EF4-FFF2-40B4-BE49-F238E27FC236}">
                  <a16:creationId xmlns="" xmlns:a16="http://schemas.microsoft.com/office/drawing/2014/main" id="{08F45C5F-1AB8-4BAC-AD96-CB98D81B1A84}"/>
                </a:ext>
              </a:extLst>
            </p:cNvPr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5;p36">
              <a:extLst>
                <a:ext uri="{FF2B5EF4-FFF2-40B4-BE49-F238E27FC236}">
                  <a16:creationId xmlns="" xmlns:a16="http://schemas.microsoft.com/office/drawing/2014/main" id="{F2D4F7B1-7645-44B0-ABE7-3D72A8619162}"/>
                </a:ext>
              </a:extLst>
            </p:cNvPr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6;p36">
              <a:extLst>
                <a:ext uri="{FF2B5EF4-FFF2-40B4-BE49-F238E27FC236}">
                  <a16:creationId xmlns="" xmlns:a16="http://schemas.microsoft.com/office/drawing/2014/main" id="{02635FDB-6DAD-411F-9AEF-50B187A3B158}"/>
                </a:ext>
              </a:extLst>
            </p:cNvPr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7;p36">
              <a:extLst>
                <a:ext uri="{FF2B5EF4-FFF2-40B4-BE49-F238E27FC236}">
                  <a16:creationId xmlns="" xmlns:a16="http://schemas.microsoft.com/office/drawing/2014/main" id="{7166997A-FE93-409B-9686-62EE2AE5B632}"/>
                </a:ext>
              </a:extLst>
            </p:cNvPr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8;p36">
              <a:extLst>
                <a:ext uri="{FF2B5EF4-FFF2-40B4-BE49-F238E27FC236}">
                  <a16:creationId xmlns="" xmlns:a16="http://schemas.microsoft.com/office/drawing/2014/main" id="{A2B61B5B-6B57-43CD-A757-78EF49355AAD}"/>
                </a:ext>
              </a:extLst>
            </p:cNvPr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9;p36">
              <a:extLst>
                <a:ext uri="{FF2B5EF4-FFF2-40B4-BE49-F238E27FC236}">
                  <a16:creationId xmlns="" xmlns:a16="http://schemas.microsoft.com/office/drawing/2014/main" id="{D0733C27-0EE8-45F6-9E53-63B6216B043B}"/>
                </a:ext>
              </a:extLst>
            </p:cNvPr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00;p36">
              <a:extLst>
                <a:ext uri="{FF2B5EF4-FFF2-40B4-BE49-F238E27FC236}">
                  <a16:creationId xmlns="" xmlns:a16="http://schemas.microsoft.com/office/drawing/2014/main" id="{85719473-D698-4574-BF9B-0B283FD2AC36}"/>
                </a:ext>
              </a:extLst>
            </p:cNvPr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01;p36">
              <a:extLst>
                <a:ext uri="{FF2B5EF4-FFF2-40B4-BE49-F238E27FC236}">
                  <a16:creationId xmlns="" xmlns:a16="http://schemas.microsoft.com/office/drawing/2014/main" id="{6976529E-B51A-4A85-98C0-C11E7AA1A540}"/>
                </a:ext>
              </a:extLst>
            </p:cNvPr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02;p36">
              <a:extLst>
                <a:ext uri="{FF2B5EF4-FFF2-40B4-BE49-F238E27FC236}">
                  <a16:creationId xmlns="" xmlns:a16="http://schemas.microsoft.com/office/drawing/2014/main" id="{A8E31F19-2AA3-4AE2-AFCE-B4EF12AC12EF}"/>
                </a:ext>
              </a:extLst>
            </p:cNvPr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03;p36">
              <a:extLst>
                <a:ext uri="{FF2B5EF4-FFF2-40B4-BE49-F238E27FC236}">
                  <a16:creationId xmlns="" xmlns:a16="http://schemas.microsoft.com/office/drawing/2014/main" id="{C9467B3C-1A25-4F44-B39B-884042AEC5F2}"/>
                </a:ext>
              </a:extLst>
            </p:cNvPr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04;p36">
              <a:extLst>
                <a:ext uri="{FF2B5EF4-FFF2-40B4-BE49-F238E27FC236}">
                  <a16:creationId xmlns="" xmlns:a16="http://schemas.microsoft.com/office/drawing/2014/main" id="{B7A743A4-689D-4CB5-B036-F46E46C992C2}"/>
                </a:ext>
              </a:extLst>
            </p:cNvPr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5;p36">
              <a:extLst>
                <a:ext uri="{FF2B5EF4-FFF2-40B4-BE49-F238E27FC236}">
                  <a16:creationId xmlns="" xmlns:a16="http://schemas.microsoft.com/office/drawing/2014/main" id="{290BD013-D728-4C93-8C89-29FE701E43C1}"/>
                </a:ext>
              </a:extLst>
            </p:cNvPr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06;p36">
              <a:extLst>
                <a:ext uri="{FF2B5EF4-FFF2-40B4-BE49-F238E27FC236}">
                  <a16:creationId xmlns="" xmlns:a16="http://schemas.microsoft.com/office/drawing/2014/main" id="{5EEA7907-5D64-4569-8792-2A7DCD710AF5}"/>
                </a:ext>
              </a:extLst>
            </p:cNvPr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07;p36">
              <a:extLst>
                <a:ext uri="{FF2B5EF4-FFF2-40B4-BE49-F238E27FC236}">
                  <a16:creationId xmlns="" xmlns:a16="http://schemas.microsoft.com/office/drawing/2014/main" id="{316C5A01-A4D6-4AD5-A7A3-CFB0572C083C}"/>
                </a:ext>
              </a:extLst>
            </p:cNvPr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8;p36">
              <a:extLst>
                <a:ext uri="{FF2B5EF4-FFF2-40B4-BE49-F238E27FC236}">
                  <a16:creationId xmlns="" xmlns:a16="http://schemas.microsoft.com/office/drawing/2014/main" id="{E5F6B12A-D72B-48B7-A1FF-8C2DBEAA1E8F}"/>
                </a:ext>
              </a:extLst>
            </p:cNvPr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9;p36">
              <a:extLst>
                <a:ext uri="{FF2B5EF4-FFF2-40B4-BE49-F238E27FC236}">
                  <a16:creationId xmlns="" xmlns:a16="http://schemas.microsoft.com/office/drawing/2014/main" id="{AD48C6C9-D853-48F1-975D-1B5983FAE61F}"/>
                </a:ext>
              </a:extLst>
            </p:cNvPr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10;p36">
              <a:extLst>
                <a:ext uri="{FF2B5EF4-FFF2-40B4-BE49-F238E27FC236}">
                  <a16:creationId xmlns="" xmlns:a16="http://schemas.microsoft.com/office/drawing/2014/main" id="{5B13973B-50F4-47C4-BDB2-506655826BF0}"/>
                </a:ext>
              </a:extLst>
            </p:cNvPr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11;p36">
              <a:extLst>
                <a:ext uri="{FF2B5EF4-FFF2-40B4-BE49-F238E27FC236}">
                  <a16:creationId xmlns="" xmlns:a16="http://schemas.microsoft.com/office/drawing/2014/main" id="{82D3E1D6-43A0-402B-873E-08FAA2492C90}"/>
                </a:ext>
              </a:extLst>
            </p:cNvPr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12;p36">
              <a:extLst>
                <a:ext uri="{FF2B5EF4-FFF2-40B4-BE49-F238E27FC236}">
                  <a16:creationId xmlns="" xmlns:a16="http://schemas.microsoft.com/office/drawing/2014/main" id="{44BDB15B-12FB-45E3-BD3C-C4EE824A73D4}"/>
                </a:ext>
              </a:extLst>
            </p:cNvPr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3;p36">
              <a:extLst>
                <a:ext uri="{FF2B5EF4-FFF2-40B4-BE49-F238E27FC236}">
                  <a16:creationId xmlns="" xmlns:a16="http://schemas.microsoft.com/office/drawing/2014/main" id="{9ED90DDF-4694-43C7-9496-A30C40921698}"/>
                </a:ext>
              </a:extLst>
            </p:cNvPr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4;p36">
              <a:extLst>
                <a:ext uri="{FF2B5EF4-FFF2-40B4-BE49-F238E27FC236}">
                  <a16:creationId xmlns="" xmlns:a16="http://schemas.microsoft.com/office/drawing/2014/main" id="{960846C7-BE07-428C-AD16-11316ED93142}"/>
                </a:ext>
              </a:extLst>
            </p:cNvPr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5;p36">
              <a:extLst>
                <a:ext uri="{FF2B5EF4-FFF2-40B4-BE49-F238E27FC236}">
                  <a16:creationId xmlns="" xmlns:a16="http://schemas.microsoft.com/office/drawing/2014/main" id="{CFFD3CDA-F536-4E3E-9B56-E071FD003397}"/>
                </a:ext>
              </a:extLst>
            </p:cNvPr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6;p36">
              <a:extLst>
                <a:ext uri="{FF2B5EF4-FFF2-40B4-BE49-F238E27FC236}">
                  <a16:creationId xmlns="" xmlns:a16="http://schemas.microsoft.com/office/drawing/2014/main" id="{26AA4074-93B4-4955-87CC-6DD79E5693A0}"/>
                </a:ext>
              </a:extLst>
            </p:cNvPr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17;p36">
              <a:extLst>
                <a:ext uri="{FF2B5EF4-FFF2-40B4-BE49-F238E27FC236}">
                  <a16:creationId xmlns="" xmlns:a16="http://schemas.microsoft.com/office/drawing/2014/main" id="{59A6CBCD-227B-4340-9852-1BFAC0446A3D}"/>
                </a:ext>
              </a:extLst>
            </p:cNvPr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18;p36">
              <a:extLst>
                <a:ext uri="{FF2B5EF4-FFF2-40B4-BE49-F238E27FC236}">
                  <a16:creationId xmlns="" xmlns:a16="http://schemas.microsoft.com/office/drawing/2014/main" id="{8FB27937-4947-4038-869C-246479CD2859}"/>
                </a:ext>
              </a:extLst>
            </p:cNvPr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9;p36">
              <a:extLst>
                <a:ext uri="{FF2B5EF4-FFF2-40B4-BE49-F238E27FC236}">
                  <a16:creationId xmlns="" xmlns:a16="http://schemas.microsoft.com/office/drawing/2014/main" id="{472A9D34-7635-41F2-B9E3-CA96E1D0ABFF}"/>
                </a:ext>
              </a:extLst>
            </p:cNvPr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20;p36">
              <a:extLst>
                <a:ext uri="{FF2B5EF4-FFF2-40B4-BE49-F238E27FC236}">
                  <a16:creationId xmlns="" xmlns:a16="http://schemas.microsoft.com/office/drawing/2014/main" id="{62233A64-1F91-4FEC-BD58-A098E6803D74}"/>
                </a:ext>
              </a:extLst>
            </p:cNvPr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21;p36">
              <a:extLst>
                <a:ext uri="{FF2B5EF4-FFF2-40B4-BE49-F238E27FC236}">
                  <a16:creationId xmlns="" xmlns:a16="http://schemas.microsoft.com/office/drawing/2014/main" id="{3E219EED-CFA0-4FB0-AE77-7EB5015C41A3}"/>
                </a:ext>
              </a:extLst>
            </p:cNvPr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22;p36">
              <a:extLst>
                <a:ext uri="{FF2B5EF4-FFF2-40B4-BE49-F238E27FC236}">
                  <a16:creationId xmlns="" xmlns:a16="http://schemas.microsoft.com/office/drawing/2014/main" id="{CF0C359B-0FD4-4985-9424-8F1BC25DDBA2}"/>
                </a:ext>
              </a:extLst>
            </p:cNvPr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23;p36">
              <a:extLst>
                <a:ext uri="{FF2B5EF4-FFF2-40B4-BE49-F238E27FC236}">
                  <a16:creationId xmlns="" xmlns:a16="http://schemas.microsoft.com/office/drawing/2014/main" id="{B9514B05-176F-4D38-A17A-32CD2C09DC73}"/>
                </a:ext>
              </a:extLst>
            </p:cNvPr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24;p36">
              <a:extLst>
                <a:ext uri="{FF2B5EF4-FFF2-40B4-BE49-F238E27FC236}">
                  <a16:creationId xmlns="" xmlns:a16="http://schemas.microsoft.com/office/drawing/2014/main" id="{D85053AA-2589-4937-B767-76CA190A38D3}"/>
                </a:ext>
              </a:extLst>
            </p:cNvPr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25;p36">
              <a:extLst>
                <a:ext uri="{FF2B5EF4-FFF2-40B4-BE49-F238E27FC236}">
                  <a16:creationId xmlns="" xmlns:a16="http://schemas.microsoft.com/office/drawing/2014/main" id="{C3D1EC99-9E95-4E2B-921B-49F491BB90FD}"/>
                </a:ext>
              </a:extLst>
            </p:cNvPr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26;p36">
              <a:extLst>
                <a:ext uri="{FF2B5EF4-FFF2-40B4-BE49-F238E27FC236}">
                  <a16:creationId xmlns="" xmlns:a16="http://schemas.microsoft.com/office/drawing/2014/main" id="{CEEEE585-930C-412E-B150-CBC27F2BFF4B}"/>
                </a:ext>
              </a:extLst>
            </p:cNvPr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27;p36">
              <a:extLst>
                <a:ext uri="{FF2B5EF4-FFF2-40B4-BE49-F238E27FC236}">
                  <a16:creationId xmlns="" xmlns:a16="http://schemas.microsoft.com/office/drawing/2014/main" id="{2BFE94DB-BC51-4F66-A368-24A7D4F82D7F}"/>
                </a:ext>
              </a:extLst>
            </p:cNvPr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28;p36">
              <a:extLst>
                <a:ext uri="{FF2B5EF4-FFF2-40B4-BE49-F238E27FC236}">
                  <a16:creationId xmlns="" xmlns:a16="http://schemas.microsoft.com/office/drawing/2014/main" id="{65C30BD0-C295-47AD-BD5D-461553AD289E}"/>
                </a:ext>
              </a:extLst>
            </p:cNvPr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9;p36">
              <a:extLst>
                <a:ext uri="{FF2B5EF4-FFF2-40B4-BE49-F238E27FC236}">
                  <a16:creationId xmlns="" xmlns:a16="http://schemas.microsoft.com/office/drawing/2014/main" id="{AA58F730-EBE2-4D27-B2B4-34B2C2A7C7AA}"/>
                </a:ext>
              </a:extLst>
            </p:cNvPr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30;p36">
              <a:extLst>
                <a:ext uri="{FF2B5EF4-FFF2-40B4-BE49-F238E27FC236}">
                  <a16:creationId xmlns="" xmlns:a16="http://schemas.microsoft.com/office/drawing/2014/main" id="{CFC31E48-3FAF-42BE-A581-7DBF9155193C}"/>
                </a:ext>
              </a:extLst>
            </p:cNvPr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31;p36">
              <a:extLst>
                <a:ext uri="{FF2B5EF4-FFF2-40B4-BE49-F238E27FC236}">
                  <a16:creationId xmlns="" xmlns:a16="http://schemas.microsoft.com/office/drawing/2014/main" id="{874201AB-19AF-4EF1-A530-4E271572A9AB}"/>
                </a:ext>
              </a:extLst>
            </p:cNvPr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32;p36">
              <a:extLst>
                <a:ext uri="{FF2B5EF4-FFF2-40B4-BE49-F238E27FC236}">
                  <a16:creationId xmlns="" xmlns:a16="http://schemas.microsoft.com/office/drawing/2014/main" id="{E68E1E04-DA2C-47A5-B2DE-8EBEFE09B5EC}"/>
                </a:ext>
              </a:extLst>
            </p:cNvPr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33;p36">
              <a:extLst>
                <a:ext uri="{FF2B5EF4-FFF2-40B4-BE49-F238E27FC236}">
                  <a16:creationId xmlns="" xmlns:a16="http://schemas.microsoft.com/office/drawing/2014/main" id="{B025EF7B-DF05-4374-814D-A30F0678DB92}"/>
                </a:ext>
              </a:extLst>
            </p:cNvPr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34;p36">
              <a:extLst>
                <a:ext uri="{FF2B5EF4-FFF2-40B4-BE49-F238E27FC236}">
                  <a16:creationId xmlns="" xmlns:a16="http://schemas.microsoft.com/office/drawing/2014/main" id="{02644FAC-AC25-4224-B492-D225F947AD6C}"/>
                </a:ext>
              </a:extLst>
            </p:cNvPr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35;p36">
              <a:extLst>
                <a:ext uri="{FF2B5EF4-FFF2-40B4-BE49-F238E27FC236}">
                  <a16:creationId xmlns="" xmlns:a16="http://schemas.microsoft.com/office/drawing/2014/main" id="{332A17CA-C6A4-4814-8BA2-19F20C505464}"/>
                </a:ext>
              </a:extLst>
            </p:cNvPr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36;p36">
              <a:extLst>
                <a:ext uri="{FF2B5EF4-FFF2-40B4-BE49-F238E27FC236}">
                  <a16:creationId xmlns="" xmlns:a16="http://schemas.microsoft.com/office/drawing/2014/main" id="{8BAB8A41-4595-45A8-BCCF-0616A12ED62F}"/>
                </a:ext>
              </a:extLst>
            </p:cNvPr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37;p36">
              <a:extLst>
                <a:ext uri="{FF2B5EF4-FFF2-40B4-BE49-F238E27FC236}">
                  <a16:creationId xmlns="" xmlns:a16="http://schemas.microsoft.com/office/drawing/2014/main" id="{A73F84C5-9CFC-4E74-B5C9-D0874C63FB3A}"/>
                </a:ext>
              </a:extLst>
            </p:cNvPr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38;p36">
              <a:extLst>
                <a:ext uri="{FF2B5EF4-FFF2-40B4-BE49-F238E27FC236}">
                  <a16:creationId xmlns="" xmlns:a16="http://schemas.microsoft.com/office/drawing/2014/main" id="{A21CC045-8994-4F9D-B96D-B2E472213F6E}"/>
                </a:ext>
              </a:extLst>
            </p:cNvPr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9;p36">
              <a:extLst>
                <a:ext uri="{FF2B5EF4-FFF2-40B4-BE49-F238E27FC236}">
                  <a16:creationId xmlns="" xmlns:a16="http://schemas.microsoft.com/office/drawing/2014/main" id="{337C114C-3CBA-46C0-B7B9-3AF3D0FCEB4F}"/>
                </a:ext>
              </a:extLst>
            </p:cNvPr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40;p36">
              <a:extLst>
                <a:ext uri="{FF2B5EF4-FFF2-40B4-BE49-F238E27FC236}">
                  <a16:creationId xmlns="" xmlns:a16="http://schemas.microsoft.com/office/drawing/2014/main" id="{C9F6FC9A-52C2-44AA-A0C0-E18C2031F1F5}"/>
                </a:ext>
              </a:extLst>
            </p:cNvPr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41;p36">
              <a:extLst>
                <a:ext uri="{FF2B5EF4-FFF2-40B4-BE49-F238E27FC236}">
                  <a16:creationId xmlns="" xmlns:a16="http://schemas.microsoft.com/office/drawing/2014/main" id="{62B760FA-D374-4F81-A986-4FCBF03E28E2}"/>
                </a:ext>
              </a:extLst>
            </p:cNvPr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42;p36">
              <a:extLst>
                <a:ext uri="{FF2B5EF4-FFF2-40B4-BE49-F238E27FC236}">
                  <a16:creationId xmlns="" xmlns:a16="http://schemas.microsoft.com/office/drawing/2014/main" id="{56390780-9953-4659-9538-B5E7B5A56737}"/>
                </a:ext>
              </a:extLst>
            </p:cNvPr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43;p36">
              <a:extLst>
                <a:ext uri="{FF2B5EF4-FFF2-40B4-BE49-F238E27FC236}">
                  <a16:creationId xmlns="" xmlns:a16="http://schemas.microsoft.com/office/drawing/2014/main" id="{0684BFBC-97D4-4E32-92BB-D3C2BA25B865}"/>
                </a:ext>
              </a:extLst>
            </p:cNvPr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44;p36">
              <a:extLst>
                <a:ext uri="{FF2B5EF4-FFF2-40B4-BE49-F238E27FC236}">
                  <a16:creationId xmlns="" xmlns:a16="http://schemas.microsoft.com/office/drawing/2014/main" id="{468175E5-6EEB-42F5-9325-3BE4DC225BB8}"/>
                </a:ext>
              </a:extLst>
            </p:cNvPr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45;p36">
              <a:extLst>
                <a:ext uri="{FF2B5EF4-FFF2-40B4-BE49-F238E27FC236}">
                  <a16:creationId xmlns="" xmlns:a16="http://schemas.microsoft.com/office/drawing/2014/main" id="{9E437384-DA49-49AA-96C2-FEAE8A287738}"/>
                </a:ext>
              </a:extLst>
            </p:cNvPr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46;p36">
              <a:extLst>
                <a:ext uri="{FF2B5EF4-FFF2-40B4-BE49-F238E27FC236}">
                  <a16:creationId xmlns="" xmlns:a16="http://schemas.microsoft.com/office/drawing/2014/main" id="{54EA054C-61A2-4C47-AB92-7D88C080A011}"/>
                </a:ext>
              </a:extLst>
            </p:cNvPr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47;p36">
              <a:extLst>
                <a:ext uri="{FF2B5EF4-FFF2-40B4-BE49-F238E27FC236}">
                  <a16:creationId xmlns="" xmlns:a16="http://schemas.microsoft.com/office/drawing/2014/main" id="{E8579EE3-CDFE-43CC-BD83-58C538D6BF05}"/>
                </a:ext>
              </a:extLst>
            </p:cNvPr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48;p36">
              <a:extLst>
                <a:ext uri="{FF2B5EF4-FFF2-40B4-BE49-F238E27FC236}">
                  <a16:creationId xmlns="" xmlns:a16="http://schemas.microsoft.com/office/drawing/2014/main" id="{2D1967A1-1EB0-4F27-A91B-4B387DFF8C2A}"/>
                </a:ext>
              </a:extLst>
            </p:cNvPr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9;p36">
              <a:extLst>
                <a:ext uri="{FF2B5EF4-FFF2-40B4-BE49-F238E27FC236}">
                  <a16:creationId xmlns="" xmlns:a16="http://schemas.microsoft.com/office/drawing/2014/main" id="{FC4BAFC2-3C78-4B89-B290-09B6FAC59CF1}"/>
                </a:ext>
              </a:extLst>
            </p:cNvPr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50;p36">
              <a:extLst>
                <a:ext uri="{FF2B5EF4-FFF2-40B4-BE49-F238E27FC236}">
                  <a16:creationId xmlns="" xmlns:a16="http://schemas.microsoft.com/office/drawing/2014/main" id="{E2E1121B-1DDD-4CC5-A85D-C88297D611C6}"/>
                </a:ext>
              </a:extLst>
            </p:cNvPr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51;p36">
              <a:extLst>
                <a:ext uri="{FF2B5EF4-FFF2-40B4-BE49-F238E27FC236}">
                  <a16:creationId xmlns="" xmlns:a16="http://schemas.microsoft.com/office/drawing/2014/main" id="{0B9EFB71-3152-49AD-A26B-524A5CCA24B3}"/>
                </a:ext>
              </a:extLst>
            </p:cNvPr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52;p36">
              <a:extLst>
                <a:ext uri="{FF2B5EF4-FFF2-40B4-BE49-F238E27FC236}">
                  <a16:creationId xmlns="" xmlns:a16="http://schemas.microsoft.com/office/drawing/2014/main" id="{C7A8C65A-D376-49FE-BB71-809B7FBE8F18}"/>
                </a:ext>
              </a:extLst>
            </p:cNvPr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53;p36">
              <a:extLst>
                <a:ext uri="{FF2B5EF4-FFF2-40B4-BE49-F238E27FC236}">
                  <a16:creationId xmlns="" xmlns:a16="http://schemas.microsoft.com/office/drawing/2014/main" id="{3DB3F336-111D-4B47-8551-4AFF5A460A59}"/>
                </a:ext>
              </a:extLst>
            </p:cNvPr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54;p36">
              <a:extLst>
                <a:ext uri="{FF2B5EF4-FFF2-40B4-BE49-F238E27FC236}">
                  <a16:creationId xmlns="" xmlns:a16="http://schemas.microsoft.com/office/drawing/2014/main" id="{B1BCA0DB-930F-481A-91BB-5E32E2CA6A67}"/>
                </a:ext>
              </a:extLst>
            </p:cNvPr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55;p36">
              <a:extLst>
                <a:ext uri="{FF2B5EF4-FFF2-40B4-BE49-F238E27FC236}">
                  <a16:creationId xmlns="" xmlns:a16="http://schemas.microsoft.com/office/drawing/2014/main" id="{E8A5CBD0-D29F-4770-B95B-F8D521FAF24C}"/>
                </a:ext>
              </a:extLst>
            </p:cNvPr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6;p36">
              <a:extLst>
                <a:ext uri="{FF2B5EF4-FFF2-40B4-BE49-F238E27FC236}">
                  <a16:creationId xmlns="" xmlns:a16="http://schemas.microsoft.com/office/drawing/2014/main" id="{DD2BF284-41D0-4BFB-A715-3844AE9993A1}"/>
                </a:ext>
              </a:extLst>
            </p:cNvPr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57;p36">
              <a:extLst>
                <a:ext uri="{FF2B5EF4-FFF2-40B4-BE49-F238E27FC236}">
                  <a16:creationId xmlns="" xmlns:a16="http://schemas.microsoft.com/office/drawing/2014/main" id="{B3FD6EB6-7C52-4F56-906F-D93995591A89}"/>
                </a:ext>
              </a:extLst>
            </p:cNvPr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58;p36">
              <a:extLst>
                <a:ext uri="{FF2B5EF4-FFF2-40B4-BE49-F238E27FC236}">
                  <a16:creationId xmlns="" xmlns:a16="http://schemas.microsoft.com/office/drawing/2014/main" id="{7BDFF9A9-0562-43B8-97C3-F6CD2016BC20}"/>
                </a:ext>
              </a:extLst>
            </p:cNvPr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59;p36">
              <a:extLst>
                <a:ext uri="{FF2B5EF4-FFF2-40B4-BE49-F238E27FC236}">
                  <a16:creationId xmlns="" xmlns:a16="http://schemas.microsoft.com/office/drawing/2014/main" id="{8166FDAE-0DC0-4DDE-9035-217E7075640A}"/>
                </a:ext>
              </a:extLst>
            </p:cNvPr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60;p36">
              <a:extLst>
                <a:ext uri="{FF2B5EF4-FFF2-40B4-BE49-F238E27FC236}">
                  <a16:creationId xmlns="" xmlns:a16="http://schemas.microsoft.com/office/drawing/2014/main" id="{FD3CC0BD-9ECC-49D2-A18A-E931ED16488D}"/>
                </a:ext>
              </a:extLst>
            </p:cNvPr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61;p36">
              <a:extLst>
                <a:ext uri="{FF2B5EF4-FFF2-40B4-BE49-F238E27FC236}">
                  <a16:creationId xmlns="" xmlns:a16="http://schemas.microsoft.com/office/drawing/2014/main" id="{B4203B09-1CFC-4665-9972-01E92DD0DC7F}"/>
                </a:ext>
              </a:extLst>
            </p:cNvPr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2;p36">
              <a:extLst>
                <a:ext uri="{FF2B5EF4-FFF2-40B4-BE49-F238E27FC236}">
                  <a16:creationId xmlns="" xmlns:a16="http://schemas.microsoft.com/office/drawing/2014/main" id="{0497056F-1C66-464D-9F82-357C33FBF88D}"/>
                </a:ext>
              </a:extLst>
            </p:cNvPr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63;p36">
              <a:extLst>
                <a:ext uri="{FF2B5EF4-FFF2-40B4-BE49-F238E27FC236}">
                  <a16:creationId xmlns="" xmlns:a16="http://schemas.microsoft.com/office/drawing/2014/main" id="{EBE437C2-FF9E-4090-9E1E-7150CFD06B39}"/>
                </a:ext>
              </a:extLst>
            </p:cNvPr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64;p36">
              <a:extLst>
                <a:ext uri="{FF2B5EF4-FFF2-40B4-BE49-F238E27FC236}">
                  <a16:creationId xmlns="" xmlns:a16="http://schemas.microsoft.com/office/drawing/2014/main" id="{A83A5D97-8009-47C6-8CCB-DA23DD08950B}"/>
                </a:ext>
              </a:extLst>
            </p:cNvPr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65;p36">
              <a:extLst>
                <a:ext uri="{FF2B5EF4-FFF2-40B4-BE49-F238E27FC236}">
                  <a16:creationId xmlns="" xmlns:a16="http://schemas.microsoft.com/office/drawing/2014/main" id="{E4BE08F3-4B44-4756-913F-EA04E826E85A}"/>
                </a:ext>
              </a:extLst>
            </p:cNvPr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66;p36">
              <a:extLst>
                <a:ext uri="{FF2B5EF4-FFF2-40B4-BE49-F238E27FC236}">
                  <a16:creationId xmlns="" xmlns:a16="http://schemas.microsoft.com/office/drawing/2014/main" id="{B4F6087B-1361-458D-9BF1-BA31D3514CA5}"/>
                </a:ext>
              </a:extLst>
            </p:cNvPr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7;p36">
              <a:extLst>
                <a:ext uri="{FF2B5EF4-FFF2-40B4-BE49-F238E27FC236}">
                  <a16:creationId xmlns="" xmlns:a16="http://schemas.microsoft.com/office/drawing/2014/main" id="{31639714-FE2F-4E42-92EA-C0EAB63412AB}"/>
                </a:ext>
              </a:extLst>
            </p:cNvPr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8;p36">
              <a:extLst>
                <a:ext uri="{FF2B5EF4-FFF2-40B4-BE49-F238E27FC236}">
                  <a16:creationId xmlns="" xmlns:a16="http://schemas.microsoft.com/office/drawing/2014/main" id="{C21AD67A-4E57-4BA0-A224-36BCF3338156}"/>
                </a:ext>
              </a:extLst>
            </p:cNvPr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9;p36">
              <a:extLst>
                <a:ext uri="{FF2B5EF4-FFF2-40B4-BE49-F238E27FC236}">
                  <a16:creationId xmlns="" xmlns:a16="http://schemas.microsoft.com/office/drawing/2014/main" id="{C70C2C7A-ECFB-433C-B735-BA5C3EE1D8C9}"/>
                </a:ext>
              </a:extLst>
            </p:cNvPr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70;p36">
              <a:extLst>
                <a:ext uri="{FF2B5EF4-FFF2-40B4-BE49-F238E27FC236}">
                  <a16:creationId xmlns="" xmlns:a16="http://schemas.microsoft.com/office/drawing/2014/main" id="{3761B327-BC61-40FE-9D98-D88C006ECF9B}"/>
                </a:ext>
              </a:extLst>
            </p:cNvPr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71;p36">
              <a:extLst>
                <a:ext uri="{FF2B5EF4-FFF2-40B4-BE49-F238E27FC236}">
                  <a16:creationId xmlns="" xmlns:a16="http://schemas.microsoft.com/office/drawing/2014/main" id="{80BB2CDF-1007-41BA-BE33-333B9921CDBF}"/>
                </a:ext>
              </a:extLst>
            </p:cNvPr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72;p36">
              <a:extLst>
                <a:ext uri="{FF2B5EF4-FFF2-40B4-BE49-F238E27FC236}">
                  <a16:creationId xmlns="" xmlns:a16="http://schemas.microsoft.com/office/drawing/2014/main" id="{3443605E-B7D0-482A-831C-1096ABA04B6F}"/>
                </a:ext>
              </a:extLst>
            </p:cNvPr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73;p36">
              <a:extLst>
                <a:ext uri="{FF2B5EF4-FFF2-40B4-BE49-F238E27FC236}">
                  <a16:creationId xmlns="" xmlns:a16="http://schemas.microsoft.com/office/drawing/2014/main" id="{CB3706EE-0C0E-476F-AAEF-736F5E4B8467}"/>
                </a:ext>
              </a:extLst>
            </p:cNvPr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74;p36">
              <a:extLst>
                <a:ext uri="{FF2B5EF4-FFF2-40B4-BE49-F238E27FC236}">
                  <a16:creationId xmlns="" xmlns:a16="http://schemas.microsoft.com/office/drawing/2014/main" id="{6069FF42-8FDF-4D55-9E1A-1DEFC447B01C}"/>
                </a:ext>
              </a:extLst>
            </p:cNvPr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75;p36">
              <a:extLst>
                <a:ext uri="{FF2B5EF4-FFF2-40B4-BE49-F238E27FC236}">
                  <a16:creationId xmlns="" xmlns:a16="http://schemas.microsoft.com/office/drawing/2014/main" id="{4936F1A7-EDB4-4159-A1BC-6D2E27A242EE}"/>
                </a:ext>
              </a:extLst>
            </p:cNvPr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76;p36">
              <a:extLst>
                <a:ext uri="{FF2B5EF4-FFF2-40B4-BE49-F238E27FC236}">
                  <a16:creationId xmlns="" xmlns:a16="http://schemas.microsoft.com/office/drawing/2014/main" id="{3DE98D7D-DC15-458B-8DF1-698CD8DC150B}"/>
                </a:ext>
              </a:extLst>
            </p:cNvPr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77;p36">
              <a:extLst>
                <a:ext uri="{FF2B5EF4-FFF2-40B4-BE49-F238E27FC236}">
                  <a16:creationId xmlns="" xmlns:a16="http://schemas.microsoft.com/office/drawing/2014/main" id="{9E9C331A-BDB7-4075-B722-6F9C8305C411}"/>
                </a:ext>
              </a:extLst>
            </p:cNvPr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78;p36">
              <a:extLst>
                <a:ext uri="{FF2B5EF4-FFF2-40B4-BE49-F238E27FC236}">
                  <a16:creationId xmlns="" xmlns:a16="http://schemas.microsoft.com/office/drawing/2014/main" id="{48344824-1859-4B3F-81C7-F5AFE468A3C0}"/>
                </a:ext>
              </a:extLst>
            </p:cNvPr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79;p36">
              <a:extLst>
                <a:ext uri="{FF2B5EF4-FFF2-40B4-BE49-F238E27FC236}">
                  <a16:creationId xmlns="" xmlns:a16="http://schemas.microsoft.com/office/drawing/2014/main" id="{A4AD9ED0-9659-419E-B30F-2A79A7EF89C6}"/>
                </a:ext>
              </a:extLst>
            </p:cNvPr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80;p36">
              <a:extLst>
                <a:ext uri="{FF2B5EF4-FFF2-40B4-BE49-F238E27FC236}">
                  <a16:creationId xmlns="" xmlns:a16="http://schemas.microsoft.com/office/drawing/2014/main" id="{D6C1F078-6E02-47D2-B009-19268D18C11E}"/>
                </a:ext>
              </a:extLst>
            </p:cNvPr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81;p36">
              <a:extLst>
                <a:ext uri="{FF2B5EF4-FFF2-40B4-BE49-F238E27FC236}">
                  <a16:creationId xmlns="" xmlns:a16="http://schemas.microsoft.com/office/drawing/2014/main" id="{83439F22-F7B5-472F-9249-B9D10119A8E6}"/>
                </a:ext>
              </a:extLst>
            </p:cNvPr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82;p36">
              <a:extLst>
                <a:ext uri="{FF2B5EF4-FFF2-40B4-BE49-F238E27FC236}">
                  <a16:creationId xmlns="" xmlns:a16="http://schemas.microsoft.com/office/drawing/2014/main" id="{68251C88-CFFA-4701-BEB7-9FA367CA4359}"/>
                </a:ext>
              </a:extLst>
            </p:cNvPr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83;p36">
              <a:extLst>
                <a:ext uri="{FF2B5EF4-FFF2-40B4-BE49-F238E27FC236}">
                  <a16:creationId xmlns="" xmlns:a16="http://schemas.microsoft.com/office/drawing/2014/main" id="{5E2951EE-B518-496B-A518-EF74531FA563}"/>
                </a:ext>
              </a:extLst>
            </p:cNvPr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84;p36">
              <a:extLst>
                <a:ext uri="{FF2B5EF4-FFF2-40B4-BE49-F238E27FC236}">
                  <a16:creationId xmlns="" xmlns:a16="http://schemas.microsoft.com/office/drawing/2014/main" id="{954F5408-A097-41C7-9D35-C82544899B5C}"/>
                </a:ext>
              </a:extLst>
            </p:cNvPr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85;p36">
              <a:extLst>
                <a:ext uri="{FF2B5EF4-FFF2-40B4-BE49-F238E27FC236}">
                  <a16:creationId xmlns="" xmlns:a16="http://schemas.microsoft.com/office/drawing/2014/main" id="{58676C3D-57A9-4769-B180-191F1E7A98ED}"/>
                </a:ext>
              </a:extLst>
            </p:cNvPr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86;p36">
              <a:extLst>
                <a:ext uri="{FF2B5EF4-FFF2-40B4-BE49-F238E27FC236}">
                  <a16:creationId xmlns="" xmlns:a16="http://schemas.microsoft.com/office/drawing/2014/main" id="{33277265-7984-45B8-B52C-18001A64975A}"/>
                </a:ext>
              </a:extLst>
            </p:cNvPr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87;p36">
              <a:extLst>
                <a:ext uri="{FF2B5EF4-FFF2-40B4-BE49-F238E27FC236}">
                  <a16:creationId xmlns="" xmlns:a16="http://schemas.microsoft.com/office/drawing/2014/main" id="{4B595422-F72D-4047-98F1-048EEAE6F9FA}"/>
                </a:ext>
              </a:extLst>
            </p:cNvPr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88;p36">
              <a:extLst>
                <a:ext uri="{FF2B5EF4-FFF2-40B4-BE49-F238E27FC236}">
                  <a16:creationId xmlns="" xmlns:a16="http://schemas.microsoft.com/office/drawing/2014/main" id="{BE499863-D883-44B1-82B5-CFA0FCC00FF1}"/>
                </a:ext>
              </a:extLst>
            </p:cNvPr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89;p36">
              <a:extLst>
                <a:ext uri="{FF2B5EF4-FFF2-40B4-BE49-F238E27FC236}">
                  <a16:creationId xmlns="" xmlns:a16="http://schemas.microsoft.com/office/drawing/2014/main" id="{689073C7-2E0B-44AB-9CA2-5C1CAB35BE04}"/>
                </a:ext>
              </a:extLst>
            </p:cNvPr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90;p36">
              <a:extLst>
                <a:ext uri="{FF2B5EF4-FFF2-40B4-BE49-F238E27FC236}">
                  <a16:creationId xmlns="" xmlns:a16="http://schemas.microsoft.com/office/drawing/2014/main" id="{60583716-9C07-46C1-ACAC-917F4C6004D9}"/>
                </a:ext>
              </a:extLst>
            </p:cNvPr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91;p36">
              <a:extLst>
                <a:ext uri="{FF2B5EF4-FFF2-40B4-BE49-F238E27FC236}">
                  <a16:creationId xmlns="" xmlns:a16="http://schemas.microsoft.com/office/drawing/2014/main" id="{EE0B27E4-691F-4041-8CA0-916B443751BB}"/>
                </a:ext>
              </a:extLst>
            </p:cNvPr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92;p36">
              <a:extLst>
                <a:ext uri="{FF2B5EF4-FFF2-40B4-BE49-F238E27FC236}">
                  <a16:creationId xmlns="" xmlns:a16="http://schemas.microsoft.com/office/drawing/2014/main" id="{F906BD4A-77F3-48AF-A635-B8D30AF352B8}"/>
                </a:ext>
              </a:extLst>
            </p:cNvPr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2038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body" idx="1"/>
          </p:nvPr>
        </p:nvSpPr>
        <p:spPr>
          <a:xfrm>
            <a:off x="720000" y="1135902"/>
            <a:ext cx="5087413" cy="11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fr-FR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Deux joueurs s'affrontent. Ils doivent remplir chacun à leur tour une case de la grille avec le symbole qui leur est attribué : O ou X. Le gagnant est celui qui arrive à aligner trois symboles identiques, horizontalement, verticalement ou en diagonale.</a:t>
            </a:r>
          </a:p>
          <a:p>
            <a:pPr algn="just"/>
            <a:r>
              <a:rPr lang="fr-FR" sz="1200" dirty="0">
                <a:solidFill>
                  <a:srgbClr val="202124"/>
                </a:solidFill>
                <a:latin typeface="Roboto" panose="02000000000000000000" pitchFamily="2" charset="0"/>
              </a:rPr>
              <a:t>Vous pouvez mieux exploiter les cas de gain dans la figure ci-dessous</a:t>
            </a:r>
            <a:endParaRPr lang="fr-FR" sz="12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451" name="Google Shape;451;p34"/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452" name="Google Shape;452;p34"/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457" name="Google Shape;457;p34"/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                   </a:t>
            </a:r>
            <a:r>
              <a:rPr lang="en-GB" dirty="0">
                <a:solidFill>
                  <a:schemeClr val="lt2"/>
                </a:solidFill>
              </a:rPr>
              <a:t>Concept du jeu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Image 2" descr="Une image contenant texte, shoji, mots croisés, bâtiment&#10;&#10;Description générée automatiquement">
            <a:extLst>
              <a:ext uri="{FF2B5EF4-FFF2-40B4-BE49-F238E27FC236}">
                <a16:creationId xmlns="" xmlns:a16="http://schemas.microsoft.com/office/drawing/2014/main" id="{FEDCED6C-78D7-476E-87F0-CBC13B0E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2" y="2375461"/>
            <a:ext cx="4902121" cy="2354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3080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 err="1"/>
              <a:t>Classe</a:t>
            </a:r>
            <a:r>
              <a:rPr lang="en-GB" sz="3400" dirty="0"/>
              <a:t> </a:t>
            </a:r>
            <a:r>
              <a:rPr lang="en-GB" sz="3400" dirty="0" err="1"/>
              <a:t>Joueur</a:t>
            </a:r>
            <a:endParaRPr sz="3400"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217100" y="875250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642978" y="1643910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8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Les </a:t>
            </a:r>
            <a:r>
              <a:rPr lang="en-GB" sz="1400" b="1" dirty="0" err="1"/>
              <a:t>attributs</a:t>
            </a:r>
            <a:endParaRPr sz="14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dirty="0">
                <a:uFill>
                  <a:noFill/>
                </a:uFill>
              </a:rPr>
              <a:t>String Nom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dirty="0">
                <a:uFill>
                  <a:noFill/>
                </a:uFill>
              </a:rPr>
              <a:t>String Prénom</a:t>
            </a:r>
            <a:endParaRPr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GB" dirty="0">
                <a:uFill>
                  <a:noFill/>
                </a:uFill>
              </a:rPr>
              <a:t>Static int p</a:t>
            </a:r>
          </a:p>
          <a:p>
            <a:pPr indent="-298450">
              <a:buClr>
                <a:schemeClr val="lt2"/>
              </a:buClr>
              <a:buSzPts val="1100"/>
            </a:pPr>
            <a:r>
              <a:rPr lang="fr-FR" dirty="0" err="1">
                <a:uFill>
                  <a:noFill/>
                </a:uFill>
              </a:rPr>
              <a:t>int</a:t>
            </a:r>
            <a:r>
              <a:rPr lang="fr-FR" dirty="0">
                <a:uFill>
                  <a:noFill/>
                </a:uFill>
              </a:rPr>
              <a:t> </a:t>
            </a:r>
            <a:r>
              <a:rPr lang="fr-FR" dirty="0" err="1">
                <a:uFill>
                  <a:noFill/>
                </a:uFill>
              </a:rPr>
              <a:t>num</a:t>
            </a:r>
            <a:endParaRPr lang="fr-FR" dirty="0">
              <a:uFill>
                <a:noFill/>
              </a:uFill>
            </a:endParaRPr>
          </a:p>
          <a:p>
            <a:pPr indent="-298450">
              <a:buClr>
                <a:schemeClr val="lt2"/>
              </a:buClr>
              <a:buSzPts val="1100"/>
            </a:pPr>
            <a:r>
              <a:rPr lang="fr-FR" dirty="0">
                <a:uFill>
                  <a:noFill/>
                </a:uFill>
              </a:rPr>
              <a:t>string signe</a:t>
            </a:r>
            <a:endParaRPr dirty="0">
              <a:uFill>
                <a:noFill/>
              </a:u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GB" dirty="0">
                <a:uFill>
                  <a:noFill/>
                </a:uFill>
              </a:rPr>
              <a:t>int </a:t>
            </a:r>
            <a:r>
              <a:rPr lang="en-GB" dirty="0" err="1">
                <a:uFill>
                  <a:noFill/>
                </a:uFill>
              </a:rPr>
              <a:t>coleur</a:t>
            </a:r>
            <a:endParaRPr lang="en-GB" dirty="0">
              <a:uFill>
                <a:noFill/>
              </a:u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GB" dirty="0">
                <a:uFill>
                  <a:noFill/>
                </a:uFill>
              </a:rPr>
              <a:t>Int </a:t>
            </a:r>
            <a:r>
              <a:rPr lang="en-GB" dirty="0" err="1">
                <a:uFill>
                  <a:noFill/>
                </a:uFill>
              </a:rPr>
              <a:t>cordonne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Les </a:t>
            </a:r>
            <a:r>
              <a:rPr lang="en-GB" sz="1400" b="1" dirty="0" err="1"/>
              <a:t>méthodes</a:t>
            </a:r>
            <a:endParaRPr sz="1400" b="1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dirty="0" err="1">
                <a:uFill>
                  <a:noFill/>
                </a:uFill>
              </a:rPr>
              <a:t>Void</a:t>
            </a:r>
            <a:r>
              <a:rPr lang="fr-FR" dirty="0">
                <a:uFill>
                  <a:noFill/>
                </a:uFill>
              </a:rPr>
              <a:t> set_</a:t>
            </a:r>
            <a:r>
              <a:rPr lang="en-GB" dirty="0" err="1">
                <a:uFill>
                  <a:noFill/>
                </a:uFill>
              </a:rPr>
              <a:t>cordonne</a:t>
            </a:r>
            <a:r>
              <a:rPr lang="en-GB" dirty="0">
                <a:uFill>
                  <a:noFill/>
                </a:uFill>
              </a:rPr>
              <a:t>(int)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en-GB" dirty="0">
                <a:uFill>
                  <a:noFill/>
                </a:uFill>
              </a:rPr>
              <a:t>Int </a:t>
            </a:r>
            <a:r>
              <a:rPr lang="en-GB" dirty="0" err="1">
                <a:uFill>
                  <a:noFill/>
                </a:uFill>
              </a:rPr>
              <a:t>get_num</a:t>
            </a:r>
            <a:r>
              <a:rPr lang="en-GB" dirty="0">
                <a:uFill>
                  <a:noFill/>
                </a:uFill>
              </a:rPr>
              <a:t>()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dirty="0"/>
              <a:t>string </a:t>
            </a:r>
            <a:r>
              <a:rPr lang="fr-FR" dirty="0" err="1"/>
              <a:t>get_signe</a:t>
            </a:r>
            <a:r>
              <a:rPr lang="fr-FR" dirty="0"/>
              <a:t>()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get_color</a:t>
            </a:r>
            <a:r>
              <a:rPr lang="fr-FR" dirty="0"/>
              <a:t>()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get_cordonne</a:t>
            </a:r>
            <a:r>
              <a:rPr lang="fr-FR" dirty="0"/>
              <a:t>()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dirty="0"/>
              <a:t>string </a:t>
            </a:r>
            <a:r>
              <a:rPr lang="fr-FR" dirty="0" err="1"/>
              <a:t>get_nomJoueur</a:t>
            </a:r>
            <a:r>
              <a:rPr lang="fr-FR" dirty="0"/>
              <a:t>()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dirty="0"/>
              <a:t>string </a:t>
            </a:r>
            <a:r>
              <a:rPr lang="fr-FR" dirty="0" err="1"/>
              <a:t>get_prenomJoueur</a:t>
            </a:r>
            <a:r>
              <a:rPr lang="fr-FR" dirty="0"/>
              <a:t>()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fr-FR" dirty="0" err="1"/>
              <a:t>void</a:t>
            </a:r>
            <a:r>
              <a:rPr lang="fr-FR" dirty="0"/>
              <a:t> saisie(</a:t>
            </a:r>
            <a:r>
              <a:rPr lang="fr-FR" dirty="0" err="1"/>
              <a:t>string,int</a:t>
            </a:r>
            <a:r>
              <a:rPr lang="fr-FR" dirty="0"/>
              <a:t>)</a:t>
            </a:r>
            <a:endParaRPr dirty="0"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2"/>
                </a:solidFill>
              </a:rPr>
              <a:t>Classe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 err="1"/>
              <a:t>Joueur</a:t>
            </a:r>
            <a:endParaRPr dirty="0"/>
          </a:p>
        </p:txBody>
      </p:sp>
      <p:grpSp>
        <p:nvGrpSpPr>
          <p:cNvPr id="2869" name="Google Shape;2869;p68"/>
          <p:cNvGrpSpPr/>
          <p:nvPr/>
        </p:nvGrpSpPr>
        <p:grpSpPr>
          <a:xfrm>
            <a:off x="5429610" y="624817"/>
            <a:ext cx="2896764" cy="2813311"/>
            <a:chOff x="5429610" y="624817"/>
            <a:chExt cx="2896764" cy="2813311"/>
          </a:xfrm>
        </p:grpSpPr>
        <p:sp>
          <p:nvSpPr>
            <p:cNvPr id="2870" name="Google Shape;2870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98FB0B6-1D8A-4E69-895D-1E2157E5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lt2"/>
                </a:solidFill>
              </a:rPr>
              <a:t>Les </a:t>
            </a:r>
            <a:r>
              <a:rPr lang="en-GB" dirty="0" err="1">
                <a:solidFill>
                  <a:schemeClr val="lt2"/>
                </a:solidFill>
              </a:rPr>
              <a:t>attributs</a:t>
            </a:r>
            <a:endParaRPr lang="fr-FR" dirty="0"/>
          </a:p>
        </p:txBody>
      </p:sp>
      <p:grpSp>
        <p:nvGrpSpPr>
          <p:cNvPr id="4" name="Google Shape;451;p34">
            <a:extLst>
              <a:ext uri="{FF2B5EF4-FFF2-40B4-BE49-F238E27FC236}">
                <a16:creationId xmlns="" xmlns:a16="http://schemas.microsoft.com/office/drawing/2014/main" id="{E335AF08-181E-49D7-9D70-62BCE4363CD4}"/>
              </a:ext>
            </a:extLst>
          </p:cNvPr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5" name="Google Shape;452;p34">
              <a:extLst>
                <a:ext uri="{FF2B5EF4-FFF2-40B4-BE49-F238E27FC236}">
                  <a16:creationId xmlns="" xmlns:a16="http://schemas.microsoft.com/office/drawing/2014/main" id="{28AE3ADE-0897-4396-8687-A16E835FEB28}"/>
                </a:ext>
              </a:extLst>
            </p:cNvPr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4">
              <a:extLst>
                <a:ext uri="{FF2B5EF4-FFF2-40B4-BE49-F238E27FC236}">
                  <a16:creationId xmlns="" xmlns:a16="http://schemas.microsoft.com/office/drawing/2014/main" id="{914FFE75-9E36-4A82-8F0E-ACCCFB2B62B9}"/>
                </a:ext>
              </a:extLst>
            </p:cNvPr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4">
              <a:extLst>
                <a:ext uri="{FF2B5EF4-FFF2-40B4-BE49-F238E27FC236}">
                  <a16:creationId xmlns="" xmlns:a16="http://schemas.microsoft.com/office/drawing/2014/main" id="{358EDF0F-66E0-4B5E-8DAF-233A8A80AAC6}"/>
                </a:ext>
              </a:extLst>
            </p:cNvPr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4">
              <a:extLst>
                <a:ext uri="{FF2B5EF4-FFF2-40B4-BE49-F238E27FC236}">
                  <a16:creationId xmlns="" xmlns:a16="http://schemas.microsoft.com/office/drawing/2014/main" id="{19537C88-B1B4-4A08-9A3D-96C3018519CE}"/>
                </a:ext>
              </a:extLst>
            </p:cNvPr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6;p34">
            <a:extLst>
              <a:ext uri="{FF2B5EF4-FFF2-40B4-BE49-F238E27FC236}">
                <a16:creationId xmlns="" xmlns:a16="http://schemas.microsoft.com/office/drawing/2014/main" id="{6A96E84A-7BAE-4D1B-950B-DE979920DCEF}"/>
              </a:ext>
            </a:extLst>
          </p:cNvPr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10" name="Google Shape;457;p34">
              <a:extLst>
                <a:ext uri="{FF2B5EF4-FFF2-40B4-BE49-F238E27FC236}">
                  <a16:creationId xmlns="" xmlns:a16="http://schemas.microsoft.com/office/drawing/2014/main" id="{E1EED6CF-423B-43D1-AE40-A58C5CBEC51F}"/>
                </a:ext>
              </a:extLst>
            </p:cNvPr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8;p34">
              <a:extLst>
                <a:ext uri="{FF2B5EF4-FFF2-40B4-BE49-F238E27FC236}">
                  <a16:creationId xmlns="" xmlns:a16="http://schemas.microsoft.com/office/drawing/2014/main" id="{151A6836-7231-4CB1-A1C2-6AC40770E9D0}"/>
                </a:ext>
              </a:extLst>
            </p:cNvPr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9;p34">
              <a:extLst>
                <a:ext uri="{FF2B5EF4-FFF2-40B4-BE49-F238E27FC236}">
                  <a16:creationId xmlns="" xmlns:a16="http://schemas.microsoft.com/office/drawing/2014/main" id="{17EADDBC-F060-43AC-9BEB-974BAFA4446A}"/>
                </a:ext>
              </a:extLst>
            </p:cNvPr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0;p34">
              <a:extLst>
                <a:ext uri="{FF2B5EF4-FFF2-40B4-BE49-F238E27FC236}">
                  <a16:creationId xmlns="" xmlns:a16="http://schemas.microsoft.com/office/drawing/2014/main" id="{1A8436DD-26A9-4482-B1AE-7AC8D7E20EFF}"/>
                </a:ext>
              </a:extLst>
            </p:cNvPr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Espace réservé du texte 2">
            <a:extLst>
              <a:ext uri="{FF2B5EF4-FFF2-40B4-BE49-F238E27FC236}">
                <a16:creationId xmlns="" xmlns:a16="http://schemas.microsoft.com/office/drawing/2014/main" id="{9EA55ED5-9C20-488B-99B9-F4A72A50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3300"/>
            <a:ext cx="7704000" cy="3823748"/>
          </a:xfrm>
        </p:spPr>
        <p:txBody>
          <a:bodyPr>
            <a:normAutofit fontScale="92500" lnSpcReduction="20000"/>
          </a:bodyPr>
          <a:lstStyle/>
          <a:p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String nom</a:t>
            </a:r>
          </a:p>
          <a:p>
            <a:pPr marL="114300" indent="0">
              <a:buNone/>
            </a:pPr>
            <a:r>
              <a:rPr lang="fr-FR" sz="1200" dirty="0"/>
              <a:t>                Cette variable sert à indiquer le nom du joueur.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sz="1200" b="1" dirty="0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String Prénom</a:t>
            </a:r>
          </a:p>
          <a:p>
            <a:pPr marL="114300" indent="0">
              <a:buNone/>
            </a:pPr>
            <a:r>
              <a:rPr lang="fr-FR" dirty="0"/>
              <a:t>                 </a:t>
            </a:r>
            <a:r>
              <a:rPr lang="fr-FR" sz="1200" dirty="0"/>
              <a:t>Cette variable sert à indiquer le prénom du joueur.</a:t>
            </a:r>
          </a:p>
          <a:p>
            <a:pPr marL="114300" indent="0">
              <a:buNone/>
            </a:pPr>
            <a:endParaRPr lang="fr-FR" dirty="0">
              <a:uFill>
                <a:noFill/>
              </a:uFill>
            </a:endParaRPr>
          </a:p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Static int p</a:t>
            </a:r>
          </a:p>
          <a:p>
            <a:pPr marL="114300" indent="0" algn="just">
              <a:buNone/>
            </a:pPr>
            <a:r>
              <a:rPr lang="en-GB" dirty="0">
                <a:uFill>
                  <a:noFill/>
                </a:uFill>
              </a:rPr>
              <a:t>                 </a:t>
            </a:r>
            <a:r>
              <a:rPr lang="fr-FR" sz="1200" dirty="0"/>
              <a:t>Cette variable sert à indiquer le nombre de joueurs. Elle est déclarée statique et initialisée à 0. </a:t>
            </a:r>
          </a:p>
          <a:p>
            <a:pPr marL="114300" indent="0" algn="just">
              <a:buNone/>
            </a:pPr>
            <a:r>
              <a:rPr lang="fr-FR" sz="1200" dirty="0"/>
              <a:t>                Lors de la création d’un objet de type joueur, elle s’incrémente de 1. Cette varia</a:t>
            </a:r>
            <a:r>
              <a:rPr lang="fr-FR" dirty="0"/>
              <a:t>ble sera utile </a:t>
            </a:r>
          </a:p>
          <a:p>
            <a:pPr marL="114300" indent="0" algn="just">
              <a:buNone/>
            </a:pPr>
            <a:r>
              <a:rPr lang="fr-FR" dirty="0"/>
              <a:t>                 prochainement pour préciser le rang du joueur (elle sera affectée au </a:t>
            </a:r>
            <a:r>
              <a:rPr lang="fr-FR" dirty="0" err="1"/>
              <a:t>num</a:t>
            </a:r>
            <a:r>
              <a:rPr lang="fr-FR" dirty="0"/>
              <a:t>).</a:t>
            </a:r>
            <a:endParaRPr lang="en-GB" b="1" dirty="0">
              <a:uFill>
                <a:noFill/>
              </a:uFill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  <a:uFill>
                <a:noFill/>
              </a:uFill>
            </a:endParaRPr>
          </a:p>
          <a:p>
            <a:r>
              <a:rPr lang="fr-FR" sz="1200" b="1" dirty="0" err="1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int</a:t>
            </a: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 </a:t>
            </a:r>
            <a:r>
              <a:rPr lang="fr-FR" sz="1200" b="1" dirty="0" err="1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num</a:t>
            </a:r>
            <a:endParaRPr lang="fr-FR" sz="1200" b="1" dirty="0">
              <a:solidFill>
                <a:schemeClr val="accent3">
                  <a:lumMod val="75000"/>
                </a:schemeClr>
              </a:solidFill>
              <a:uFill>
                <a:noFill/>
              </a:uFill>
            </a:endParaRPr>
          </a:p>
          <a:p>
            <a:pPr marL="114300" indent="0">
              <a:buNone/>
            </a:pPr>
            <a:r>
              <a:rPr lang="fr-FR" sz="1200" dirty="0"/>
              <a:t>                Cette variable sert à indiquer le rang du joueur (joueur1, joueur2).</a:t>
            </a:r>
            <a:endParaRPr lang="en-GB" sz="1200" b="1" dirty="0">
              <a:uFill>
                <a:noFill/>
              </a:uFill>
            </a:endParaRPr>
          </a:p>
          <a:p>
            <a:endParaRPr lang="fr-FR" dirty="0">
              <a:uFill>
                <a:noFill/>
              </a:uFill>
            </a:endParaRPr>
          </a:p>
          <a:p>
            <a:r>
              <a:rPr lang="fr-FR" sz="1200" b="1" dirty="0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string signe</a:t>
            </a:r>
          </a:p>
          <a:p>
            <a:pPr marL="114300" indent="0">
              <a:buNone/>
            </a:pPr>
            <a:r>
              <a:rPr lang="fr-FR" sz="1200" dirty="0">
                <a:uFill>
                  <a:noFill/>
                </a:uFill>
              </a:rPr>
              <a:t>                </a:t>
            </a:r>
            <a:r>
              <a:rPr lang="fr-FR" sz="1200" dirty="0"/>
              <a:t>Cette variable sert à indiquer le signe du joueur (x, o).</a:t>
            </a:r>
            <a:endParaRPr lang="en-GB" sz="1200" dirty="0">
              <a:uFill>
                <a:noFill/>
              </a:uFill>
            </a:endParaRPr>
          </a:p>
          <a:p>
            <a:pPr marL="114300" indent="0">
              <a:buNone/>
            </a:pPr>
            <a:r>
              <a:rPr lang="fr-FR" dirty="0"/>
              <a:t>                </a:t>
            </a:r>
            <a:r>
              <a:rPr lang="en-GB" b="1" dirty="0">
                <a:uFill>
                  <a:noFill/>
                </a:uFill>
              </a:rPr>
              <a:t>   </a:t>
            </a:r>
            <a:endParaRPr lang="en-GB" b="1" dirty="0"/>
          </a:p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int </a:t>
            </a:r>
            <a:r>
              <a:rPr lang="en-GB" sz="1200" b="1" dirty="0" err="1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coleur</a:t>
            </a:r>
            <a:endParaRPr lang="en-GB" sz="1200" b="1" dirty="0">
              <a:solidFill>
                <a:schemeClr val="accent3">
                  <a:lumMod val="75000"/>
                </a:schemeClr>
              </a:solidFill>
              <a:uFill>
                <a:noFill/>
              </a:uFill>
            </a:endParaRPr>
          </a:p>
          <a:p>
            <a:pPr marL="114300" indent="0">
              <a:buNone/>
            </a:pPr>
            <a:r>
              <a:rPr lang="fr-FR" dirty="0"/>
              <a:t>                 </a:t>
            </a:r>
            <a:r>
              <a:rPr lang="fr-FR" sz="1200" dirty="0"/>
              <a:t>Cette variable sert à indiquer la couleur du joueur. Le joueur doit choisir une couleur indexée par        </a:t>
            </a:r>
          </a:p>
          <a:p>
            <a:pPr marL="114300" indent="0">
              <a:buNone/>
            </a:pPr>
            <a:r>
              <a:rPr lang="fr-FR" sz="1200" dirty="0"/>
              <a:t>                un numéro parmi une liste de 14 couleurs. Cette variable sera utile pour représenter ses choix sur </a:t>
            </a:r>
          </a:p>
          <a:p>
            <a:pPr marL="114300" indent="0">
              <a:buNone/>
            </a:pPr>
            <a:r>
              <a:rPr lang="fr-FR" sz="1200" dirty="0"/>
              <a:t>                la grille, ses informations, ainsi que tous les messages qui le concernent.</a:t>
            </a:r>
          </a:p>
          <a:p>
            <a:pPr marL="114300" indent="0">
              <a:buNone/>
            </a:pPr>
            <a:endParaRPr lang="en-GB" sz="1200" b="1" dirty="0">
              <a:solidFill>
                <a:schemeClr val="accent2">
                  <a:lumMod val="75000"/>
                </a:schemeClr>
              </a:solidFill>
              <a:uFill>
                <a:noFill/>
              </a:uFill>
            </a:endParaRPr>
          </a:p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Int </a:t>
            </a:r>
            <a:r>
              <a:rPr lang="en-GB" sz="1200" b="1" dirty="0" err="1">
                <a:solidFill>
                  <a:schemeClr val="accent3">
                    <a:lumMod val="75000"/>
                  </a:schemeClr>
                </a:solidFill>
                <a:uFill>
                  <a:noFill/>
                </a:uFill>
              </a:rPr>
              <a:t>cordonne</a:t>
            </a:r>
            <a:endParaRPr lang="en-GB" sz="1200" b="1" dirty="0">
              <a:solidFill>
                <a:schemeClr val="accent3">
                  <a:lumMod val="75000"/>
                </a:schemeClr>
              </a:solidFill>
              <a:uFill>
                <a:noFill/>
              </a:uFill>
            </a:endParaRPr>
          </a:p>
          <a:p>
            <a:pPr marL="114300" indent="0">
              <a:buNone/>
            </a:pPr>
            <a:r>
              <a:rPr lang="en-GB" dirty="0">
                <a:uFill>
                  <a:noFill/>
                </a:uFill>
              </a:rPr>
              <a:t>                 </a:t>
            </a:r>
            <a:r>
              <a:rPr lang="fr-FR" sz="1200" dirty="0"/>
              <a:t>Cette variable sert à indiquer le numéro de la case choisie. A chaque tour, elle sera chargée par le </a:t>
            </a:r>
          </a:p>
          <a:p>
            <a:pPr marL="114300" indent="0">
              <a:buNone/>
            </a:pPr>
            <a:r>
              <a:rPr lang="fr-FR" sz="1200" dirty="0"/>
              <a:t>                numéro de case choisie par le joueur. Elle sera utile pour conserver ce dernier pour le représenter</a:t>
            </a:r>
          </a:p>
          <a:p>
            <a:pPr marL="114300" indent="0">
              <a:buNone/>
            </a:pPr>
            <a:r>
              <a:rPr lang="fr-FR" sz="1200" dirty="0"/>
              <a:t>                </a:t>
            </a:r>
            <a:r>
              <a:rPr lang="fr-FR" sz="1200" dirty="0" err="1"/>
              <a:t>ultérieuremnt</a:t>
            </a:r>
            <a:r>
              <a:rPr lang="fr-FR" sz="1200" dirty="0"/>
              <a:t> dans la grille.</a:t>
            </a:r>
            <a:endParaRPr lang="fr-FR" sz="1200" b="1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3580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5D05DC3-E78F-4ACA-AEC5-9D84B138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14" y="463800"/>
            <a:ext cx="7704000" cy="572700"/>
          </a:xfrm>
        </p:spPr>
        <p:txBody>
          <a:bodyPr>
            <a:normAutofit/>
          </a:bodyPr>
          <a:lstStyle/>
          <a:p>
            <a:pPr algn="ctr"/>
            <a:r>
              <a:rPr lang="fr-FR" sz="2500" dirty="0">
                <a:solidFill>
                  <a:schemeClr val="lt2"/>
                </a:solidFill>
              </a:rPr>
              <a:t>Les 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D97171D-159B-41B4-8C90-F5012924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942" y="947058"/>
            <a:ext cx="8458200" cy="4392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300" b="1" dirty="0" err="1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fr-FR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set_</a:t>
            </a:r>
            <a:r>
              <a:rPr lang="en-GB" sz="1300" b="1" dirty="0" err="1" smtClean="0">
                <a:solidFill>
                  <a:schemeClr val="accent3">
                    <a:lumMod val="75000"/>
                  </a:schemeClr>
                </a:solidFill>
              </a:rPr>
              <a:t>cordonne</a:t>
            </a:r>
            <a:r>
              <a:rPr lang="en-GB" sz="13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GB" sz="1300" b="1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GB" sz="13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14300" indent="0">
              <a:buNone/>
            </a:pPr>
            <a:r>
              <a:rPr lang="fr-FR" dirty="0"/>
              <a:t>            </a:t>
            </a:r>
            <a:r>
              <a:rPr lang="fr-FR" dirty="0" smtClean="0"/>
              <a:t>     </a:t>
            </a:r>
            <a:r>
              <a:rPr lang="fr-FR" sz="1200" dirty="0" smtClean="0"/>
              <a:t>Cette </a:t>
            </a:r>
            <a:r>
              <a:rPr lang="fr-FR" sz="1200" dirty="0"/>
              <a:t>méthode sert à modifier l’attribut cordonne par le numéro de </a:t>
            </a:r>
            <a:r>
              <a:rPr lang="fr-FR" sz="1200" dirty="0" smtClean="0"/>
              <a:t>la dernière </a:t>
            </a:r>
            <a:r>
              <a:rPr lang="fr-FR" sz="1200" dirty="0"/>
              <a:t>case choisie </a:t>
            </a:r>
            <a:endParaRPr lang="fr-FR" sz="1200" dirty="0" smtClean="0"/>
          </a:p>
          <a:p>
            <a:pPr marL="114300" indent="0">
              <a:buNone/>
            </a:pPr>
            <a:r>
              <a:rPr lang="fr-FR" sz="1200" dirty="0" smtClean="0"/>
              <a:t>                par le joueur</a:t>
            </a:r>
            <a:r>
              <a:rPr lang="fr-FR" sz="1200" dirty="0"/>
              <a:t>. </a:t>
            </a:r>
          </a:p>
          <a:p>
            <a:endParaRPr lang="fr-FR" dirty="0"/>
          </a:p>
          <a:p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Int </a:t>
            </a:r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get_</a:t>
            </a:r>
            <a:r>
              <a:rPr lang="en-GB" sz="1300" b="1" dirty="0" smtClean="0">
                <a:solidFill>
                  <a:schemeClr val="accent3">
                    <a:lumMod val="75000"/>
                  </a:schemeClr>
                </a:solidFill>
              </a:rPr>
              <a:t>num()</a:t>
            </a:r>
          </a:p>
          <a:p>
            <a:pPr marL="114300" indent="0">
              <a:buNone/>
            </a:pPr>
            <a:r>
              <a:rPr lang="fr-FR" dirty="0" smtClean="0"/>
              <a:t>                </a:t>
            </a:r>
            <a:r>
              <a:rPr lang="fr-FR" dirty="0" smtClean="0"/>
              <a:t> </a:t>
            </a:r>
            <a:r>
              <a:rPr lang="fr-FR" sz="1200" dirty="0" smtClean="0"/>
              <a:t>Cette </a:t>
            </a:r>
            <a:r>
              <a:rPr lang="fr-FR" sz="1200" dirty="0" smtClean="0"/>
              <a:t>méthode sert à retourner le rang du joueur (joueur 1, joueur 2). </a:t>
            </a:r>
            <a:r>
              <a:rPr lang="fr-FR" sz="1200" dirty="0" smtClean="0"/>
              <a:t>Elle sera utile pour l’ </a:t>
            </a:r>
          </a:p>
          <a:p>
            <a:pPr marL="114300" indent="0">
              <a:buNone/>
            </a:pPr>
            <a:r>
              <a:rPr lang="fr-FR" sz="1200" dirty="0" smtClean="0"/>
              <a:t>                affichage des informations lors du jeu, ainsi que l’ affichage du résultat.</a:t>
            </a:r>
          </a:p>
          <a:p>
            <a:pPr marL="114300" indent="0">
              <a:buNone/>
            </a:pPr>
            <a:endParaRPr lang="en-GB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string </a:t>
            </a:r>
            <a:r>
              <a:rPr lang="fr-FR" sz="1300" b="1" dirty="0" err="1">
                <a:solidFill>
                  <a:schemeClr val="accent3">
                    <a:lumMod val="75000"/>
                  </a:schemeClr>
                </a:solidFill>
              </a:rPr>
              <a:t>get_signe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pPr marL="114300" indent="0">
              <a:buNone/>
            </a:pPr>
            <a:r>
              <a:rPr lang="fr-FR" sz="1200" dirty="0" smtClean="0"/>
              <a:t>               </a:t>
            </a:r>
            <a:r>
              <a:rPr lang="fr-FR" sz="1200" dirty="0" smtClean="0"/>
              <a:t> Cette </a:t>
            </a:r>
            <a:r>
              <a:rPr lang="fr-FR" sz="1200" dirty="0" smtClean="0"/>
              <a:t>méthode sert à retourner le signe du joueur X ou O . A chaque tour elle sera appelée </a:t>
            </a:r>
            <a:endParaRPr lang="fr-FR" sz="1200" dirty="0" smtClean="0"/>
          </a:p>
          <a:p>
            <a:pPr marL="114300" indent="0"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</a:t>
            </a:r>
            <a:r>
              <a:rPr lang="fr-FR" sz="1200" dirty="0" smtClean="0"/>
              <a:t>           pour  modifier </a:t>
            </a:r>
            <a:r>
              <a:rPr lang="fr-FR" sz="1200" dirty="0" smtClean="0"/>
              <a:t>le  contenu du tableau ‘’tab’’ (ma grille)(elle sera affectée à la case </a:t>
            </a:r>
            <a:endParaRPr lang="fr-FR" sz="1200" dirty="0" smtClean="0"/>
          </a:p>
          <a:p>
            <a:pPr marL="114300" indent="0"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</a:t>
            </a:r>
            <a:r>
              <a:rPr lang="fr-FR" sz="1200" dirty="0" smtClean="0"/>
              <a:t>correspondante  selon </a:t>
            </a:r>
            <a:r>
              <a:rPr lang="fr-FR" sz="1200" dirty="0" smtClean="0"/>
              <a:t>le  numéro de  case   choisi par le joueur (repérage par indexe))</a:t>
            </a:r>
          </a:p>
          <a:p>
            <a:pPr marL="114300" indent="0">
              <a:buNone/>
            </a:pPr>
            <a:endParaRPr lang="fr-FR" sz="1200" dirty="0"/>
          </a:p>
          <a:p>
            <a:pPr>
              <a:lnSpc>
                <a:spcPct val="130000"/>
              </a:lnSpc>
            </a:pPr>
            <a:r>
              <a:rPr lang="fr-FR" sz="1300" b="1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fr-FR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3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300" b="1" dirty="0" err="1" smtClean="0">
                <a:solidFill>
                  <a:schemeClr val="accent3">
                    <a:lumMod val="75000"/>
                  </a:schemeClr>
                </a:solidFill>
              </a:rPr>
              <a:t>get_color</a:t>
            </a:r>
            <a:r>
              <a:rPr lang="fr-FR" sz="1300" b="1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endParaRPr lang="fr-FR" sz="1200" dirty="0" smtClean="0"/>
          </a:p>
          <a:p>
            <a:pPr marL="114300" indent="0">
              <a:buNone/>
            </a:pPr>
            <a:r>
              <a:rPr lang="fr-FR" dirty="0" smtClean="0"/>
              <a:t>                </a:t>
            </a:r>
            <a:r>
              <a:rPr lang="fr-FR" dirty="0" smtClean="0"/>
              <a:t> </a:t>
            </a:r>
            <a:r>
              <a:rPr lang="fr-FR" sz="1200" dirty="0" smtClean="0"/>
              <a:t>Cette </a:t>
            </a:r>
            <a:r>
              <a:rPr lang="fr-FR" sz="1200" dirty="0" smtClean="0"/>
              <a:t>méthode sert à retourner le numéro correspondant a la couleur choisie par le joueur. </a:t>
            </a:r>
            <a:endParaRPr lang="fr-FR" sz="1200" dirty="0" smtClean="0"/>
          </a:p>
          <a:p>
            <a:pPr marL="114300" indent="0"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A </a:t>
            </a:r>
            <a:r>
              <a:rPr lang="fr-FR" sz="1200" dirty="0" smtClean="0"/>
              <a:t>chaque </a:t>
            </a:r>
            <a:r>
              <a:rPr lang="fr-FR" sz="1200" dirty="0" smtClean="0"/>
              <a:t>tour elle sera appelée pour  modifier le  contenu du tableau ‘’</a:t>
            </a:r>
            <a:r>
              <a:rPr lang="fr-FR" sz="1200" dirty="0" err="1" smtClean="0"/>
              <a:t>coleur_Jeux</a:t>
            </a:r>
            <a:r>
              <a:rPr lang="fr-FR" sz="1200" dirty="0" smtClean="0"/>
              <a:t>’’ (elle </a:t>
            </a:r>
            <a:endParaRPr lang="fr-FR" sz="1200" dirty="0" smtClean="0"/>
          </a:p>
          <a:p>
            <a:pPr marL="114300" indent="0"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</a:t>
            </a:r>
            <a:r>
              <a:rPr lang="fr-FR" sz="1200" dirty="0" smtClean="0"/>
              <a:t>sera affectée </a:t>
            </a:r>
            <a:r>
              <a:rPr lang="fr-FR" sz="1200" dirty="0" smtClean="0"/>
              <a:t>à la case correspondante selon le  numéro de  cas choisi par le joueur </a:t>
            </a:r>
            <a:r>
              <a:rPr lang="fr-FR" sz="1200" dirty="0" smtClean="0"/>
              <a:t>  </a:t>
            </a:r>
          </a:p>
          <a:p>
            <a:pPr marL="114300" indent="0"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</a:t>
            </a:r>
            <a:r>
              <a:rPr lang="fr-FR" sz="1200" dirty="0" smtClean="0"/>
              <a:t>(</a:t>
            </a:r>
            <a:r>
              <a:rPr lang="fr-FR" sz="1200" dirty="0" smtClean="0"/>
              <a:t>repérage par </a:t>
            </a:r>
            <a:r>
              <a:rPr lang="fr-FR" sz="1200" dirty="0" smtClean="0"/>
              <a:t>indexe</a:t>
            </a:r>
            <a:r>
              <a:rPr lang="fr-FR" sz="1200" dirty="0" smtClean="0"/>
              <a:t>)).De plus elle sera appelée a chaque </a:t>
            </a:r>
            <a:r>
              <a:rPr lang="fr-FR" sz="1200" dirty="0" err="1" smtClean="0"/>
              <a:t>foix</a:t>
            </a:r>
            <a:r>
              <a:rPr lang="fr-FR" sz="1200" dirty="0" smtClean="0"/>
              <a:t> qu’on saisie </a:t>
            </a:r>
            <a:r>
              <a:rPr lang="fr-FR" sz="1200" dirty="0" smtClean="0"/>
              <a:t>les</a:t>
            </a:r>
            <a:r>
              <a:rPr lang="fr-FR" sz="1200" dirty="0" smtClean="0"/>
              <a:t> </a:t>
            </a:r>
            <a:r>
              <a:rPr lang="fr-FR" sz="1200" dirty="0" smtClean="0"/>
              <a:t>informations </a:t>
            </a:r>
          </a:p>
          <a:p>
            <a:pPr marL="114300" indent="0">
              <a:buNone/>
            </a:pPr>
            <a:r>
              <a:rPr lang="fr-FR" sz="1200" dirty="0" smtClean="0"/>
              <a:t> </a:t>
            </a:r>
            <a:r>
              <a:rPr lang="fr-FR" sz="1200" dirty="0" smtClean="0"/>
              <a:t>               </a:t>
            </a:r>
            <a:r>
              <a:rPr lang="fr-FR" sz="1200" dirty="0" smtClean="0"/>
              <a:t>concernant </a:t>
            </a:r>
            <a:r>
              <a:rPr lang="fr-FR" sz="1200" dirty="0" smtClean="0"/>
              <a:t>le </a:t>
            </a:r>
            <a:r>
              <a:rPr lang="fr-FR" sz="1200" dirty="0" smtClean="0"/>
              <a:t>joueur(menu </a:t>
            </a:r>
            <a:r>
              <a:rPr lang="fr-FR" sz="1200" dirty="0" smtClean="0"/>
              <a:t>de couleur)</a:t>
            </a:r>
          </a:p>
          <a:p>
            <a:endParaRPr lang="fr-FR" dirty="0" smtClean="0"/>
          </a:p>
          <a:p>
            <a:endParaRPr lang="fr-FR" dirty="0"/>
          </a:p>
        </p:txBody>
      </p:sp>
      <p:grpSp>
        <p:nvGrpSpPr>
          <p:cNvPr id="4" name="Google Shape;451;p34">
            <a:extLst>
              <a:ext uri="{FF2B5EF4-FFF2-40B4-BE49-F238E27FC236}">
                <a16:creationId xmlns="" xmlns:a16="http://schemas.microsoft.com/office/drawing/2014/main" id="{5938CF77-5528-418C-8A4E-DC555D34B33A}"/>
              </a:ext>
            </a:extLst>
          </p:cNvPr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5" name="Google Shape;452;p34">
              <a:extLst>
                <a:ext uri="{FF2B5EF4-FFF2-40B4-BE49-F238E27FC236}">
                  <a16:creationId xmlns="" xmlns:a16="http://schemas.microsoft.com/office/drawing/2014/main" id="{8A7ACA20-BBE1-4468-BF3D-443FA4C9E9E5}"/>
                </a:ext>
              </a:extLst>
            </p:cNvPr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4">
              <a:extLst>
                <a:ext uri="{FF2B5EF4-FFF2-40B4-BE49-F238E27FC236}">
                  <a16:creationId xmlns="" xmlns:a16="http://schemas.microsoft.com/office/drawing/2014/main" id="{CC19A227-A159-4DA8-B2D9-1F93EC379C33}"/>
                </a:ext>
              </a:extLst>
            </p:cNvPr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4">
              <a:extLst>
                <a:ext uri="{FF2B5EF4-FFF2-40B4-BE49-F238E27FC236}">
                  <a16:creationId xmlns="" xmlns:a16="http://schemas.microsoft.com/office/drawing/2014/main" id="{25C16BCA-65DF-49D7-A69A-E921B186B4F0}"/>
                </a:ext>
              </a:extLst>
            </p:cNvPr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4">
              <a:extLst>
                <a:ext uri="{FF2B5EF4-FFF2-40B4-BE49-F238E27FC236}">
                  <a16:creationId xmlns="" xmlns:a16="http://schemas.microsoft.com/office/drawing/2014/main" id="{42BCC6B8-61C4-488A-8FD8-8BE6CF8DA55B}"/>
                </a:ext>
              </a:extLst>
            </p:cNvPr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6;p34">
            <a:extLst>
              <a:ext uri="{FF2B5EF4-FFF2-40B4-BE49-F238E27FC236}">
                <a16:creationId xmlns="" xmlns:a16="http://schemas.microsoft.com/office/drawing/2014/main" id="{B26CE209-870E-4529-BD49-243F8CF6BC00}"/>
              </a:ext>
            </a:extLst>
          </p:cNvPr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10" name="Google Shape;457;p34">
              <a:extLst>
                <a:ext uri="{FF2B5EF4-FFF2-40B4-BE49-F238E27FC236}">
                  <a16:creationId xmlns="" xmlns:a16="http://schemas.microsoft.com/office/drawing/2014/main" id="{D086CA4D-3170-416A-85E7-43E5585A7DAE}"/>
                </a:ext>
              </a:extLst>
            </p:cNvPr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8;p34">
              <a:extLst>
                <a:ext uri="{FF2B5EF4-FFF2-40B4-BE49-F238E27FC236}">
                  <a16:creationId xmlns="" xmlns:a16="http://schemas.microsoft.com/office/drawing/2014/main" id="{3D6CF204-01D5-4DE0-8ED7-96934A0E992B}"/>
                </a:ext>
              </a:extLst>
            </p:cNvPr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9;p34">
              <a:extLst>
                <a:ext uri="{FF2B5EF4-FFF2-40B4-BE49-F238E27FC236}">
                  <a16:creationId xmlns="" xmlns:a16="http://schemas.microsoft.com/office/drawing/2014/main" id="{5E86BCD0-A900-456B-B7EB-F0A8496C13C6}"/>
                </a:ext>
              </a:extLst>
            </p:cNvPr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0;p34">
              <a:extLst>
                <a:ext uri="{FF2B5EF4-FFF2-40B4-BE49-F238E27FC236}">
                  <a16:creationId xmlns="" xmlns:a16="http://schemas.microsoft.com/office/drawing/2014/main" id="{B80985AB-DBE0-4901-8010-08E097DB924D}"/>
                </a:ext>
              </a:extLst>
            </p:cNvPr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5346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1379</Words>
  <Application>Microsoft Office PowerPoint</Application>
  <PresentationFormat>Affichage à l'écran (16:9)</PresentationFormat>
  <Paragraphs>195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Signika</vt:lpstr>
      <vt:lpstr>Poppins</vt:lpstr>
      <vt:lpstr>Roboto</vt:lpstr>
      <vt:lpstr>Blog SEO: Advices to optimize Posts by Slidesgo</vt:lpstr>
      <vt:lpstr>Tic-Tac-Toe</vt:lpstr>
      <vt:lpstr>Ben Hafsia Mohamed</vt:lpstr>
      <vt:lpstr>Sommaire</vt:lpstr>
      <vt:lpstr>Concept du jeu</vt:lpstr>
      <vt:lpstr>                   Concept du jeu</vt:lpstr>
      <vt:lpstr>Classe Joueur</vt:lpstr>
      <vt:lpstr>Classe Joueur</vt:lpstr>
      <vt:lpstr>Les attributs</vt:lpstr>
      <vt:lpstr>Les méthodes</vt:lpstr>
      <vt:lpstr>Diapositive 10</vt:lpstr>
      <vt:lpstr>Classe Grille</vt:lpstr>
      <vt:lpstr>Classe Grille</vt:lpstr>
      <vt:lpstr>Les attributs</vt:lpstr>
      <vt:lpstr>Les méthodes</vt:lpstr>
      <vt:lpstr>Diapositive 15</vt:lpstr>
      <vt:lpstr>Diapositive 16</vt:lpstr>
      <vt:lpstr>Diapositive 17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admin</dc:creator>
  <cp:lastModifiedBy>admin</cp:lastModifiedBy>
  <cp:revision>62</cp:revision>
  <dcterms:modified xsi:type="dcterms:W3CDTF">2021-12-26T12:41:48Z</dcterms:modified>
</cp:coreProperties>
</file>