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67" r:id="rId2"/>
  </p:sldMasterIdLst>
  <p:notesMasterIdLst>
    <p:notesMasterId r:id="rId21"/>
  </p:notesMasterIdLst>
  <p:handoutMasterIdLst>
    <p:handoutMasterId r:id="rId22"/>
  </p:handoutMasterIdLst>
  <p:sldIdLst>
    <p:sldId id="256" r:id="rId3"/>
    <p:sldId id="261" r:id="rId4"/>
    <p:sldId id="257" r:id="rId5"/>
    <p:sldId id="259" r:id="rId6"/>
    <p:sldId id="264" r:id="rId7"/>
    <p:sldId id="277" r:id="rId8"/>
    <p:sldId id="265" r:id="rId9"/>
    <p:sldId id="266" r:id="rId10"/>
    <p:sldId id="268" r:id="rId11"/>
    <p:sldId id="269" r:id="rId12"/>
    <p:sldId id="270" r:id="rId13"/>
    <p:sldId id="271" r:id="rId14"/>
    <p:sldId id="272" r:id="rId15"/>
    <p:sldId id="273" r:id="rId16"/>
    <p:sldId id="274" r:id="rId17"/>
    <p:sldId id="275" r:id="rId18"/>
    <p:sldId id="267" r:id="rId19"/>
    <p:sldId id="276" r:id="rId20"/>
  </p:sldIdLst>
  <p:sldSz cx="10691813" cy="7559675"/>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userDrawn="1">
          <p15:clr>
            <a:srgbClr val="A4A3A4"/>
          </p15:clr>
        </p15:guide>
        <p15:guide id="2" pos="336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DB6"/>
    <a:srgbClr val="263972"/>
    <a:srgbClr val="273B70"/>
    <a:srgbClr val="0054A9"/>
    <a:srgbClr val="9DC3DE"/>
    <a:srgbClr val="4D4D4D"/>
    <a:srgbClr val="045176"/>
    <a:srgbClr val="9EC3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503" autoAdjust="0"/>
    <p:restoredTop sz="94684"/>
  </p:normalViewPr>
  <p:slideViewPr>
    <p:cSldViewPr snapToGrid="0" snapToObjects="1" showGuides="1">
      <p:cViewPr varScale="1">
        <p:scale>
          <a:sx n="79" d="100"/>
          <a:sy n="79" d="100"/>
        </p:scale>
        <p:origin x="1426" y="86"/>
      </p:cViewPr>
      <p:guideLst>
        <p:guide orient="horz" pos="2381"/>
        <p:guide pos="3368"/>
      </p:guideLst>
    </p:cSldViewPr>
  </p:slideViewPr>
  <p:notesTextViewPr>
    <p:cViewPr>
      <p:scale>
        <a:sx n="1" d="1"/>
        <a:sy n="1" d="1"/>
      </p:scale>
      <p:origin x="0" y="0"/>
    </p:cViewPr>
  </p:notesTextViewPr>
  <p:notesViewPr>
    <p:cSldViewPr snapToGrid="0" snapToObjects="1">
      <p:cViewPr varScale="1">
        <p:scale>
          <a:sx n="57" d="100"/>
          <a:sy n="57" d="100"/>
        </p:scale>
        <p:origin x="19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91847F-40A7-49D8-ADA8-B134D3A3220C}"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fr-FR"/>
        </a:p>
      </dgm:t>
    </dgm:pt>
    <dgm:pt modelId="{1C2893A4-E8D8-4E65-8938-10F7E163F558}">
      <dgm:prSet phldrT="[Texte]" custT="1"/>
      <dgm:spPr/>
      <dgm:t>
        <a:bodyPr/>
        <a:lstStyle/>
        <a:p>
          <a:r>
            <a:rPr lang="fr-FR" sz="1800" dirty="0" smtClean="0"/>
            <a:t>Programme Prioritaire x </a:t>
          </a:r>
          <a:endParaRPr lang="fr-FR" sz="1800" dirty="0"/>
        </a:p>
      </dgm:t>
    </dgm:pt>
    <dgm:pt modelId="{B5B0CE5A-16FD-49F6-AC68-290D1956C273}" type="parTrans" cxnId="{3287EE6D-533E-4BD9-8E27-281FC487FC04}">
      <dgm:prSet/>
      <dgm:spPr/>
      <dgm:t>
        <a:bodyPr/>
        <a:lstStyle/>
        <a:p>
          <a:endParaRPr lang="fr-FR"/>
        </a:p>
      </dgm:t>
    </dgm:pt>
    <dgm:pt modelId="{1E294A97-2E6B-4CC1-98B5-D994F5550D6C}" type="sibTrans" cxnId="{3287EE6D-533E-4BD9-8E27-281FC487FC04}">
      <dgm:prSet/>
      <dgm:spPr/>
      <dgm:t>
        <a:bodyPr/>
        <a:lstStyle/>
        <a:p>
          <a:endParaRPr lang="fr-FR"/>
        </a:p>
      </dgm:t>
    </dgm:pt>
    <dgm:pt modelId="{7642D4B2-C322-42BC-B0A2-B9F991F57B8A}">
      <dgm:prSet phldrT="[Texte]" custT="1"/>
      <dgm:spPr/>
      <dgm:t>
        <a:bodyPr/>
        <a:lstStyle/>
        <a:p>
          <a:r>
            <a:rPr lang="fr-FR" sz="1800" dirty="0" smtClean="0"/>
            <a:t>Sous-Programme xx </a:t>
          </a:r>
          <a:endParaRPr lang="fr-FR" sz="1800" dirty="0"/>
        </a:p>
      </dgm:t>
    </dgm:pt>
    <dgm:pt modelId="{DFF8F579-7AEC-4BA8-94FE-B9CC6A5BF42A}" type="parTrans" cxnId="{4EE49405-3689-4582-9D31-81BD4AE68B21}">
      <dgm:prSet/>
      <dgm:spPr/>
      <dgm:t>
        <a:bodyPr/>
        <a:lstStyle/>
        <a:p>
          <a:endParaRPr lang="fr-FR"/>
        </a:p>
      </dgm:t>
    </dgm:pt>
    <dgm:pt modelId="{3850B458-34F5-4A87-AAEB-B153D0A59FFA}" type="sibTrans" cxnId="{4EE49405-3689-4582-9D31-81BD4AE68B21}">
      <dgm:prSet/>
      <dgm:spPr/>
      <dgm:t>
        <a:bodyPr/>
        <a:lstStyle/>
        <a:p>
          <a:endParaRPr lang="fr-FR"/>
        </a:p>
      </dgm:t>
    </dgm:pt>
    <dgm:pt modelId="{B5B18F3F-00DE-4463-8BA5-28F3BA83874E}">
      <dgm:prSet phldrT="[Texte]" custT="1"/>
      <dgm:spPr/>
      <dgm:t>
        <a:bodyPr/>
        <a:lstStyle/>
        <a:p>
          <a:r>
            <a:rPr lang="fr-FR" sz="1800" dirty="0" smtClean="0"/>
            <a:t>Résultat xxx</a:t>
          </a:r>
          <a:endParaRPr lang="fr-FR" sz="1800" dirty="0"/>
        </a:p>
      </dgm:t>
    </dgm:pt>
    <dgm:pt modelId="{B0D38306-E6BE-4F2F-A71A-49A995F32B2A}" type="parTrans" cxnId="{EE5DCE47-E3E2-4AD3-92F7-E0BE91337E90}">
      <dgm:prSet/>
      <dgm:spPr/>
      <dgm:t>
        <a:bodyPr/>
        <a:lstStyle/>
        <a:p>
          <a:endParaRPr lang="fr-FR"/>
        </a:p>
      </dgm:t>
    </dgm:pt>
    <dgm:pt modelId="{B2DF0DDF-00F4-4890-91E7-BD7544CA0A73}" type="sibTrans" cxnId="{EE5DCE47-E3E2-4AD3-92F7-E0BE91337E90}">
      <dgm:prSet/>
      <dgm:spPr/>
      <dgm:t>
        <a:bodyPr/>
        <a:lstStyle/>
        <a:p>
          <a:endParaRPr lang="fr-FR"/>
        </a:p>
      </dgm:t>
    </dgm:pt>
    <dgm:pt modelId="{115AD1CC-C209-42E2-9C75-2B2649163E98}">
      <dgm:prSet phldrT="[Texte]" custT="1"/>
      <dgm:spPr/>
      <dgm:t>
        <a:bodyPr/>
        <a:lstStyle/>
        <a:p>
          <a:r>
            <a:rPr lang="fr-FR" sz="1800" dirty="0" smtClean="0"/>
            <a:t>Résultat xxx</a:t>
          </a:r>
          <a:endParaRPr lang="fr-FR" sz="1800" dirty="0"/>
        </a:p>
      </dgm:t>
    </dgm:pt>
    <dgm:pt modelId="{7A2A6C27-1FE3-40F2-B70F-2227BE8FD0BB}" type="parTrans" cxnId="{C63798B0-D1AB-477A-A4E0-076596FA35CD}">
      <dgm:prSet/>
      <dgm:spPr/>
      <dgm:t>
        <a:bodyPr/>
        <a:lstStyle/>
        <a:p>
          <a:endParaRPr lang="fr-FR"/>
        </a:p>
      </dgm:t>
    </dgm:pt>
    <dgm:pt modelId="{A52C2163-897B-4D0A-9B13-619889755514}" type="sibTrans" cxnId="{C63798B0-D1AB-477A-A4E0-076596FA35CD}">
      <dgm:prSet/>
      <dgm:spPr/>
      <dgm:t>
        <a:bodyPr/>
        <a:lstStyle/>
        <a:p>
          <a:endParaRPr lang="fr-FR"/>
        </a:p>
      </dgm:t>
    </dgm:pt>
    <dgm:pt modelId="{D01C6E23-6FD9-471C-8253-805AEE3C85D7}">
      <dgm:prSet phldrT="[Texte]" custT="1"/>
      <dgm:spPr/>
      <dgm:t>
        <a:bodyPr/>
        <a:lstStyle/>
        <a:p>
          <a:r>
            <a:rPr lang="fr-FR" sz="1800" dirty="0" smtClean="0"/>
            <a:t>Sous-Programme xx</a:t>
          </a:r>
          <a:endParaRPr lang="fr-FR" sz="1800" dirty="0"/>
        </a:p>
      </dgm:t>
    </dgm:pt>
    <dgm:pt modelId="{61F09FE5-352F-4F3A-8B4C-02387C9C2C73}" type="parTrans" cxnId="{6D142C57-28DC-410F-89A3-6B6F8496ED0B}">
      <dgm:prSet/>
      <dgm:spPr/>
      <dgm:t>
        <a:bodyPr/>
        <a:lstStyle/>
        <a:p>
          <a:endParaRPr lang="fr-FR"/>
        </a:p>
      </dgm:t>
    </dgm:pt>
    <dgm:pt modelId="{5B9A2682-F5DE-4166-972C-3D9D5676994D}" type="sibTrans" cxnId="{6D142C57-28DC-410F-89A3-6B6F8496ED0B}">
      <dgm:prSet/>
      <dgm:spPr/>
      <dgm:t>
        <a:bodyPr/>
        <a:lstStyle/>
        <a:p>
          <a:endParaRPr lang="fr-FR"/>
        </a:p>
      </dgm:t>
    </dgm:pt>
    <dgm:pt modelId="{D6A1DB7B-BE19-4D1E-A362-10ACB86C696C}">
      <dgm:prSet phldrT="[Texte]" custT="1"/>
      <dgm:spPr/>
      <dgm:t>
        <a:bodyPr/>
        <a:lstStyle/>
        <a:p>
          <a:r>
            <a:rPr lang="fr-FR" sz="1800" dirty="0" smtClean="0"/>
            <a:t>Activité </a:t>
          </a:r>
          <a:r>
            <a:rPr lang="fr-FR" sz="1800" dirty="0" err="1" smtClean="0"/>
            <a:t>xxxx</a:t>
          </a:r>
          <a:endParaRPr lang="fr-FR" sz="1800" dirty="0"/>
        </a:p>
      </dgm:t>
    </dgm:pt>
    <dgm:pt modelId="{00E2E084-9FF0-468A-9C31-FB325413957E}" type="parTrans" cxnId="{9EC0D41F-C4EE-4AD7-B66C-389420D46F0D}">
      <dgm:prSet/>
      <dgm:spPr/>
      <dgm:t>
        <a:bodyPr/>
        <a:lstStyle/>
        <a:p>
          <a:endParaRPr lang="fr-FR"/>
        </a:p>
      </dgm:t>
    </dgm:pt>
    <dgm:pt modelId="{7B80C9E6-B049-4B9C-8C8D-38B89B004224}" type="sibTrans" cxnId="{9EC0D41F-C4EE-4AD7-B66C-389420D46F0D}">
      <dgm:prSet/>
      <dgm:spPr/>
      <dgm:t>
        <a:bodyPr/>
        <a:lstStyle/>
        <a:p>
          <a:endParaRPr lang="fr-FR"/>
        </a:p>
      </dgm:t>
    </dgm:pt>
    <dgm:pt modelId="{66B7BBAD-9D7A-455E-A819-8A2027E6C67D}">
      <dgm:prSet custT="1"/>
      <dgm:spPr/>
      <dgm:t>
        <a:bodyPr/>
        <a:lstStyle/>
        <a:p>
          <a:r>
            <a:rPr lang="fr-FR" sz="1800" dirty="0" smtClean="0"/>
            <a:t>Activité </a:t>
          </a:r>
          <a:r>
            <a:rPr lang="fr-FR" sz="1800" dirty="0" err="1" smtClean="0"/>
            <a:t>xxxx</a:t>
          </a:r>
          <a:endParaRPr lang="fr-FR" sz="1800" dirty="0"/>
        </a:p>
      </dgm:t>
    </dgm:pt>
    <dgm:pt modelId="{C0743883-99EA-4417-A9BB-E61EB968DD75}" type="parTrans" cxnId="{C18C6830-DBC0-4563-B56B-9C725E152DDD}">
      <dgm:prSet/>
      <dgm:spPr/>
      <dgm:t>
        <a:bodyPr/>
        <a:lstStyle/>
        <a:p>
          <a:endParaRPr lang="fr-FR"/>
        </a:p>
      </dgm:t>
    </dgm:pt>
    <dgm:pt modelId="{488D3B4A-B672-4C11-958D-543B30F4B544}" type="sibTrans" cxnId="{C18C6830-DBC0-4563-B56B-9C725E152DDD}">
      <dgm:prSet/>
      <dgm:spPr/>
      <dgm:t>
        <a:bodyPr/>
        <a:lstStyle/>
        <a:p>
          <a:endParaRPr lang="fr-FR"/>
        </a:p>
      </dgm:t>
    </dgm:pt>
    <dgm:pt modelId="{E0F878C5-3D89-4C96-BB8F-B93BD8A8AA76}">
      <dgm:prSet custT="1"/>
      <dgm:spPr/>
      <dgm:t>
        <a:bodyPr/>
        <a:lstStyle/>
        <a:p>
          <a:r>
            <a:rPr lang="fr-FR" sz="1800" dirty="0" smtClean="0"/>
            <a:t>Activité </a:t>
          </a:r>
          <a:r>
            <a:rPr lang="fr-FR" sz="1800" dirty="0" err="1" smtClean="0"/>
            <a:t>xxxx</a:t>
          </a:r>
          <a:endParaRPr lang="fr-FR" sz="1800" dirty="0"/>
        </a:p>
      </dgm:t>
    </dgm:pt>
    <dgm:pt modelId="{2C43091F-B8A3-40E2-8852-6BFC823AEECB}" type="parTrans" cxnId="{6F70D38C-9040-4175-956E-1889E7E5EC88}">
      <dgm:prSet/>
      <dgm:spPr/>
      <dgm:t>
        <a:bodyPr/>
        <a:lstStyle/>
        <a:p>
          <a:endParaRPr lang="fr-FR"/>
        </a:p>
      </dgm:t>
    </dgm:pt>
    <dgm:pt modelId="{6C91716E-02A5-4860-A518-3C097CE296C1}" type="sibTrans" cxnId="{6F70D38C-9040-4175-956E-1889E7E5EC88}">
      <dgm:prSet/>
      <dgm:spPr/>
      <dgm:t>
        <a:bodyPr/>
        <a:lstStyle/>
        <a:p>
          <a:endParaRPr lang="fr-FR"/>
        </a:p>
      </dgm:t>
    </dgm:pt>
    <dgm:pt modelId="{2463C2AA-88B6-4D20-A322-EB81F77BF8EA}">
      <dgm:prSet custT="1"/>
      <dgm:spPr/>
      <dgm:t>
        <a:bodyPr/>
        <a:lstStyle/>
        <a:p>
          <a:r>
            <a:rPr lang="fr-FR" sz="1800" dirty="0" smtClean="0"/>
            <a:t>Activité </a:t>
          </a:r>
          <a:r>
            <a:rPr lang="fr-FR" sz="1800" dirty="0" err="1" smtClean="0"/>
            <a:t>xxxx</a:t>
          </a:r>
          <a:endParaRPr lang="fr-FR" sz="1800" dirty="0"/>
        </a:p>
      </dgm:t>
    </dgm:pt>
    <dgm:pt modelId="{74A26CA2-1630-4941-AE2F-6AC347DB3188}" type="parTrans" cxnId="{6CA0B787-BD55-4664-95D7-215093158550}">
      <dgm:prSet/>
      <dgm:spPr/>
      <dgm:t>
        <a:bodyPr/>
        <a:lstStyle/>
        <a:p>
          <a:endParaRPr lang="fr-FR"/>
        </a:p>
      </dgm:t>
    </dgm:pt>
    <dgm:pt modelId="{3AF6B53D-42FC-4E71-9920-44E00E37CC15}" type="sibTrans" cxnId="{6CA0B787-BD55-4664-95D7-215093158550}">
      <dgm:prSet/>
      <dgm:spPr/>
      <dgm:t>
        <a:bodyPr/>
        <a:lstStyle/>
        <a:p>
          <a:endParaRPr lang="fr-FR"/>
        </a:p>
      </dgm:t>
    </dgm:pt>
    <dgm:pt modelId="{9A1979AC-4AA5-4818-BCFC-35F282650DA5}">
      <dgm:prSet custT="1"/>
      <dgm:spPr/>
      <dgm:t>
        <a:bodyPr/>
        <a:lstStyle/>
        <a:p>
          <a:r>
            <a:rPr lang="fr-FR" sz="1800" b="1" dirty="0" smtClean="0">
              <a:solidFill>
                <a:srgbClr val="FF0000"/>
              </a:solidFill>
            </a:rPr>
            <a:t>Tâches</a:t>
          </a:r>
          <a:endParaRPr lang="fr-FR" sz="1800" b="1" dirty="0">
            <a:solidFill>
              <a:srgbClr val="FF0000"/>
            </a:solidFill>
          </a:endParaRPr>
        </a:p>
      </dgm:t>
    </dgm:pt>
    <dgm:pt modelId="{A86FFC4C-83A2-41C0-9B42-37A1637DE9F0}" type="parTrans" cxnId="{983C5364-D7C1-49D3-A202-A71A4113AC21}">
      <dgm:prSet/>
      <dgm:spPr/>
      <dgm:t>
        <a:bodyPr/>
        <a:lstStyle/>
        <a:p>
          <a:endParaRPr lang="fr-FR"/>
        </a:p>
      </dgm:t>
    </dgm:pt>
    <dgm:pt modelId="{BC241185-538A-4807-929A-4F512015A285}" type="sibTrans" cxnId="{983C5364-D7C1-49D3-A202-A71A4113AC21}">
      <dgm:prSet/>
      <dgm:spPr/>
      <dgm:t>
        <a:bodyPr/>
        <a:lstStyle/>
        <a:p>
          <a:endParaRPr lang="fr-FR"/>
        </a:p>
      </dgm:t>
    </dgm:pt>
    <dgm:pt modelId="{642534B3-AD80-4EC4-8E4A-A84BC43F1C2F}">
      <dgm:prSet custT="1"/>
      <dgm:spPr/>
      <dgm:t>
        <a:bodyPr/>
        <a:lstStyle/>
        <a:p>
          <a:r>
            <a:rPr lang="fr-FR" sz="1800" b="1" dirty="0" smtClean="0">
              <a:solidFill>
                <a:srgbClr val="FF0000"/>
              </a:solidFill>
            </a:rPr>
            <a:t>Tâches</a:t>
          </a:r>
          <a:endParaRPr lang="fr-FR" sz="1800" b="1" dirty="0">
            <a:solidFill>
              <a:srgbClr val="FF0000"/>
            </a:solidFill>
          </a:endParaRPr>
        </a:p>
      </dgm:t>
    </dgm:pt>
    <dgm:pt modelId="{A96A6507-C881-4EDC-B878-053B7DF9A883}" type="parTrans" cxnId="{9DDB9739-4376-4D24-88C4-426A398C85E6}">
      <dgm:prSet/>
      <dgm:spPr/>
      <dgm:t>
        <a:bodyPr/>
        <a:lstStyle/>
        <a:p>
          <a:endParaRPr lang="fr-FR"/>
        </a:p>
      </dgm:t>
    </dgm:pt>
    <dgm:pt modelId="{1BADF6E7-6E9A-485F-9489-7541A2E83971}" type="sibTrans" cxnId="{9DDB9739-4376-4D24-88C4-426A398C85E6}">
      <dgm:prSet/>
      <dgm:spPr/>
      <dgm:t>
        <a:bodyPr/>
        <a:lstStyle/>
        <a:p>
          <a:endParaRPr lang="fr-FR"/>
        </a:p>
      </dgm:t>
    </dgm:pt>
    <dgm:pt modelId="{2E75E05C-52E8-41A4-8890-1C6E614E36D7}">
      <dgm:prSet custT="1"/>
      <dgm:spPr/>
      <dgm:t>
        <a:bodyPr/>
        <a:lstStyle/>
        <a:p>
          <a:r>
            <a:rPr lang="fr-FR" sz="1800" b="1" dirty="0" smtClean="0">
              <a:solidFill>
                <a:srgbClr val="FF0000"/>
              </a:solidFill>
            </a:rPr>
            <a:t>Tâches</a:t>
          </a:r>
          <a:endParaRPr lang="fr-FR" sz="1800" b="1" dirty="0">
            <a:solidFill>
              <a:srgbClr val="FF0000"/>
            </a:solidFill>
          </a:endParaRPr>
        </a:p>
      </dgm:t>
    </dgm:pt>
    <dgm:pt modelId="{571B2000-DEBB-4676-88D4-DAB70F9E3F85}" type="parTrans" cxnId="{85C2EFA6-997A-4C5A-B1DE-500B81385DA3}">
      <dgm:prSet/>
      <dgm:spPr/>
      <dgm:t>
        <a:bodyPr/>
        <a:lstStyle/>
        <a:p>
          <a:endParaRPr lang="fr-FR"/>
        </a:p>
      </dgm:t>
    </dgm:pt>
    <dgm:pt modelId="{D11142E4-3A24-492A-94EC-71B6940570B1}" type="sibTrans" cxnId="{85C2EFA6-997A-4C5A-B1DE-500B81385DA3}">
      <dgm:prSet/>
      <dgm:spPr/>
      <dgm:t>
        <a:bodyPr/>
        <a:lstStyle/>
        <a:p>
          <a:endParaRPr lang="fr-FR"/>
        </a:p>
      </dgm:t>
    </dgm:pt>
    <dgm:pt modelId="{3890E8F3-68D4-44FE-9B1D-6005EDEF2823}">
      <dgm:prSet custT="1"/>
      <dgm:spPr/>
      <dgm:t>
        <a:bodyPr/>
        <a:lstStyle/>
        <a:p>
          <a:r>
            <a:rPr lang="fr-FR" sz="1800" dirty="0" smtClean="0"/>
            <a:t>Résultat xxx</a:t>
          </a:r>
          <a:endParaRPr lang="fr-FR" sz="1800" dirty="0"/>
        </a:p>
      </dgm:t>
    </dgm:pt>
    <dgm:pt modelId="{BBBB2EF7-36D2-40E8-9BD0-2ADCC367CE73}" type="parTrans" cxnId="{B0FA07BB-8BB4-46CC-B869-337F0C29C1F9}">
      <dgm:prSet/>
      <dgm:spPr/>
      <dgm:t>
        <a:bodyPr/>
        <a:lstStyle/>
        <a:p>
          <a:endParaRPr lang="fr-FR"/>
        </a:p>
      </dgm:t>
    </dgm:pt>
    <dgm:pt modelId="{3EDC48FD-A6D8-48B5-89EA-4E148D896473}" type="sibTrans" cxnId="{B0FA07BB-8BB4-46CC-B869-337F0C29C1F9}">
      <dgm:prSet/>
      <dgm:spPr/>
      <dgm:t>
        <a:bodyPr/>
        <a:lstStyle/>
        <a:p>
          <a:endParaRPr lang="fr-FR"/>
        </a:p>
      </dgm:t>
    </dgm:pt>
    <dgm:pt modelId="{033DBAE2-6740-4A70-9DD7-9F2F3D682580}">
      <dgm:prSet custT="1"/>
      <dgm:spPr/>
      <dgm:t>
        <a:bodyPr/>
        <a:lstStyle/>
        <a:p>
          <a:r>
            <a:rPr lang="fr-FR" sz="1800" dirty="0" smtClean="0"/>
            <a:t>Activité </a:t>
          </a:r>
          <a:r>
            <a:rPr lang="fr-FR" sz="1800" dirty="0" err="1" smtClean="0"/>
            <a:t>xxxx</a:t>
          </a:r>
          <a:endParaRPr lang="fr-FR" sz="1800" dirty="0"/>
        </a:p>
      </dgm:t>
    </dgm:pt>
    <dgm:pt modelId="{665323BF-EE71-46F7-AF31-5975CEB79AB3}" type="parTrans" cxnId="{CD9D0DAF-F874-4521-8D7B-CA9FA250A4D9}">
      <dgm:prSet/>
      <dgm:spPr/>
      <dgm:t>
        <a:bodyPr/>
        <a:lstStyle/>
        <a:p>
          <a:endParaRPr lang="fr-FR"/>
        </a:p>
      </dgm:t>
    </dgm:pt>
    <dgm:pt modelId="{A4CE2952-F57C-4A36-9810-AC091C2B6AA6}" type="sibTrans" cxnId="{CD9D0DAF-F874-4521-8D7B-CA9FA250A4D9}">
      <dgm:prSet/>
      <dgm:spPr/>
      <dgm:t>
        <a:bodyPr/>
        <a:lstStyle/>
        <a:p>
          <a:endParaRPr lang="fr-FR"/>
        </a:p>
      </dgm:t>
    </dgm:pt>
    <dgm:pt modelId="{169CFC42-F83C-4E19-951D-C86C6C407ED2}">
      <dgm:prSet custT="1"/>
      <dgm:spPr/>
      <dgm:t>
        <a:bodyPr/>
        <a:lstStyle/>
        <a:p>
          <a:r>
            <a:rPr lang="fr-FR" sz="1800" dirty="0" smtClean="0"/>
            <a:t>Résultat xxx</a:t>
          </a:r>
          <a:endParaRPr lang="fr-FR" sz="1800" dirty="0"/>
        </a:p>
      </dgm:t>
    </dgm:pt>
    <dgm:pt modelId="{6C5AEFF3-E491-4EEF-901B-74FBE71E8E48}" type="parTrans" cxnId="{4054F010-974E-4888-B660-C5E5ABE4BD83}">
      <dgm:prSet/>
      <dgm:spPr/>
      <dgm:t>
        <a:bodyPr/>
        <a:lstStyle/>
        <a:p>
          <a:endParaRPr lang="fr-FR"/>
        </a:p>
      </dgm:t>
    </dgm:pt>
    <dgm:pt modelId="{95596DDB-C82C-4ED5-B3B8-642CCC4711FE}" type="sibTrans" cxnId="{4054F010-974E-4888-B660-C5E5ABE4BD83}">
      <dgm:prSet/>
      <dgm:spPr/>
      <dgm:t>
        <a:bodyPr/>
        <a:lstStyle/>
        <a:p>
          <a:endParaRPr lang="fr-FR"/>
        </a:p>
      </dgm:t>
    </dgm:pt>
    <dgm:pt modelId="{71828E0F-9507-4FE1-BA1F-B8EA7C5E3322}">
      <dgm:prSet custT="1"/>
      <dgm:spPr/>
      <dgm:t>
        <a:bodyPr/>
        <a:lstStyle/>
        <a:p>
          <a:r>
            <a:rPr lang="fr-FR" sz="1800" dirty="0" smtClean="0"/>
            <a:t>Activité </a:t>
          </a:r>
          <a:r>
            <a:rPr lang="fr-FR" sz="1800" dirty="0" err="1" smtClean="0"/>
            <a:t>xxxx</a:t>
          </a:r>
          <a:endParaRPr lang="fr-FR" sz="1800" dirty="0"/>
        </a:p>
      </dgm:t>
    </dgm:pt>
    <dgm:pt modelId="{6605752C-E4A7-471E-90FF-5EE01F1ED5AB}" type="parTrans" cxnId="{55D16116-7B7C-452F-BE2C-0D4DD13FEF3E}">
      <dgm:prSet/>
      <dgm:spPr/>
      <dgm:t>
        <a:bodyPr/>
        <a:lstStyle/>
        <a:p>
          <a:endParaRPr lang="fr-FR"/>
        </a:p>
      </dgm:t>
    </dgm:pt>
    <dgm:pt modelId="{AB818BF1-B5A1-4850-BCA4-8C898A46F5C6}" type="sibTrans" cxnId="{55D16116-7B7C-452F-BE2C-0D4DD13FEF3E}">
      <dgm:prSet/>
      <dgm:spPr/>
      <dgm:t>
        <a:bodyPr/>
        <a:lstStyle/>
        <a:p>
          <a:endParaRPr lang="fr-FR"/>
        </a:p>
      </dgm:t>
    </dgm:pt>
    <dgm:pt modelId="{234AB873-28E9-4DA9-9345-7BC4E6084122}">
      <dgm:prSet custT="1"/>
      <dgm:spPr/>
      <dgm:t>
        <a:bodyPr/>
        <a:lstStyle/>
        <a:p>
          <a:r>
            <a:rPr lang="fr-FR" sz="1800" b="1" dirty="0" smtClean="0">
              <a:solidFill>
                <a:srgbClr val="FF0000"/>
              </a:solidFill>
            </a:rPr>
            <a:t>Tâches</a:t>
          </a:r>
          <a:endParaRPr lang="fr-FR" sz="1800" b="1" dirty="0">
            <a:solidFill>
              <a:srgbClr val="FF0000"/>
            </a:solidFill>
          </a:endParaRPr>
        </a:p>
      </dgm:t>
    </dgm:pt>
    <dgm:pt modelId="{DC32FDB7-A0E9-4D80-BE73-E85996D10B38}" type="parTrans" cxnId="{1A0C649E-7059-4D0C-A14D-F6CA00E6007F}">
      <dgm:prSet/>
      <dgm:spPr/>
      <dgm:t>
        <a:bodyPr/>
        <a:lstStyle/>
        <a:p>
          <a:endParaRPr lang="fr-FR"/>
        </a:p>
      </dgm:t>
    </dgm:pt>
    <dgm:pt modelId="{4643FE55-2C29-4FB5-B17E-F15517177342}" type="sibTrans" cxnId="{1A0C649E-7059-4D0C-A14D-F6CA00E6007F}">
      <dgm:prSet/>
      <dgm:spPr/>
      <dgm:t>
        <a:bodyPr/>
        <a:lstStyle/>
        <a:p>
          <a:endParaRPr lang="fr-FR"/>
        </a:p>
      </dgm:t>
    </dgm:pt>
    <dgm:pt modelId="{43B60640-D3DF-4F1D-AFAB-BDE7D8D8F73A}">
      <dgm:prSet custT="1"/>
      <dgm:spPr/>
      <dgm:t>
        <a:bodyPr/>
        <a:lstStyle/>
        <a:p>
          <a:r>
            <a:rPr lang="fr-FR" sz="1800" b="1" dirty="0" smtClean="0">
              <a:solidFill>
                <a:srgbClr val="FF0000"/>
              </a:solidFill>
            </a:rPr>
            <a:t>Tâches</a:t>
          </a:r>
          <a:endParaRPr lang="fr-FR" sz="1800" b="1" dirty="0">
            <a:solidFill>
              <a:srgbClr val="FF0000"/>
            </a:solidFill>
          </a:endParaRPr>
        </a:p>
      </dgm:t>
    </dgm:pt>
    <dgm:pt modelId="{FD7B3ABC-5B89-4967-9ABD-DB16A322823C}" type="parTrans" cxnId="{903B2A0D-6BB6-4F0B-997A-FE01F424D623}">
      <dgm:prSet/>
      <dgm:spPr/>
      <dgm:t>
        <a:bodyPr/>
        <a:lstStyle/>
        <a:p>
          <a:endParaRPr lang="fr-FR"/>
        </a:p>
      </dgm:t>
    </dgm:pt>
    <dgm:pt modelId="{5080ADE7-DDD0-4980-A28D-27CE8070DE70}" type="sibTrans" cxnId="{903B2A0D-6BB6-4F0B-997A-FE01F424D623}">
      <dgm:prSet/>
      <dgm:spPr/>
      <dgm:t>
        <a:bodyPr/>
        <a:lstStyle/>
        <a:p>
          <a:endParaRPr lang="fr-FR"/>
        </a:p>
      </dgm:t>
    </dgm:pt>
    <dgm:pt modelId="{67E3B1CF-39B9-4EC9-8550-9A2AF46D6DE0}">
      <dgm:prSet custT="1"/>
      <dgm:spPr/>
      <dgm:t>
        <a:bodyPr/>
        <a:lstStyle/>
        <a:p>
          <a:r>
            <a:rPr lang="fr-FR" sz="1800" b="1" dirty="0" smtClean="0">
              <a:solidFill>
                <a:srgbClr val="FF0000"/>
              </a:solidFill>
            </a:rPr>
            <a:t>Tâches</a:t>
          </a:r>
          <a:endParaRPr lang="fr-FR" sz="1800" b="1" dirty="0">
            <a:solidFill>
              <a:srgbClr val="FF0000"/>
            </a:solidFill>
          </a:endParaRPr>
        </a:p>
      </dgm:t>
    </dgm:pt>
    <dgm:pt modelId="{57BB23DE-DBAB-464C-85F9-02E3C909AB63}" type="parTrans" cxnId="{871DC078-5242-4EF8-AB3A-7C54C9C7CB5D}">
      <dgm:prSet/>
      <dgm:spPr/>
      <dgm:t>
        <a:bodyPr/>
        <a:lstStyle/>
        <a:p>
          <a:endParaRPr lang="fr-FR"/>
        </a:p>
      </dgm:t>
    </dgm:pt>
    <dgm:pt modelId="{56ABC62C-4A29-4F91-9F5F-B8555C4618DD}" type="sibTrans" cxnId="{871DC078-5242-4EF8-AB3A-7C54C9C7CB5D}">
      <dgm:prSet/>
      <dgm:spPr/>
      <dgm:t>
        <a:bodyPr/>
        <a:lstStyle/>
        <a:p>
          <a:endParaRPr lang="fr-FR"/>
        </a:p>
      </dgm:t>
    </dgm:pt>
    <dgm:pt modelId="{ED4B26A2-D360-4FA9-A4BC-6DB87F3C80EB}">
      <dgm:prSet custT="1"/>
      <dgm:spPr/>
      <dgm:t>
        <a:bodyPr/>
        <a:lstStyle/>
        <a:p>
          <a:r>
            <a:rPr lang="fr-FR" sz="1800" b="1" dirty="0" smtClean="0">
              <a:solidFill>
                <a:srgbClr val="FF0000"/>
              </a:solidFill>
            </a:rPr>
            <a:t>Tâches</a:t>
          </a:r>
          <a:endParaRPr lang="fr-FR" sz="1800" b="1" dirty="0">
            <a:solidFill>
              <a:srgbClr val="FF0000"/>
            </a:solidFill>
          </a:endParaRPr>
        </a:p>
      </dgm:t>
    </dgm:pt>
    <dgm:pt modelId="{E9452BCA-925D-4D55-934D-08FBABC521A2}" type="parTrans" cxnId="{C683BF47-3CF6-426F-989C-B90500FF13D5}">
      <dgm:prSet/>
      <dgm:spPr/>
      <dgm:t>
        <a:bodyPr/>
        <a:lstStyle/>
        <a:p>
          <a:endParaRPr lang="fr-FR"/>
        </a:p>
      </dgm:t>
    </dgm:pt>
    <dgm:pt modelId="{6DC3E9DE-B45A-4798-BADB-4564D94B3ED5}" type="sibTrans" cxnId="{C683BF47-3CF6-426F-989C-B90500FF13D5}">
      <dgm:prSet/>
      <dgm:spPr/>
      <dgm:t>
        <a:bodyPr/>
        <a:lstStyle/>
        <a:p>
          <a:endParaRPr lang="fr-FR"/>
        </a:p>
      </dgm:t>
    </dgm:pt>
    <dgm:pt modelId="{6351DA04-8A6C-4208-A3EB-713C7EDC943A}">
      <dgm:prSet custT="1"/>
      <dgm:spPr/>
      <dgm:t>
        <a:bodyPr/>
        <a:lstStyle/>
        <a:p>
          <a:r>
            <a:rPr lang="fr-FR" sz="1800" dirty="0" smtClean="0"/>
            <a:t>Activité </a:t>
          </a:r>
          <a:r>
            <a:rPr lang="fr-FR" sz="1800" smtClean="0"/>
            <a:t>xxxx</a:t>
          </a:r>
          <a:endParaRPr lang="fr-FR" sz="1800" dirty="0"/>
        </a:p>
      </dgm:t>
    </dgm:pt>
    <dgm:pt modelId="{706C4A4D-F15F-4620-BE05-77E7F6C2E926}" type="parTrans" cxnId="{86FF1DE8-B0B6-4C89-B713-F5565EA79926}">
      <dgm:prSet/>
      <dgm:spPr/>
      <dgm:t>
        <a:bodyPr/>
        <a:lstStyle/>
        <a:p>
          <a:endParaRPr lang="fr-FR"/>
        </a:p>
      </dgm:t>
    </dgm:pt>
    <dgm:pt modelId="{A1A9D17C-38F4-4997-870F-A268A77974AE}" type="sibTrans" cxnId="{86FF1DE8-B0B6-4C89-B713-F5565EA79926}">
      <dgm:prSet/>
      <dgm:spPr/>
      <dgm:t>
        <a:bodyPr/>
        <a:lstStyle/>
        <a:p>
          <a:endParaRPr lang="fr-FR"/>
        </a:p>
      </dgm:t>
    </dgm:pt>
    <dgm:pt modelId="{7849DA30-B60C-4213-BFDB-BA4FDD748648}" type="pres">
      <dgm:prSet presAssocID="{7291847F-40A7-49D8-ADA8-B134D3A3220C}" presName="hierChild1" presStyleCnt="0">
        <dgm:presLayoutVars>
          <dgm:chPref val="1"/>
          <dgm:dir/>
          <dgm:animOne val="branch"/>
          <dgm:animLvl val="lvl"/>
          <dgm:resizeHandles/>
        </dgm:presLayoutVars>
      </dgm:prSet>
      <dgm:spPr/>
      <dgm:t>
        <a:bodyPr/>
        <a:lstStyle/>
        <a:p>
          <a:endParaRPr lang="fr-FR"/>
        </a:p>
      </dgm:t>
    </dgm:pt>
    <dgm:pt modelId="{E3E9DBE5-8836-4161-9493-AA09C4387F18}" type="pres">
      <dgm:prSet presAssocID="{1C2893A4-E8D8-4E65-8938-10F7E163F558}" presName="hierRoot1" presStyleCnt="0"/>
      <dgm:spPr/>
    </dgm:pt>
    <dgm:pt modelId="{FDC8B970-43C8-4CCF-A2B8-2B0BFC816D46}" type="pres">
      <dgm:prSet presAssocID="{1C2893A4-E8D8-4E65-8938-10F7E163F558}" presName="composite" presStyleCnt="0"/>
      <dgm:spPr/>
    </dgm:pt>
    <dgm:pt modelId="{E75828FB-68ED-4E7F-8A72-ED77488F82AC}" type="pres">
      <dgm:prSet presAssocID="{1C2893A4-E8D8-4E65-8938-10F7E163F558}" presName="background" presStyleLbl="node0" presStyleIdx="0" presStyleCnt="1"/>
      <dgm:spPr/>
    </dgm:pt>
    <dgm:pt modelId="{7CB2BBBD-F2D5-40A3-BDA6-E5C1C08E5780}" type="pres">
      <dgm:prSet presAssocID="{1C2893A4-E8D8-4E65-8938-10F7E163F558}" presName="text" presStyleLbl="fgAcc0" presStyleIdx="0" presStyleCnt="1" custScaleX="117259">
        <dgm:presLayoutVars>
          <dgm:chPref val="3"/>
        </dgm:presLayoutVars>
      </dgm:prSet>
      <dgm:spPr/>
      <dgm:t>
        <a:bodyPr/>
        <a:lstStyle/>
        <a:p>
          <a:endParaRPr lang="fr-FR"/>
        </a:p>
      </dgm:t>
    </dgm:pt>
    <dgm:pt modelId="{43911938-8726-4280-9941-2437D4442CD8}" type="pres">
      <dgm:prSet presAssocID="{1C2893A4-E8D8-4E65-8938-10F7E163F558}" presName="hierChild2" presStyleCnt="0"/>
      <dgm:spPr/>
    </dgm:pt>
    <dgm:pt modelId="{FAA374DB-8B2A-4B8F-B6B7-5E6EFD15397F}" type="pres">
      <dgm:prSet presAssocID="{DFF8F579-7AEC-4BA8-94FE-B9CC6A5BF42A}" presName="Name10" presStyleLbl="parChTrans1D2" presStyleIdx="0" presStyleCnt="2"/>
      <dgm:spPr/>
      <dgm:t>
        <a:bodyPr/>
        <a:lstStyle/>
        <a:p>
          <a:endParaRPr lang="fr-FR"/>
        </a:p>
      </dgm:t>
    </dgm:pt>
    <dgm:pt modelId="{ED368574-2CFC-4533-8769-FD01B914C956}" type="pres">
      <dgm:prSet presAssocID="{7642D4B2-C322-42BC-B0A2-B9F991F57B8A}" presName="hierRoot2" presStyleCnt="0"/>
      <dgm:spPr/>
    </dgm:pt>
    <dgm:pt modelId="{B3C89A52-C9DD-495D-A0AE-F5903A0D528E}" type="pres">
      <dgm:prSet presAssocID="{7642D4B2-C322-42BC-B0A2-B9F991F57B8A}" presName="composite2" presStyleCnt="0"/>
      <dgm:spPr/>
    </dgm:pt>
    <dgm:pt modelId="{E0344E81-4BF6-4570-BDD4-7CAB88D5F321}" type="pres">
      <dgm:prSet presAssocID="{7642D4B2-C322-42BC-B0A2-B9F991F57B8A}" presName="background2" presStyleLbl="node2" presStyleIdx="0" presStyleCnt="2"/>
      <dgm:spPr/>
    </dgm:pt>
    <dgm:pt modelId="{C6BEBAC4-CCF0-4936-AED5-75D715317CC4}" type="pres">
      <dgm:prSet presAssocID="{7642D4B2-C322-42BC-B0A2-B9F991F57B8A}" presName="text2" presStyleLbl="fgAcc2" presStyleIdx="0" presStyleCnt="2" custScaleX="174329">
        <dgm:presLayoutVars>
          <dgm:chPref val="3"/>
        </dgm:presLayoutVars>
      </dgm:prSet>
      <dgm:spPr/>
      <dgm:t>
        <a:bodyPr/>
        <a:lstStyle/>
        <a:p>
          <a:endParaRPr lang="fr-FR"/>
        </a:p>
      </dgm:t>
    </dgm:pt>
    <dgm:pt modelId="{81716CCE-6D20-4D6E-B102-39FB52DE041E}" type="pres">
      <dgm:prSet presAssocID="{7642D4B2-C322-42BC-B0A2-B9F991F57B8A}" presName="hierChild3" presStyleCnt="0"/>
      <dgm:spPr/>
    </dgm:pt>
    <dgm:pt modelId="{90124C07-B07E-4176-8225-A995B02CDAFC}" type="pres">
      <dgm:prSet presAssocID="{B0D38306-E6BE-4F2F-A71A-49A995F32B2A}" presName="Name17" presStyleLbl="parChTrans1D3" presStyleIdx="0" presStyleCnt="4"/>
      <dgm:spPr/>
      <dgm:t>
        <a:bodyPr/>
        <a:lstStyle/>
        <a:p>
          <a:endParaRPr lang="fr-FR"/>
        </a:p>
      </dgm:t>
    </dgm:pt>
    <dgm:pt modelId="{709C419D-5E1E-4E40-8D80-CAFE9E25156F}" type="pres">
      <dgm:prSet presAssocID="{B5B18F3F-00DE-4463-8BA5-28F3BA83874E}" presName="hierRoot3" presStyleCnt="0"/>
      <dgm:spPr/>
    </dgm:pt>
    <dgm:pt modelId="{C07DBE6E-FF0F-4B1F-9DF5-3058CE8C4FC6}" type="pres">
      <dgm:prSet presAssocID="{B5B18F3F-00DE-4463-8BA5-28F3BA83874E}" presName="composite3" presStyleCnt="0"/>
      <dgm:spPr/>
    </dgm:pt>
    <dgm:pt modelId="{FB9A45E4-310C-4B8A-9BD9-92454967E344}" type="pres">
      <dgm:prSet presAssocID="{B5B18F3F-00DE-4463-8BA5-28F3BA83874E}" presName="background3" presStyleLbl="node3" presStyleIdx="0" presStyleCnt="4"/>
      <dgm:spPr/>
    </dgm:pt>
    <dgm:pt modelId="{06E89096-0383-4D33-8310-870815DCE102}" type="pres">
      <dgm:prSet presAssocID="{B5B18F3F-00DE-4463-8BA5-28F3BA83874E}" presName="text3" presStyleLbl="fgAcc3" presStyleIdx="0" presStyleCnt="4" custScaleX="136305">
        <dgm:presLayoutVars>
          <dgm:chPref val="3"/>
        </dgm:presLayoutVars>
      </dgm:prSet>
      <dgm:spPr/>
      <dgm:t>
        <a:bodyPr/>
        <a:lstStyle/>
        <a:p>
          <a:endParaRPr lang="fr-FR"/>
        </a:p>
      </dgm:t>
    </dgm:pt>
    <dgm:pt modelId="{525B758D-CD25-48D5-90F5-EEA65F1BB3EF}" type="pres">
      <dgm:prSet presAssocID="{B5B18F3F-00DE-4463-8BA5-28F3BA83874E}" presName="hierChild4" presStyleCnt="0"/>
      <dgm:spPr/>
    </dgm:pt>
    <dgm:pt modelId="{72964285-9A27-4E1C-AAF8-40EB64F10C53}" type="pres">
      <dgm:prSet presAssocID="{C0743883-99EA-4417-A9BB-E61EB968DD75}" presName="Name23" presStyleLbl="parChTrans1D4" presStyleIdx="0" presStyleCnt="14"/>
      <dgm:spPr/>
      <dgm:t>
        <a:bodyPr/>
        <a:lstStyle/>
        <a:p>
          <a:endParaRPr lang="fr-FR"/>
        </a:p>
      </dgm:t>
    </dgm:pt>
    <dgm:pt modelId="{98B271D5-272C-44EC-9121-9DBAA5629618}" type="pres">
      <dgm:prSet presAssocID="{66B7BBAD-9D7A-455E-A819-8A2027E6C67D}" presName="hierRoot4" presStyleCnt="0"/>
      <dgm:spPr/>
    </dgm:pt>
    <dgm:pt modelId="{74E4C02B-FE6D-425E-BB36-FF40F439CB5E}" type="pres">
      <dgm:prSet presAssocID="{66B7BBAD-9D7A-455E-A819-8A2027E6C67D}" presName="composite4" presStyleCnt="0"/>
      <dgm:spPr/>
    </dgm:pt>
    <dgm:pt modelId="{7425037A-4AE5-4DBC-802E-41A91CC485E6}" type="pres">
      <dgm:prSet presAssocID="{66B7BBAD-9D7A-455E-A819-8A2027E6C67D}" presName="background4" presStyleLbl="node4" presStyleIdx="0" presStyleCnt="14"/>
      <dgm:spPr/>
    </dgm:pt>
    <dgm:pt modelId="{DF8BEC5E-5707-411C-A024-947A7B6BA798}" type="pres">
      <dgm:prSet presAssocID="{66B7BBAD-9D7A-455E-A819-8A2027E6C67D}" presName="text4" presStyleLbl="fgAcc4" presStyleIdx="0" presStyleCnt="14">
        <dgm:presLayoutVars>
          <dgm:chPref val="3"/>
        </dgm:presLayoutVars>
      </dgm:prSet>
      <dgm:spPr/>
      <dgm:t>
        <a:bodyPr/>
        <a:lstStyle/>
        <a:p>
          <a:endParaRPr lang="fr-FR"/>
        </a:p>
      </dgm:t>
    </dgm:pt>
    <dgm:pt modelId="{D8B67235-7148-499B-99ED-8223ACEC9F2E}" type="pres">
      <dgm:prSet presAssocID="{66B7BBAD-9D7A-455E-A819-8A2027E6C67D}" presName="hierChild5" presStyleCnt="0"/>
      <dgm:spPr/>
    </dgm:pt>
    <dgm:pt modelId="{A63779D8-57CA-4CD0-8614-4270B86F3B32}" type="pres">
      <dgm:prSet presAssocID="{571B2000-DEBB-4676-88D4-DAB70F9E3F85}" presName="Name23" presStyleLbl="parChTrans1D4" presStyleIdx="1" presStyleCnt="14"/>
      <dgm:spPr/>
      <dgm:t>
        <a:bodyPr/>
        <a:lstStyle/>
        <a:p>
          <a:endParaRPr lang="fr-FR"/>
        </a:p>
      </dgm:t>
    </dgm:pt>
    <dgm:pt modelId="{52B61F8B-D249-4040-9E1E-25BF27E9DBAE}" type="pres">
      <dgm:prSet presAssocID="{2E75E05C-52E8-41A4-8890-1C6E614E36D7}" presName="hierRoot4" presStyleCnt="0"/>
      <dgm:spPr/>
    </dgm:pt>
    <dgm:pt modelId="{900DD6A4-A528-4839-916C-8AEB9F6A546E}" type="pres">
      <dgm:prSet presAssocID="{2E75E05C-52E8-41A4-8890-1C6E614E36D7}" presName="composite4" presStyleCnt="0"/>
      <dgm:spPr/>
    </dgm:pt>
    <dgm:pt modelId="{136A27FD-C893-4819-A5B1-31E86A09A63F}" type="pres">
      <dgm:prSet presAssocID="{2E75E05C-52E8-41A4-8890-1C6E614E36D7}" presName="background4" presStyleLbl="node4" presStyleIdx="1" presStyleCnt="14"/>
      <dgm:spPr/>
    </dgm:pt>
    <dgm:pt modelId="{EC9A0F26-3077-40F9-979D-3C40D97D05C6}" type="pres">
      <dgm:prSet presAssocID="{2E75E05C-52E8-41A4-8890-1C6E614E36D7}" presName="text4" presStyleLbl="fgAcc4" presStyleIdx="1" presStyleCnt="14">
        <dgm:presLayoutVars>
          <dgm:chPref val="3"/>
        </dgm:presLayoutVars>
      </dgm:prSet>
      <dgm:spPr/>
      <dgm:t>
        <a:bodyPr/>
        <a:lstStyle/>
        <a:p>
          <a:endParaRPr lang="fr-FR"/>
        </a:p>
      </dgm:t>
    </dgm:pt>
    <dgm:pt modelId="{E668DB2D-1B13-446D-9D3F-F42B584C74FE}" type="pres">
      <dgm:prSet presAssocID="{2E75E05C-52E8-41A4-8890-1C6E614E36D7}" presName="hierChild5" presStyleCnt="0"/>
      <dgm:spPr/>
    </dgm:pt>
    <dgm:pt modelId="{42A88F5A-49A2-4847-94AC-8186A51BE239}" type="pres">
      <dgm:prSet presAssocID="{2C43091F-B8A3-40E2-8852-6BFC823AEECB}" presName="Name23" presStyleLbl="parChTrans1D4" presStyleIdx="2" presStyleCnt="14"/>
      <dgm:spPr/>
      <dgm:t>
        <a:bodyPr/>
        <a:lstStyle/>
        <a:p>
          <a:endParaRPr lang="fr-FR"/>
        </a:p>
      </dgm:t>
    </dgm:pt>
    <dgm:pt modelId="{B0371EE8-742B-4D76-81EB-23523686EDEA}" type="pres">
      <dgm:prSet presAssocID="{E0F878C5-3D89-4C96-BB8F-B93BD8A8AA76}" presName="hierRoot4" presStyleCnt="0"/>
      <dgm:spPr/>
    </dgm:pt>
    <dgm:pt modelId="{1CAE7252-0169-41E8-A077-87524874DF50}" type="pres">
      <dgm:prSet presAssocID="{E0F878C5-3D89-4C96-BB8F-B93BD8A8AA76}" presName="composite4" presStyleCnt="0"/>
      <dgm:spPr/>
    </dgm:pt>
    <dgm:pt modelId="{F5EA19E9-C0D1-4341-8E50-0CD5C974CF8F}" type="pres">
      <dgm:prSet presAssocID="{E0F878C5-3D89-4C96-BB8F-B93BD8A8AA76}" presName="background4" presStyleLbl="node4" presStyleIdx="2" presStyleCnt="14"/>
      <dgm:spPr/>
    </dgm:pt>
    <dgm:pt modelId="{BF1AA546-B3BB-4820-BEB1-79E40946DF62}" type="pres">
      <dgm:prSet presAssocID="{E0F878C5-3D89-4C96-BB8F-B93BD8A8AA76}" presName="text4" presStyleLbl="fgAcc4" presStyleIdx="2" presStyleCnt="14">
        <dgm:presLayoutVars>
          <dgm:chPref val="3"/>
        </dgm:presLayoutVars>
      </dgm:prSet>
      <dgm:spPr/>
      <dgm:t>
        <a:bodyPr/>
        <a:lstStyle/>
        <a:p>
          <a:endParaRPr lang="fr-FR"/>
        </a:p>
      </dgm:t>
    </dgm:pt>
    <dgm:pt modelId="{C9683290-FBB1-415A-9405-BC187A6D3538}" type="pres">
      <dgm:prSet presAssocID="{E0F878C5-3D89-4C96-BB8F-B93BD8A8AA76}" presName="hierChild5" presStyleCnt="0"/>
      <dgm:spPr/>
    </dgm:pt>
    <dgm:pt modelId="{2DE584C3-447B-4D8C-84BE-D63FACC7113F}" type="pres">
      <dgm:prSet presAssocID="{A96A6507-C881-4EDC-B878-053B7DF9A883}" presName="Name23" presStyleLbl="parChTrans1D4" presStyleIdx="3" presStyleCnt="14"/>
      <dgm:spPr/>
      <dgm:t>
        <a:bodyPr/>
        <a:lstStyle/>
        <a:p>
          <a:endParaRPr lang="fr-FR"/>
        </a:p>
      </dgm:t>
    </dgm:pt>
    <dgm:pt modelId="{FBBA6A04-FB74-4D6C-B738-961528184862}" type="pres">
      <dgm:prSet presAssocID="{642534B3-AD80-4EC4-8E4A-A84BC43F1C2F}" presName="hierRoot4" presStyleCnt="0"/>
      <dgm:spPr/>
    </dgm:pt>
    <dgm:pt modelId="{9059F069-945F-424A-8E13-898830BE4382}" type="pres">
      <dgm:prSet presAssocID="{642534B3-AD80-4EC4-8E4A-A84BC43F1C2F}" presName="composite4" presStyleCnt="0"/>
      <dgm:spPr/>
    </dgm:pt>
    <dgm:pt modelId="{DF148E86-4788-4453-8684-1B1709901DD8}" type="pres">
      <dgm:prSet presAssocID="{642534B3-AD80-4EC4-8E4A-A84BC43F1C2F}" presName="background4" presStyleLbl="node4" presStyleIdx="3" presStyleCnt="14"/>
      <dgm:spPr/>
    </dgm:pt>
    <dgm:pt modelId="{D243ACC8-32B0-44BE-A933-736EF9B6917D}" type="pres">
      <dgm:prSet presAssocID="{642534B3-AD80-4EC4-8E4A-A84BC43F1C2F}" presName="text4" presStyleLbl="fgAcc4" presStyleIdx="3" presStyleCnt="14">
        <dgm:presLayoutVars>
          <dgm:chPref val="3"/>
        </dgm:presLayoutVars>
      </dgm:prSet>
      <dgm:spPr/>
      <dgm:t>
        <a:bodyPr/>
        <a:lstStyle/>
        <a:p>
          <a:endParaRPr lang="fr-FR"/>
        </a:p>
      </dgm:t>
    </dgm:pt>
    <dgm:pt modelId="{23D7EEC4-121F-42C4-8069-15B0F0A9BE6C}" type="pres">
      <dgm:prSet presAssocID="{642534B3-AD80-4EC4-8E4A-A84BC43F1C2F}" presName="hierChild5" presStyleCnt="0"/>
      <dgm:spPr/>
    </dgm:pt>
    <dgm:pt modelId="{03418BDB-50D7-4FA8-9A4C-E44CA016D413}" type="pres">
      <dgm:prSet presAssocID="{7A2A6C27-1FE3-40F2-B70F-2227BE8FD0BB}" presName="Name17" presStyleLbl="parChTrans1D3" presStyleIdx="1" presStyleCnt="4"/>
      <dgm:spPr/>
      <dgm:t>
        <a:bodyPr/>
        <a:lstStyle/>
        <a:p>
          <a:endParaRPr lang="fr-FR"/>
        </a:p>
      </dgm:t>
    </dgm:pt>
    <dgm:pt modelId="{A3664968-B242-41B7-BDCD-E8EEAD02D7CC}" type="pres">
      <dgm:prSet presAssocID="{115AD1CC-C209-42E2-9C75-2B2649163E98}" presName="hierRoot3" presStyleCnt="0"/>
      <dgm:spPr/>
    </dgm:pt>
    <dgm:pt modelId="{596F26B9-B9F9-40CC-B3DF-E258B2E76BBC}" type="pres">
      <dgm:prSet presAssocID="{115AD1CC-C209-42E2-9C75-2B2649163E98}" presName="composite3" presStyleCnt="0"/>
      <dgm:spPr/>
    </dgm:pt>
    <dgm:pt modelId="{990C41AB-D1C7-446F-AE03-86E99803D6E8}" type="pres">
      <dgm:prSet presAssocID="{115AD1CC-C209-42E2-9C75-2B2649163E98}" presName="background3" presStyleLbl="node3" presStyleIdx="1" presStyleCnt="4"/>
      <dgm:spPr/>
    </dgm:pt>
    <dgm:pt modelId="{87A683D1-29C7-4D25-8751-B57580CAA176}" type="pres">
      <dgm:prSet presAssocID="{115AD1CC-C209-42E2-9C75-2B2649163E98}" presName="text3" presStyleLbl="fgAcc3" presStyleIdx="1" presStyleCnt="4" custScaleX="133711">
        <dgm:presLayoutVars>
          <dgm:chPref val="3"/>
        </dgm:presLayoutVars>
      </dgm:prSet>
      <dgm:spPr/>
      <dgm:t>
        <a:bodyPr/>
        <a:lstStyle/>
        <a:p>
          <a:endParaRPr lang="fr-FR"/>
        </a:p>
      </dgm:t>
    </dgm:pt>
    <dgm:pt modelId="{DCA36E8F-F78D-410E-8D71-1116A02F4863}" type="pres">
      <dgm:prSet presAssocID="{115AD1CC-C209-42E2-9C75-2B2649163E98}" presName="hierChild4" presStyleCnt="0"/>
      <dgm:spPr/>
    </dgm:pt>
    <dgm:pt modelId="{3EDD83B8-56BD-4E87-9569-E21D169DC5DC}" type="pres">
      <dgm:prSet presAssocID="{74A26CA2-1630-4941-AE2F-6AC347DB3188}" presName="Name23" presStyleLbl="parChTrans1D4" presStyleIdx="4" presStyleCnt="14"/>
      <dgm:spPr/>
      <dgm:t>
        <a:bodyPr/>
        <a:lstStyle/>
        <a:p>
          <a:endParaRPr lang="fr-FR"/>
        </a:p>
      </dgm:t>
    </dgm:pt>
    <dgm:pt modelId="{EF93873F-AECE-4D33-A0F1-400374290C8A}" type="pres">
      <dgm:prSet presAssocID="{2463C2AA-88B6-4D20-A322-EB81F77BF8EA}" presName="hierRoot4" presStyleCnt="0"/>
      <dgm:spPr/>
    </dgm:pt>
    <dgm:pt modelId="{582D6BC9-15FC-46F6-AEC6-73FCBD1F9167}" type="pres">
      <dgm:prSet presAssocID="{2463C2AA-88B6-4D20-A322-EB81F77BF8EA}" presName="composite4" presStyleCnt="0"/>
      <dgm:spPr/>
    </dgm:pt>
    <dgm:pt modelId="{F31F9F10-68B5-418E-A252-93EEE3046462}" type="pres">
      <dgm:prSet presAssocID="{2463C2AA-88B6-4D20-A322-EB81F77BF8EA}" presName="background4" presStyleLbl="node4" presStyleIdx="4" presStyleCnt="14"/>
      <dgm:spPr/>
    </dgm:pt>
    <dgm:pt modelId="{8B5133F3-B4FB-4916-BE7C-DCFFE5BCB698}" type="pres">
      <dgm:prSet presAssocID="{2463C2AA-88B6-4D20-A322-EB81F77BF8EA}" presName="text4" presStyleLbl="fgAcc4" presStyleIdx="4" presStyleCnt="14">
        <dgm:presLayoutVars>
          <dgm:chPref val="3"/>
        </dgm:presLayoutVars>
      </dgm:prSet>
      <dgm:spPr/>
      <dgm:t>
        <a:bodyPr/>
        <a:lstStyle/>
        <a:p>
          <a:endParaRPr lang="fr-FR"/>
        </a:p>
      </dgm:t>
    </dgm:pt>
    <dgm:pt modelId="{904A903D-1AF6-4FDA-8E24-7269A8DD9C04}" type="pres">
      <dgm:prSet presAssocID="{2463C2AA-88B6-4D20-A322-EB81F77BF8EA}" presName="hierChild5" presStyleCnt="0"/>
      <dgm:spPr/>
    </dgm:pt>
    <dgm:pt modelId="{B8C588A9-D9F6-4776-B20C-D66A74D89603}" type="pres">
      <dgm:prSet presAssocID="{A86FFC4C-83A2-41C0-9B42-37A1637DE9F0}" presName="Name23" presStyleLbl="parChTrans1D4" presStyleIdx="5" presStyleCnt="14"/>
      <dgm:spPr/>
      <dgm:t>
        <a:bodyPr/>
        <a:lstStyle/>
        <a:p>
          <a:endParaRPr lang="fr-FR"/>
        </a:p>
      </dgm:t>
    </dgm:pt>
    <dgm:pt modelId="{EB953CED-CCFA-49A1-B371-45B6F295624E}" type="pres">
      <dgm:prSet presAssocID="{9A1979AC-4AA5-4818-BCFC-35F282650DA5}" presName="hierRoot4" presStyleCnt="0"/>
      <dgm:spPr/>
    </dgm:pt>
    <dgm:pt modelId="{7D1D4867-9E8E-4145-BE47-A01228C62016}" type="pres">
      <dgm:prSet presAssocID="{9A1979AC-4AA5-4818-BCFC-35F282650DA5}" presName="composite4" presStyleCnt="0"/>
      <dgm:spPr/>
    </dgm:pt>
    <dgm:pt modelId="{BBB9B338-A931-4AEC-A472-46AD579E9D53}" type="pres">
      <dgm:prSet presAssocID="{9A1979AC-4AA5-4818-BCFC-35F282650DA5}" presName="background4" presStyleLbl="node4" presStyleIdx="5" presStyleCnt="14"/>
      <dgm:spPr/>
    </dgm:pt>
    <dgm:pt modelId="{D17C94EF-1BC2-42C3-89E6-49243659D188}" type="pres">
      <dgm:prSet presAssocID="{9A1979AC-4AA5-4818-BCFC-35F282650DA5}" presName="text4" presStyleLbl="fgAcc4" presStyleIdx="5" presStyleCnt="14">
        <dgm:presLayoutVars>
          <dgm:chPref val="3"/>
        </dgm:presLayoutVars>
      </dgm:prSet>
      <dgm:spPr/>
      <dgm:t>
        <a:bodyPr/>
        <a:lstStyle/>
        <a:p>
          <a:endParaRPr lang="fr-FR"/>
        </a:p>
      </dgm:t>
    </dgm:pt>
    <dgm:pt modelId="{0D6471B3-0AA5-4ED3-A2D0-945AE8261C20}" type="pres">
      <dgm:prSet presAssocID="{9A1979AC-4AA5-4818-BCFC-35F282650DA5}" presName="hierChild5" presStyleCnt="0"/>
      <dgm:spPr/>
    </dgm:pt>
    <dgm:pt modelId="{6B33DD4B-D21A-4DC6-B42A-35D1D15E87DC}" type="pres">
      <dgm:prSet presAssocID="{665323BF-EE71-46F7-AF31-5975CEB79AB3}" presName="Name23" presStyleLbl="parChTrans1D4" presStyleIdx="6" presStyleCnt="14"/>
      <dgm:spPr/>
      <dgm:t>
        <a:bodyPr/>
        <a:lstStyle/>
        <a:p>
          <a:endParaRPr lang="fr-FR"/>
        </a:p>
      </dgm:t>
    </dgm:pt>
    <dgm:pt modelId="{AC846371-B3CF-4EEC-AEBC-5B590B5696C2}" type="pres">
      <dgm:prSet presAssocID="{033DBAE2-6740-4A70-9DD7-9F2F3D682580}" presName="hierRoot4" presStyleCnt="0"/>
      <dgm:spPr/>
    </dgm:pt>
    <dgm:pt modelId="{611C8166-DB4C-4A3E-8181-2ED5B816E070}" type="pres">
      <dgm:prSet presAssocID="{033DBAE2-6740-4A70-9DD7-9F2F3D682580}" presName="composite4" presStyleCnt="0"/>
      <dgm:spPr/>
    </dgm:pt>
    <dgm:pt modelId="{87F1F27A-346A-48A1-907A-2838B08A8237}" type="pres">
      <dgm:prSet presAssocID="{033DBAE2-6740-4A70-9DD7-9F2F3D682580}" presName="background4" presStyleLbl="node4" presStyleIdx="6" presStyleCnt="14"/>
      <dgm:spPr/>
    </dgm:pt>
    <dgm:pt modelId="{8EA5EBAA-F521-4C3D-9C31-65E007789D78}" type="pres">
      <dgm:prSet presAssocID="{033DBAE2-6740-4A70-9DD7-9F2F3D682580}" presName="text4" presStyleLbl="fgAcc4" presStyleIdx="6" presStyleCnt="14">
        <dgm:presLayoutVars>
          <dgm:chPref val="3"/>
        </dgm:presLayoutVars>
      </dgm:prSet>
      <dgm:spPr/>
      <dgm:t>
        <a:bodyPr/>
        <a:lstStyle/>
        <a:p>
          <a:endParaRPr lang="fr-FR"/>
        </a:p>
      </dgm:t>
    </dgm:pt>
    <dgm:pt modelId="{D3F85D5A-2D88-44A4-BD7F-4A50448AD57C}" type="pres">
      <dgm:prSet presAssocID="{033DBAE2-6740-4A70-9DD7-9F2F3D682580}" presName="hierChild5" presStyleCnt="0"/>
      <dgm:spPr/>
    </dgm:pt>
    <dgm:pt modelId="{E894518C-6288-4634-BF36-AAA38750BF74}" type="pres">
      <dgm:prSet presAssocID="{DC32FDB7-A0E9-4D80-BE73-E85996D10B38}" presName="Name23" presStyleLbl="parChTrans1D4" presStyleIdx="7" presStyleCnt="14"/>
      <dgm:spPr/>
      <dgm:t>
        <a:bodyPr/>
        <a:lstStyle/>
        <a:p>
          <a:endParaRPr lang="fr-FR"/>
        </a:p>
      </dgm:t>
    </dgm:pt>
    <dgm:pt modelId="{0C4E151C-F409-4601-874E-D92DC9F62D78}" type="pres">
      <dgm:prSet presAssocID="{234AB873-28E9-4DA9-9345-7BC4E6084122}" presName="hierRoot4" presStyleCnt="0"/>
      <dgm:spPr/>
    </dgm:pt>
    <dgm:pt modelId="{52E963B5-B093-46A8-B115-9B81F79B06E5}" type="pres">
      <dgm:prSet presAssocID="{234AB873-28E9-4DA9-9345-7BC4E6084122}" presName="composite4" presStyleCnt="0"/>
      <dgm:spPr/>
    </dgm:pt>
    <dgm:pt modelId="{B16AF0EE-13BA-47BE-8E40-E961EF370F48}" type="pres">
      <dgm:prSet presAssocID="{234AB873-28E9-4DA9-9345-7BC4E6084122}" presName="background4" presStyleLbl="node4" presStyleIdx="7" presStyleCnt="14"/>
      <dgm:spPr/>
    </dgm:pt>
    <dgm:pt modelId="{485FEDAB-A402-4D37-B4DE-EEAB025A8039}" type="pres">
      <dgm:prSet presAssocID="{234AB873-28E9-4DA9-9345-7BC4E6084122}" presName="text4" presStyleLbl="fgAcc4" presStyleIdx="7" presStyleCnt="14">
        <dgm:presLayoutVars>
          <dgm:chPref val="3"/>
        </dgm:presLayoutVars>
      </dgm:prSet>
      <dgm:spPr/>
      <dgm:t>
        <a:bodyPr/>
        <a:lstStyle/>
        <a:p>
          <a:endParaRPr lang="fr-FR"/>
        </a:p>
      </dgm:t>
    </dgm:pt>
    <dgm:pt modelId="{86FFB316-B753-4F88-A1FA-AE30D55FBE95}" type="pres">
      <dgm:prSet presAssocID="{234AB873-28E9-4DA9-9345-7BC4E6084122}" presName="hierChild5" presStyleCnt="0"/>
      <dgm:spPr/>
    </dgm:pt>
    <dgm:pt modelId="{00B34588-1BED-4A4E-BB38-FB83B37FA3C9}" type="pres">
      <dgm:prSet presAssocID="{61F09FE5-352F-4F3A-8B4C-02387C9C2C73}" presName="Name10" presStyleLbl="parChTrans1D2" presStyleIdx="1" presStyleCnt="2"/>
      <dgm:spPr/>
      <dgm:t>
        <a:bodyPr/>
        <a:lstStyle/>
        <a:p>
          <a:endParaRPr lang="fr-FR"/>
        </a:p>
      </dgm:t>
    </dgm:pt>
    <dgm:pt modelId="{82D521A8-D77B-4703-A4C3-FC3047671516}" type="pres">
      <dgm:prSet presAssocID="{D01C6E23-6FD9-471C-8253-805AEE3C85D7}" presName="hierRoot2" presStyleCnt="0"/>
      <dgm:spPr/>
    </dgm:pt>
    <dgm:pt modelId="{2444877A-7356-4AF8-B9F8-E081821D61CE}" type="pres">
      <dgm:prSet presAssocID="{D01C6E23-6FD9-471C-8253-805AEE3C85D7}" presName="composite2" presStyleCnt="0"/>
      <dgm:spPr/>
    </dgm:pt>
    <dgm:pt modelId="{30534F9D-3046-4B69-85BD-8D5565BAEDD9}" type="pres">
      <dgm:prSet presAssocID="{D01C6E23-6FD9-471C-8253-805AEE3C85D7}" presName="background2" presStyleLbl="node2" presStyleIdx="1" presStyleCnt="2"/>
      <dgm:spPr/>
    </dgm:pt>
    <dgm:pt modelId="{538F89F0-804E-4D8C-BDBB-E96A54A8C7A5}" type="pres">
      <dgm:prSet presAssocID="{D01C6E23-6FD9-471C-8253-805AEE3C85D7}" presName="text2" presStyleLbl="fgAcc2" presStyleIdx="1" presStyleCnt="2" custScaleX="177290">
        <dgm:presLayoutVars>
          <dgm:chPref val="3"/>
        </dgm:presLayoutVars>
      </dgm:prSet>
      <dgm:spPr/>
      <dgm:t>
        <a:bodyPr/>
        <a:lstStyle/>
        <a:p>
          <a:endParaRPr lang="fr-FR"/>
        </a:p>
      </dgm:t>
    </dgm:pt>
    <dgm:pt modelId="{CDCF29C3-E970-408B-82F2-E74BDBFFCC61}" type="pres">
      <dgm:prSet presAssocID="{D01C6E23-6FD9-471C-8253-805AEE3C85D7}" presName="hierChild3" presStyleCnt="0"/>
      <dgm:spPr/>
    </dgm:pt>
    <dgm:pt modelId="{A0A01144-DFCE-4910-A5D2-7D0FF13E6D2E}" type="pres">
      <dgm:prSet presAssocID="{6C5AEFF3-E491-4EEF-901B-74FBE71E8E48}" presName="Name17" presStyleLbl="parChTrans1D3" presStyleIdx="2" presStyleCnt="4"/>
      <dgm:spPr/>
      <dgm:t>
        <a:bodyPr/>
        <a:lstStyle/>
        <a:p>
          <a:endParaRPr lang="fr-FR"/>
        </a:p>
      </dgm:t>
    </dgm:pt>
    <dgm:pt modelId="{BF60C8AE-F6BB-4472-94E1-6DF61017702B}" type="pres">
      <dgm:prSet presAssocID="{169CFC42-F83C-4E19-951D-C86C6C407ED2}" presName="hierRoot3" presStyleCnt="0"/>
      <dgm:spPr/>
    </dgm:pt>
    <dgm:pt modelId="{00F17837-6AB9-4B01-BA57-152C41A10ED0}" type="pres">
      <dgm:prSet presAssocID="{169CFC42-F83C-4E19-951D-C86C6C407ED2}" presName="composite3" presStyleCnt="0"/>
      <dgm:spPr/>
    </dgm:pt>
    <dgm:pt modelId="{C8E6B786-6941-463A-8392-CE65215CB6F6}" type="pres">
      <dgm:prSet presAssocID="{169CFC42-F83C-4E19-951D-C86C6C407ED2}" presName="background3" presStyleLbl="node3" presStyleIdx="2" presStyleCnt="4"/>
      <dgm:spPr/>
    </dgm:pt>
    <dgm:pt modelId="{D14A4D77-174A-425E-8371-1474C71C8058}" type="pres">
      <dgm:prSet presAssocID="{169CFC42-F83C-4E19-951D-C86C6C407ED2}" presName="text3" presStyleLbl="fgAcc3" presStyleIdx="2" presStyleCnt="4" custScaleX="140747">
        <dgm:presLayoutVars>
          <dgm:chPref val="3"/>
        </dgm:presLayoutVars>
      </dgm:prSet>
      <dgm:spPr/>
      <dgm:t>
        <a:bodyPr/>
        <a:lstStyle/>
        <a:p>
          <a:endParaRPr lang="fr-FR"/>
        </a:p>
      </dgm:t>
    </dgm:pt>
    <dgm:pt modelId="{43690E02-D772-44A0-B3F6-8C025FC387FD}" type="pres">
      <dgm:prSet presAssocID="{169CFC42-F83C-4E19-951D-C86C6C407ED2}" presName="hierChild4" presStyleCnt="0"/>
      <dgm:spPr/>
    </dgm:pt>
    <dgm:pt modelId="{A165224F-A3B3-4EA1-99D7-10D89708E9BE}" type="pres">
      <dgm:prSet presAssocID="{00E2E084-9FF0-468A-9C31-FB325413957E}" presName="Name23" presStyleLbl="parChTrans1D4" presStyleIdx="8" presStyleCnt="14"/>
      <dgm:spPr/>
      <dgm:t>
        <a:bodyPr/>
        <a:lstStyle/>
        <a:p>
          <a:endParaRPr lang="fr-FR"/>
        </a:p>
      </dgm:t>
    </dgm:pt>
    <dgm:pt modelId="{068199AF-6D5E-4C9D-A46F-6D4D0364EE4A}" type="pres">
      <dgm:prSet presAssocID="{D6A1DB7B-BE19-4D1E-A362-10ACB86C696C}" presName="hierRoot4" presStyleCnt="0"/>
      <dgm:spPr/>
    </dgm:pt>
    <dgm:pt modelId="{968E9FEC-DA51-4670-8E9D-54748692D4FC}" type="pres">
      <dgm:prSet presAssocID="{D6A1DB7B-BE19-4D1E-A362-10ACB86C696C}" presName="composite4" presStyleCnt="0"/>
      <dgm:spPr/>
    </dgm:pt>
    <dgm:pt modelId="{3422477C-10FA-429A-B191-23E3BEC66EAE}" type="pres">
      <dgm:prSet presAssocID="{D6A1DB7B-BE19-4D1E-A362-10ACB86C696C}" presName="background4" presStyleLbl="node4" presStyleIdx="8" presStyleCnt="14"/>
      <dgm:spPr/>
    </dgm:pt>
    <dgm:pt modelId="{D799D5E1-9F40-437E-9771-ADD5D7958CD9}" type="pres">
      <dgm:prSet presAssocID="{D6A1DB7B-BE19-4D1E-A362-10ACB86C696C}" presName="text4" presStyleLbl="fgAcc4" presStyleIdx="8" presStyleCnt="14">
        <dgm:presLayoutVars>
          <dgm:chPref val="3"/>
        </dgm:presLayoutVars>
      </dgm:prSet>
      <dgm:spPr/>
      <dgm:t>
        <a:bodyPr/>
        <a:lstStyle/>
        <a:p>
          <a:endParaRPr lang="fr-FR"/>
        </a:p>
      </dgm:t>
    </dgm:pt>
    <dgm:pt modelId="{91C22BF8-20C3-466E-8384-71251F1F61EE}" type="pres">
      <dgm:prSet presAssocID="{D6A1DB7B-BE19-4D1E-A362-10ACB86C696C}" presName="hierChild5" presStyleCnt="0"/>
      <dgm:spPr/>
    </dgm:pt>
    <dgm:pt modelId="{7CA68E72-9603-4470-8E2F-5BB7C395D4B3}" type="pres">
      <dgm:prSet presAssocID="{57BB23DE-DBAB-464C-85F9-02E3C909AB63}" presName="Name23" presStyleLbl="parChTrans1D4" presStyleIdx="9" presStyleCnt="14"/>
      <dgm:spPr/>
      <dgm:t>
        <a:bodyPr/>
        <a:lstStyle/>
        <a:p>
          <a:endParaRPr lang="fr-FR"/>
        </a:p>
      </dgm:t>
    </dgm:pt>
    <dgm:pt modelId="{470C61E7-2AB5-45F0-B355-59DECAA0DD3A}" type="pres">
      <dgm:prSet presAssocID="{67E3B1CF-39B9-4EC9-8550-9A2AF46D6DE0}" presName="hierRoot4" presStyleCnt="0"/>
      <dgm:spPr/>
    </dgm:pt>
    <dgm:pt modelId="{542A026B-1CF9-49D8-B8BD-5D09B091F72D}" type="pres">
      <dgm:prSet presAssocID="{67E3B1CF-39B9-4EC9-8550-9A2AF46D6DE0}" presName="composite4" presStyleCnt="0"/>
      <dgm:spPr/>
    </dgm:pt>
    <dgm:pt modelId="{AF484AF7-2A73-4351-83CD-04EB04A4438A}" type="pres">
      <dgm:prSet presAssocID="{67E3B1CF-39B9-4EC9-8550-9A2AF46D6DE0}" presName="background4" presStyleLbl="node4" presStyleIdx="9" presStyleCnt="14"/>
      <dgm:spPr/>
    </dgm:pt>
    <dgm:pt modelId="{FEC55E0C-805F-4029-B504-E823A29398D5}" type="pres">
      <dgm:prSet presAssocID="{67E3B1CF-39B9-4EC9-8550-9A2AF46D6DE0}" presName="text4" presStyleLbl="fgAcc4" presStyleIdx="9" presStyleCnt="14">
        <dgm:presLayoutVars>
          <dgm:chPref val="3"/>
        </dgm:presLayoutVars>
      </dgm:prSet>
      <dgm:spPr/>
      <dgm:t>
        <a:bodyPr/>
        <a:lstStyle/>
        <a:p>
          <a:endParaRPr lang="fr-FR"/>
        </a:p>
      </dgm:t>
    </dgm:pt>
    <dgm:pt modelId="{EB942670-EF39-4BC0-B107-E301C1F6D58B}" type="pres">
      <dgm:prSet presAssocID="{67E3B1CF-39B9-4EC9-8550-9A2AF46D6DE0}" presName="hierChild5" presStyleCnt="0"/>
      <dgm:spPr/>
    </dgm:pt>
    <dgm:pt modelId="{377194F2-149C-41C6-80A1-A104780C7755}" type="pres">
      <dgm:prSet presAssocID="{6605752C-E4A7-471E-90FF-5EE01F1ED5AB}" presName="Name23" presStyleLbl="parChTrans1D4" presStyleIdx="10" presStyleCnt="14"/>
      <dgm:spPr/>
      <dgm:t>
        <a:bodyPr/>
        <a:lstStyle/>
        <a:p>
          <a:endParaRPr lang="fr-FR"/>
        </a:p>
      </dgm:t>
    </dgm:pt>
    <dgm:pt modelId="{D3F88984-C735-4A9B-A752-5EA8AA612288}" type="pres">
      <dgm:prSet presAssocID="{71828E0F-9507-4FE1-BA1F-B8EA7C5E3322}" presName="hierRoot4" presStyleCnt="0"/>
      <dgm:spPr/>
    </dgm:pt>
    <dgm:pt modelId="{86FD6C6A-5A5B-4570-AE18-1A8449B47F22}" type="pres">
      <dgm:prSet presAssocID="{71828E0F-9507-4FE1-BA1F-B8EA7C5E3322}" presName="composite4" presStyleCnt="0"/>
      <dgm:spPr/>
    </dgm:pt>
    <dgm:pt modelId="{656E598B-EAAD-4879-9315-2A42552BA3E1}" type="pres">
      <dgm:prSet presAssocID="{71828E0F-9507-4FE1-BA1F-B8EA7C5E3322}" presName="background4" presStyleLbl="node4" presStyleIdx="10" presStyleCnt="14"/>
      <dgm:spPr/>
    </dgm:pt>
    <dgm:pt modelId="{841384D5-D4C0-4876-940B-41D213B23E3F}" type="pres">
      <dgm:prSet presAssocID="{71828E0F-9507-4FE1-BA1F-B8EA7C5E3322}" presName="text4" presStyleLbl="fgAcc4" presStyleIdx="10" presStyleCnt="14">
        <dgm:presLayoutVars>
          <dgm:chPref val="3"/>
        </dgm:presLayoutVars>
      </dgm:prSet>
      <dgm:spPr/>
      <dgm:t>
        <a:bodyPr/>
        <a:lstStyle/>
        <a:p>
          <a:endParaRPr lang="fr-FR"/>
        </a:p>
      </dgm:t>
    </dgm:pt>
    <dgm:pt modelId="{2ADB739B-B70F-4637-B963-06977DE2517D}" type="pres">
      <dgm:prSet presAssocID="{71828E0F-9507-4FE1-BA1F-B8EA7C5E3322}" presName="hierChild5" presStyleCnt="0"/>
      <dgm:spPr/>
    </dgm:pt>
    <dgm:pt modelId="{9A4336CC-6190-4387-9988-DB5ADFC9EBA0}" type="pres">
      <dgm:prSet presAssocID="{E9452BCA-925D-4D55-934D-08FBABC521A2}" presName="Name23" presStyleLbl="parChTrans1D4" presStyleIdx="11" presStyleCnt="14"/>
      <dgm:spPr/>
      <dgm:t>
        <a:bodyPr/>
        <a:lstStyle/>
        <a:p>
          <a:endParaRPr lang="fr-FR"/>
        </a:p>
      </dgm:t>
    </dgm:pt>
    <dgm:pt modelId="{AB006652-835B-46CA-B356-86F7F4BAF688}" type="pres">
      <dgm:prSet presAssocID="{ED4B26A2-D360-4FA9-A4BC-6DB87F3C80EB}" presName="hierRoot4" presStyleCnt="0"/>
      <dgm:spPr/>
    </dgm:pt>
    <dgm:pt modelId="{9052D7B2-7ED2-4293-9401-CA5AA3DEDDA6}" type="pres">
      <dgm:prSet presAssocID="{ED4B26A2-D360-4FA9-A4BC-6DB87F3C80EB}" presName="composite4" presStyleCnt="0"/>
      <dgm:spPr/>
    </dgm:pt>
    <dgm:pt modelId="{6842CF02-2287-48F4-8404-9A4978D2BC01}" type="pres">
      <dgm:prSet presAssocID="{ED4B26A2-D360-4FA9-A4BC-6DB87F3C80EB}" presName="background4" presStyleLbl="node4" presStyleIdx="11" presStyleCnt="14"/>
      <dgm:spPr/>
    </dgm:pt>
    <dgm:pt modelId="{D2EB9541-25CF-4652-B03E-835CA865BC03}" type="pres">
      <dgm:prSet presAssocID="{ED4B26A2-D360-4FA9-A4BC-6DB87F3C80EB}" presName="text4" presStyleLbl="fgAcc4" presStyleIdx="11" presStyleCnt="14">
        <dgm:presLayoutVars>
          <dgm:chPref val="3"/>
        </dgm:presLayoutVars>
      </dgm:prSet>
      <dgm:spPr/>
      <dgm:t>
        <a:bodyPr/>
        <a:lstStyle/>
        <a:p>
          <a:endParaRPr lang="fr-FR"/>
        </a:p>
      </dgm:t>
    </dgm:pt>
    <dgm:pt modelId="{760E2F54-A0E4-442A-8DAB-C6CDA033663A}" type="pres">
      <dgm:prSet presAssocID="{ED4B26A2-D360-4FA9-A4BC-6DB87F3C80EB}" presName="hierChild5" presStyleCnt="0"/>
      <dgm:spPr/>
    </dgm:pt>
    <dgm:pt modelId="{E175E492-1581-451A-B553-F4CFFA9BD48D}" type="pres">
      <dgm:prSet presAssocID="{BBBB2EF7-36D2-40E8-9BD0-2ADCC367CE73}" presName="Name17" presStyleLbl="parChTrans1D3" presStyleIdx="3" presStyleCnt="4"/>
      <dgm:spPr/>
      <dgm:t>
        <a:bodyPr/>
        <a:lstStyle/>
        <a:p>
          <a:endParaRPr lang="fr-FR"/>
        </a:p>
      </dgm:t>
    </dgm:pt>
    <dgm:pt modelId="{28F9230C-AF4D-48F0-A73B-BDA461B67DB1}" type="pres">
      <dgm:prSet presAssocID="{3890E8F3-68D4-44FE-9B1D-6005EDEF2823}" presName="hierRoot3" presStyleCnt="0"/>
      <dgm:spPr/>
    </dgm:pt>
    <dgm:pt modelId="{7C63C40F-184E-4F7F-AB44-A8C18FB8A92F}" type="pres">
      <dgm:prSet presAssocID="{3890E8F3-68D4-44FE-9B1D-6005EDEF2823}" presName="composite3" presStyleCnt="0"/>
      <dgm:spPr/>
    </dgm:pt>
    <dgm:pt modelId="{F0F9B79D-18A9-4423-B546-12BBE6CF7D26}" type="pres">
      <dgm:prSet presAssocID="{3890E8F3-68D4-44FE-9B1D-6005EDEF2823}" presName="background3" presStyleLbl="node3" presStyleIdx="3" presStyleCnt="4"/>
      <dgm:spPr/>
    </dgm:pt>
    <dgm:pt modelId="{F64870B7-C3E5-4C6F-BE29-9148E42EB6E8}" type="pres">
      <dgm:prSet presAssocID="{3890E8F3-68D4-44FE-9B1D-6005EDEF2823}" presName="text3" presStyleLbl="fgAcc3" presStyleIdx="3" presStyleCnt="4" custScaleX="142463">
        <dgm:presLayoutVars>
          <dgm:chPref val="3"/>
        </dgm:presLayoutVars>
      </dgm:prSet>
      <dgm:spPr/>
      <dgm:t>
        <a:bodyPr/>
        <a:lstStyle/>
        <a:p>
          <a:endParaRPr lang="fr-FR"/>
        </a:p>
      </dgm:t>
    </dgm:pt>
    <dgm:pt modelId="{988FA132-FA25-4088-957E-618CFCC7DEF6}" type="pres">
      <dgm:prSet presAssocID="{3890E8F3-68D4-44FE-9B1D-6005EDEF2823}" presName="hierChild4" presStyleCnt="0"/>
      <dgm:spPr/>
    </dgm:pt>
    <dgm:pt modelId="{5FBBB1AE-A6E1-4F7A-A3E8-F716AC330C7F}" type="pres">
      <dgm:prSet presAssocID="{706C4A4D-F15F-4620-BE05-77E7F6C2E926}" presName="Name23" presStyleLbl="parChTrans1D4" presStyleIdx="12" presStyleCnt="14"/>
      <dgm:spPr/>
      <dgm:t>
        <a:bodyPr/>
        <a:lstStyle/>
        <a:p>
          <a:endParaRPr lang="fr-FR"/>
        </a:p>
      </dgm:t>
    </dgm:pt>
    <dgm:pt modelId="{72C752BB-9B07-4B8C-901D-89A1AE098AAF}" type="pres">
      <dgm:prSet presAssocID="{6351DA04-8A6C-4208-A3EB-713C7EDC943A}" presName="hierRoot4" presStyleCnt="0"/>
      <dgm:spPr/>
    </dgm:pt>
    <dgm:pt modelId="{34B3565C-A0C0-41E2-BDAA-AD2BF1A8BD75}" type="pres">
      <dgm:prSet presAssocID="{6351DA04-8A6C-4208-A3EB-713C7EDC943A}" presName="composite4" presStyleCnt="0"/>
      <dgm:spPr/>
    </dgm:pt>
    <dgm:pt modelId="{40078F80-C4C5-4C4A-9180-C9B822A43E05}" type="pres">
      <dgm:prSet presAssocID="{6351DA04-8A6C-4208-A3EB-713C7EDC943A}" presName="background4" presStyleLbl="node4" presStyleIdx="12" presStyleCnt="14"/>
      <dgm:spPr/>
    </dgm:pt>
    <dgm:pt modelId="{6549FC2A-5770-4D0E-ACE0-7B88047D8796}" type="pres">
      <dgm:prSet presAssocID="{6351DA04-8A6C-4208-A3EB-713C7EDC943A}" presName="text4" presStyleLbl="fgAcc4" presStyleIdx="12" presStyleCnt="14">
        <dgm:presLayoutVars>
          <dgm:chPref val="3"/>
        </dgm:presLayoutVars>
      </dgm:prSet>
      <dgm:spPr/>
      <dgm:t>
        <a:bodyPr/>
        <a:lstStyle/>
        <a:p>
          <a:endParaRPr lang="fr-FR"/>
        </a:p>
      </dgm:t>
    </dgm:pt>
    <dgm:pt modelId="{F47C692E-854E-416E-A034-1B549A5767FF}" type="pres">
      <dgm:prSet presAssocID="{6351DA04-8A6C-4208-A3EB-713C7EDC943A}" presName="hierChild5" presStyleCnt="0"/>
      <dgm:spPr/>
    </dgm:pt>
    <dgm:pt modelId="{09F4854C-CDC1-41A5-BF10-E0B9032CA332}" type="pres">
      <dgm:prSet presAssocID="{FD7B3ABC-5B89-4967-9ABD-DB16A322823C}" presName="Name23" presStyleLbl="parChTrans1D4" presStyleIdx="13" presStyleCnt="14"/>
      <dgm:spPr/>
      <dgm:t>
        <a:bodyPr/>
        <a:lstStyle/>
        <a:p>
          <a:endParaRPr lang="fr-FR"/>
        </a:p>
      </dgm:t>
    </dgm:pt>
    <dgm:pt modelId="{5841DAF1-26B3-4E59-AFFC-94DFB5787E51}" type="pres">
      <dgm:prSet presAssocID="{43B60640-D3DF-4F1D-AFAB-BDE7D8D8F73A}" presName="hierRoot4" presStyleCnt="0"/>
      <dgm:spPr/>
    </dgm:pt>
    <dgm:pt modelId="{C383A75A-69AE-4AC7-84D6-BA61547EE63E}" type="pres">
      <dgm:prSet presAssocID="{43B60640-D3DF-4F1D-AFAB-BDE7D8D8F73A}" presName="composite4" presStyleCnt="0"/>
      <dgm:spPr/>
    </dgm:pt>
    <dgm:pt modelId="{B12B9E67-683F-46DD-B401-0B27F3D643A3}" type="pres">
      <dgm:prSet presAssocID="{43B60640-D3DF-4F1D-AFAB-BDE7D8D8F73A}" presName="background4" presStyleLbl="node4" presStyleIdx="13" presStyleCnt="14"/>
      <dgm:spPr/>
    </dgm:pt>
    <dgm:pt modelId="{F0D80606-C778-44A1-9B0E-979A6C345CDB}" type="pres">
      <dgm:prSet presAssocID="{43B60640-D3DF-4F1D-AFAB-BDE7D8D8F73A}" presName="text4" presStyleLbl="fgAcc4" presStyleIdx="13" presStyleCnt="14">
        <dgm:presLayoutVars>
          <dgm:chPref val="3"/>
        </dgm:presLayoutVars>
      </dgm:prSet>
      <dgm:spPr/>
      <dgm:t>
        <a:bodyPr/>
        <a:lstStyle/>
        <a:p>
          <a:endParaRPr lang="fr-FR"/>
        </a:p>
      </dgm:t>
    </dgm:pt>
    <dgm:pt modelId="{2925B6B0-A7FA-4C92-91C3-EC4F9DAA8AEF}" type="pres">
      <dgm:prSet presAssocID="{43B60640-D3DF-4F1D-AFAB-BDE7D8D8F73A}" presName="hierChild5" presStyleCnt="0"/>
      <dgm:spPr/>
    </dgm:pt>
  </dgm:ptLst>
  <dgm:cxnLst>
    <dgm:cxn modelId="{9DDB9739-4376-4D24-88C4-426A398C85E6}" srcId="{E0F878C5-3D89-4C96-BB8F-B93BD8A8AA76}" destId="{642534B3-AD80-4EC4-8E4A-A84BC43F1C2F}" srcOrd="0" destOrd="0" parTransId="{A96A6507-C881-4EDC-B878-053B7DF9A883}" sibTransId="{1BADF6E7-6E9A-485F-9489-7541A2E83971}"/>
    <dgm:cxn modelId="{A8629F44-D64F-46CA-B398-9900F8D1AD0D}" type="presOf" srcId="{7642D4B2-C322-42BC-B0A2-B9F991F57B8A}" destId="{C6BEBAC4-CCF0-4936-AED5-75D715317CC4}" srcOrd="0" destOrd="0" presId="urn:microsoft.com/office/officeart/2005/8/layout/hierarchy1"/>
    <dgm:cxn modelId="{86FF1DE8-B0B6-4C89-B713-F5565EA79926}" srcId="{3890E8F3-68D4-44FE-9B1D-6005EDEF2823}" destId="{6351DA04-8A6C-4208-A3EB-713C7EDC943A}" srcOrd="0" destOrd="0" parTransId="{706C4A4D-F15F-4620-BE05-77E7F6C2E926}" sibTransId="{A1A9D17C-38F4-4997-870F-A268A77974AE}"/>
    <dgm:cxn modelId="{A9801515-F580-4DB0-8AE1-FB4696516657}" type="presOf" srcId="{DFF8F579-7AEC-4BA8-94FE-B9CC6A5BF42A}" destId="{FAA374DB-8B2A-4B8F-B6B7-5E6EFD15397F}" srcOrd="0" destOrd="0" presId="urn:microsoft.com/office/officeart/2005/8/layout/hierarchy1"/>
    <dgm:cxn modelId="{55D16116-7B7C-452F-BE2C-0D4DD13FEF3E}" srcId="{169CFC42-F83C-4E19-951D-C86C6C407ED2}" destId="{71828E0F-9507-4FE1-BA1F-B8EA7C5E3322}" srcOrd="1" destOrd="0" parTransId="{6605752C-E4A7-471E-90FF-5EE01F1ED5AB}" sibTransId="{AB818BF1-B5A1-4850-BCA4-8C898A46F5C6}"/>
    <dgm:cxn modelId="{C63798B0-D1AB-477A-A4E0-076596FA35CD}" srcId="{7642D4B2-C322-42BC-B0A2-B9F991F57B8A}" destId="{115AD1CC-C209-42E2-9C75-2B2649163E98}" srcOrd="1" destOrd="0" parTransId="{7A2A6C27-1FE3-40F2-B70F-2227BE8FD0BB}" sibTransId="{A52C2163-897B-4D0A-9B13-619889755514}"/>
    <dgm:cxn modelId="{1A0C649E-7059-4D0C-A14D-F6CA00E6007F}" srcId="{033DBAE2-6740-4A70-9DD7-9F2F3D682580}" destId="{234AB873-28E9-4DA9-9345-7BC4E6084122}" srcOrd="0" destOrd="0" parTransId="{DC32FDB7-A0E9-4D80-BE73-E85996D10B38}" sibTransId="{4643FE55-2C29-4FB5-B17E-F15517177342}"/>
    <dgm:cxn modelId="{DB915DC8-D0CE-41AF-9457-48681082EF58}" type="presOf" srcId="{2C43091F-B8A3-40E2-8852-6BFC823AEECB}" destId="{42A88F5A-49A2-4847-94AC-8186A51BE239}" srcOrd="0" destOrd="0" presId="urn:microsoft.com/office/officeart/2005/8/layout/hierarchy1"/>
    <dgm:cxn modelId="{871DC078-5242-4EF8-AB3A-7C54C9C7CB5D}" srcId="{D6A1DB7B-BE19-4D1E-A362-10ACB86C696C}" destId="{67E3B1CF-39B9-4EC9-8550-9A2AF46D6DE0}" srcOrd="0" destOrd="0" parTransId="{57BB23DE-DBAB-464C-85F9-02E3C909AB63}" sibTransId="{56ABC62C-4A29-4F91-9F5F-B8555C4618DD}"/>
    <dgm:cxn modelId="{2718C85D-CF38-4EBE-816F-EDE032187737}" type="presOf" srcId="{234AB873-28E9-4DA9-9345-7BC4E6084122}" destId="{485FEDAB-A402-4D37-B4DE-EEAB025A8039}" srcOrd="0" destOrd="0" presId="urn:microsoft.com/office/officeart/2005/8/layout/hierarchy1"/>
    <dgm:cxn modelId="{D22CEB71-7FC2-4308-BEDA-C83B0130432B}" type="presOf" srcId="{6351DA04-8A6C-4208-A3EB-713C7EDC943A}" destId="{6549FC2A-5770-4D0E-ACE0-7B88047D8796}" srcOrd="0" destOrd="0" presId="urn:microsoft.com/office/officeart/2005/8/layout/hierarchy1"/>
    <dgm:cxn modelId="{9F937689-B803-4723-B5D5-203518E3ED7C}" type="presOf" srcId="{706C4A4D-F15F-4620-BE05-77E7F6C2E926}" destId="{5FBBB1AE-A6E1-4F7A-A3E8-F716AC330C7F}" srcOrd="0" destOrd="0" presId="urn:microsoft.com/office/officeart/2005/8/layout/hierarchy1"/>
    <dgm:cxn modelId="{C55FF953-D040-43FC-BF42-6F70252EB786}" type="presOf" srcId="{A86FFC4C-83A2-41C0-9B42-37A1637DE9F0}" destId="{B8C588A9-D9F6-4776-B20C-D66A74D89603}" srcOrd="0" destOrd="0" presId="urn:microsoft.com/office/officeart/2005/8/layout/hierarchy1"/>
    <dgm:cxn modelId="{6D142C57-28DC-410F-89A3-6B6F8496ED0B}" srcId="{1C2893A4-E8D8-4E65-8938-10F7E163F558}" destId="{D01C6E23-6FD9-471C-8253-805AEE3C85D7}" srcOrd="1" destOrd="0" parTransId="{61F09FE5-352F-4F3A-8B4C-02387C9C2C73}" sibTransId="{5B9A2682-F5DE-4166-972C-3D9D5676994D}"/>
    <dgm:cxn modelId="{9EC0D41F-C4EE-4AD7-B66C-389420D46F0D}" srcId="{169CFC42-F83C-4E19-951D-C86C6C407ED2}" destId="{D6A1DB7B-BE19-4D1E-A362-10ACB86C696C}" srcOrd="0" destOrd="0" parTransId="{00E2E084-9FF0-468A-9C31-FB325413957E}" sibTransId="{7B80C9E6-B049-4B9C-8C8D-38B89B004224}"/>
    <dgm:cxn modelId="{890DA027-24C5-46B9-A1E0-BFB8ADBF0F58}" type="presOf" srcId="{D6A1DB7B-BE19-4D1E-A362-10ACB86C696C}" destId="{D799D5E1-9F40-437E-9771-ADD5D7958CD9}" srcOrd="0" destOrd="0" presId="urn:microsoft.com/office/officeart/2005/8/layout/hierarchy1"/>
    <dgm:cxn modelId="{4EE49405-3689-4582-9D31-81BD4AE68B21}" srcId="{1C2893A4-E8D8-4E65-8938-10F7E163F558}" destId="{7642D4B2-C322-42BC-B0A2-B9F991F57B8A}" srcOrd="0" destOrd="0" parTransId="{DFF8F579-7AEC-4BA8-94FE-B9CC6A5BF42A}" sibTransId="{3850B458-34F5-4A87-AAEB-B153D0A59FFA}"/>
    <dgm:cxn modelId="{9DC3C4E8-D9B9-4A46-8270-9C2E61D624E1}" type="presOf" srcId="{67E3B1CF-39B9-4EC9-8550-9A2AF46D6DE0}" destId="{FEC55E0C-805F-4029-B504-E823A29398D5}" srcOrd="0" destOrd="0" presId="urn:microsoft.com/office/officeart/2005/8/layout/hierarchy1"/>
    <dgm:cxn modelId="{EE5DCE47-E3E2-4AD3-92F7-E0BE91337E90}" srcId="{7642D4B2-C322-42BC-B0A2-B9F991F57B8A}" destId="{B5B18F3F-00DE-4463-8BA5-28F3BA83874E}" srcOrd="0" destOrd="0" parTransId="{B0D38306-E6BE-4F2F-A71A-49A995F32B2A}" sibTransId="{B2DF0DDF-00F4-4890-91E7-BD7544CA0A73}"/>
    <dgm:cxn modelId="{953772F1-94F8-438C-BF6A-65639BC972E6}" type="presOf" srcId="{3890E8F3-68D4-44FE-9B1D-6005EDEF2823}" destId="{F64870B7-C3E5-4C6F-BE29-9148E42EB6E8}" srcOrd="0" destOrd="0" presId="urn:microsoft.com/office/officeart/2005/8/layout/hierarchy1"/>
    <dgm:cxn modelId="{16515312-D8C8-4236-8EE0-321633F68A9C}" type="presOf" srcId="{C0743883-99EA-4417-A9BB-E61EB968DD75}" destId="{72964285-9A27-4E1C-AAF8-40EB64F10C53}" srcOrd="0" destOrd="0" presId="urn:microsoft.com/office/officeart/2005/8/layout/hierarchy1"/>
    <dgm:cxn modelId="{E799483A-5BD7-4C47-A932-FC5680E35A73}" type="presOf" srcId="{571B2000-DEBB-4676-88D4-DAB70F9E3F85}" destId="{A63779D8-57CA-4CD0-8614-4270B86F3B32}" srcOrd="0" destOrd="0" presId="urn:microsoft.com/office/officeart/2005/8/layout/hierarchy1"/>
    <dgm:cxn modelId="{5090EE96-AF72-4159-B248-9E017BCEF5C5}" type="presOf" srcId="{7291847F-40A7-49D8-ADA8-B134D3A3220C}" destId="{7849DA30-B60C-4213-BFDB-BA4FDD748648}" srcOrd="0" destOrd="0" presId="urn:microsoft.com/office/officeart/2005/8/layout/hierarchy1"/>
    <dgm:cxn modelId="{704C24A9-8200-42E1-8886-167FCCF96935}" type="presOf" srcId="{ED4B26A2-D360-4FA9-A4BC-6DB87F3C80EB}" destId="{D2EB9541-25CF-4652-B03E-835CA865BC03}" srcOrd="0" destOrd="0" presId="urn:microsoft.com/office/officeart/2005/8/layout/hierarchy1"/>
    <dgm:cxn modelId="{E5F54765-CE14-47E2-94A8-940E9CBCA38D}" type="presOf" srcId="{665323BF-EE71-46F7-AF31-5975CEB79AB3}" destId="{6B33DD4B-D21A-4DC6-B42A-35D1D15E87DC}" srcOrd="0" destOrd="0" presId="urn:microsoft.com/office/officeart/2005/8/layout/hierarchy1"/>
    <dgm:cxn modelId="{91B3CB0E-409D-4F9F-8C9D-53BC49514107}" type="presOf" srcId="{D01C6E23-6FD9-471C-8253-805AEE3C85D7}" destId="{538F89F0-804E-4D8C-BDBB-E96A54A8C7A5}" srcOrd="0" destOrd="0" presId="urn:microsoft.com/office/officeart/2005/8/layout/hierarchy1"/>
    <dgm:cxn modelId="{903B2A0D-6BB6-4F0B-997A-FE01F424D623}" srcId="{6351DA04-8A6C-4208-A3EB-713C7EDC943A}" destId="{43B60640-D3DF-4F1D-AFAB-BDE7D8D8F73A}" srcOrd="0" destOrd="0" parTransId="{FD7B3ABC-5B89-4967-9ABD-DB16A322823C}" sibTransId="{5080ADE7-DDD0-4980-A28D-27CE8070DE70}"/>
    <dgm:cxn modelId="{8FC77FDF-2307-4603-977C-F3AAE6EE1953}" type="presOf" srcId="{9A1979AC-4AA5-4818-BCFC-35F282650DA5}" destId="{D17C94EF-1BC2-42C3-89E6-49243659D188}" srcOrd="0" destOrd="0" presId="urn:microsoft.com/office/officeart/2005/8/layout/hierarchy1"/>
    <dgm:cxn modelId="{AD2B6897-EA15-4CAF-87DE-4E8ABC67E663}" type="presOf" srcId="{DC32FDB7-A0E9-4D80-BE73-E85996D10B38}" destId="{E894518C-6288-4634-BF36-AAA38750BF74}" srcOrd="0" destOrd="0" presId="urn:microsoft.com/office/officeart/2005/8/layout/hierarchy1"/>
    <dgm:cxn modelId="{233E364A-26DC-404D-B8C3-A8A5F62A1ABF}" type="presOf" srcId="{74A26CA2-1630-4941-AE2F-6AC347DB3188}" destId="{3EDD83B8-56BD-4E87-9569-E21D169DC5DC}" srcOrd="0" destOrd="0" presId="urn:microsoft.com/office/officeart/2005/8/layout/hierarchy1"/>
    <dgm:cxn modelId="{546DC370-C386-4891-B65A-F31CE82C44DB}" type="presOf" srcId="{2463C2AA-88B6-4D20-A322-EB81F77BF8EA}" destId="{8B5133F3-B4FB-4916-BE7C-DCFFE5BCB698}" srcOrd="0" destOrd="0" presId="urn:microsoft.com/office/officeart/2005/8/layout/hierarchy1"/>
    <dgm:cxn modelId="{76BB89E2-011F-4B0D-BEFC-6CF343927A8B}" type="presOf" srcId="{66B7BBAD-9D7A-455E-A819-8A2027E6C67D}" destId="{DF8BEC5E-5707-411C-A024-947A7B6BA798}" srcOrd="0" destOrd="0" presId="urn:microsoft.com/office/officeart/2005/8/layout/hierarchy1"/>
    <dgm:cxn modelId="{C683BF47-3CF6-426F-989C-B90500FF13D5}" srcId="{71828E0F-9507-4FE1-BA1F-B8EA7C5E3322}" destId="{ED4B26A2-D360-4FA9-A4BC-6DB87F3C80EB}" srcOrd="0" destOrd="0" parTransId="{E9452BCA-925D-4D55-934D-08FBABC521A2}" sibTransId="{6DC3E9DE-B45A-4798-BADB-4564D94B3ED5}"/>
    <dgm:cxn modelId="{6CA0B787-BD55-4664-95D7-215093158550}" srcId="{115AD1CC-C209-42E2-9C75-2B2649163E98}" destId="{2463C2AA-88B6-4D20-A322-EB81F77BF8EA}" srcOrd="0" destOrd="0" parTransId="{74A26CA2-1630-4941-AE2F-6AC347DB3188}" sibTransId="{3AF6B53D-42FC-4E71-9920-44E00E37CC15}"/>
    <dgm:cxn modelId="{1663A37F-F639-45EE-8381-A15897C2CCBA}" type="presOf" srcId="{B0D38306-E6BE-4F2F-A71A-49A995F32B2A}" destId="{90124C07-B07E-4176-8225-A995B02CDAFC}" srcOrd="0" destOrd="0" presId="urn:microsoft.com/office/officeart/2005/8/layout/hierarchy1"/>
    <dgm:cxn modelId="{CA5E5890-D290-45C3-BC14-D3024E8AAB34}" type="presOf" srcId="{71828E0F-9507-4FE1-BA1F-B8EA7C5E3322}" destId="{841384D5-D4C0-4876-940B-41D213B23E3F}" srcOrd="0" destOrd="0" presId="urn:microsoft.com/office/officeart/2005/8/layout/hierarchy1"/>
    <dgm:cxn modelId="{9C947756-913F-45A6-9325-2339C0D4D1AB}" type="presOf" srcId="{7A2A6C27-1FE3-40F2-B70F-2227BE8FD0BB}" destId="{03418BDB-50D7-4FA8-9A4C-E44CA016D413}" srcOrd="0" destOrd="0" presId="urn:microsoft.com/office/officeart/2005/8/layout/hierarchy1"/>
    <dgm:cxn modelId="{4054F010-974E-4888-B660-C5E5ABE4BD83}" srcId="{D01C6E23-6FD9-471C-8253-805AEE3C85D7}" destId="{169CFC42-F83C-4E19-951D-C86C6C407ED2}" srcOrd="0" destOrd="0" parTransId="{6C5AEFF3-E491-4EEF-901B-74FBE71E8E48}" sibTransId="{95596DDB-C82C-4ED5-B3B8-642CCC4711FE}"/>
    <dgm:cxn modelId="{BF1B2C0F-7D32-4FE0-8EB7-C64650A67A11}" type="presOf" srcId="{E9452BCA-925D-4D55-934D-08FBABC521A2}" destId="{9A4336CC-6190-4387-9988-DB5ADFC9EBA0}" srcOrd="0" destOrd="0" presId="urn:microsoft.com/office/officeart/2005/8/layout/hierarchy1"/>
    <dgm:cxn modelId="{B0FA07BB-8BB4-46CC-B869-337F0C29C1F9}" srcId="{D01C6E23-6FD9-471C-8253-805AEE3C85D7}" destId="{3890E8F3-68D4-44FE-9B1D-6005EDEF2823}" srcOrd="1" destOrd="0" parTransId="{BBBB2EF7-36D2-40E8-9BD0-2ADCC367CE73}" sibTransId="{3EDC48FD-A6D8-48B5-89EA-4E148D896473}"/>
    <dgm:cxn modelId="{18FB32AE-EC25-4E2B-8B7F-907CF5CA08E5}" type="presOf" srcId="{00E2E084-9FF0-468A-9C31-FB325413957E}" destId="{A165224F-A3B3-4EA1-99D7-10D89708E9BE}" srcOrd="0" destOrd="0" presId="urn:microsoft.com/office/officeart/2005/8/layout/hierarchy1"/>
    <dgm:cxn modelId="{3287EE6D-533E-4BD9-8E27-281FC487FC04}" srcId="{7291847F-40A7-49D8-ADA8-B134D3A3220C}" destId="{1C2893A4-E8D8-4E65-8938-10F7E163F558}" srcOrd="0" destOrd="0" parTransId="{B5B0CE5A-16FD-49F6-AC68-290D1956C273}" sibTransId="{1E294A97-2E6B-4CC1-98B5-D994F5550D6C}"/>
    <dgm:cxn modelId="{DE320BD4-A4D3-4455-B23C-118DFA05F3E4}" type="presOf" srcId="{115AD1CC-C209-42E2-9C75-2B2649163E98}" destId="{87A683D1-29C7-4D25-8751-B57580CAA176}" srcOrd="0" destOrd="0" presId="urn:microsoft.com/office/officeart/2005/8/layout/hierarchy1"/>
    <dgm:cxn modelId="{B7518649-3B93-4CE5-8B04-A15B4BF0C190}" type="presOf" srcId="{57BB23DE-DBAB-464C-85F9-02E3C909AB63}" destId="{7CA68E72-9603-4470-8E2F-5BB7C395D4B3}" srcOrd="0" destOrd="0" presId="urn:microsoft.com/office/officeart/2005/8/layout/hierarchy1"/>
    <dgm:cxn modelId="{7CDC0BA4-8750-4E5C-8E5A-A7A6295985C8}" type="presOf" srcId="{033DBAE2-6740-4A70-9DD7-9F2F3D682580}" destId="{8EA5EBAA-F521-4C3D-9C31-65E007789D78}" srcOrd="0" destOrd="0" presId="urn:microsoft.com/office/officeart/2005/8/layout/hierarchy1"/>
    <dgm:cxn modelId="{CD9D0DAF-F874-4521-8D7B-CA9FA250A4D9}" srcId="{115AD1CC-C209-42E2-9C75-2B2649163E98}" destId="{033DBAE2-6740-4A70-9DD7-9F2F3D682580}" srcOrd="1" destOrd="0" parTransId="{665323BF-EE71-46F7-AF31-5975CEB79AB3}" sibTransId="{A4CE2952-F57C-4A36-9810-AC091C2B6AA6}"/>
    <dgm:cxn modelId="{160318FA-087E-48BA-9587-EB93B871D5AB}" type="presOf" srcId="{6605752C-E4A7-471E-90FF-5EE01F1ED5AB}" destId="{377194F2-149C-41C6-80A1-A104780C7755}" srcOrd="0" destOrd="0" presId="urn:microsoft.com/office/officeart/2005/8/layout/hierarchy1"/>
    <dgm:cxn modelId="{225C3635-3EC5-464F-B114-CB62951B5D2A}" type="presOf" srcId="{A96A6507-C881-4EDC-B878-053B7DF9A883}" destId="{2DE584C3-447B-4D8C-84BE-D63FACC7113F}" srcOrd="0" destOrd="0" presId="urn:microsoft.com/office/officeart/2005/8/layout/hierarchy1"/>
    <dgm:cxn modelId="{C18C6830-DBC0-4563-B56B-9C725E152DDD}" srcId="{B5B18F3F-00DE-4463-8BA5-28F3BA83874E}" destId="{66B7BBAD-9D7A-455E-A819-8A2027E6C67D}" srcOrd="0" destOrd="0" parTransId="{C0743883-99EA-4417-A9BB-E61EB968DD75}" sibTransId="{488D3B4A-B672-4C11-958D-543B30F4B544}"/>
    <dgm:cxn modelId="{6F70D38C-9040-4175-956E-1889E7E5EC88}" srcId="{B5B18F3F-00DE-4463-8BA5-28F3BA83874E}" destId="{E0F878C5-3D89-4C96-BB8F-B93BD8A8AA76}" srcOrd="1" destOrd="0" parTransId="{2C43091F-B8A3-40E2-8852-6BFC823AEECB}" sibTransId="{6C91716E-02A5-4860-A518-3C097CE296C1}"/>
    <dgm:cxn modelId="{5B0ABC2F-2879-4D26-931A-5B7693948B9F}" type="presOf" srcId="{B5B18F3F-00DE-4463-8BA5-28F3BA83874E}" destId="{06E89096-0383-4D33-8310-870815DCE102}" srcOrd="0" destOrd="0" presId="urn:microsoft.com/office/officeart/2005/8/layout/hierarchy1"/>
    <dgm:cxn modelId="{FCFBB5B5-D00A-431F-B04F-4D1D12595F40}" type="presOf" srcId="{BBBB2EF7-36D2-40E8-9BD0-2ADCC367CE73}" destId="{E175E492-1581-451A-B553-F4CFFA9BD48D}" srcOrd="0" destOrd="0" presId="urn:microsoft.com/office/officeart/2005/8/layout/hierarchy1"/>
    <dgm:cxn modelId="{79AC41A5-44BB-4FC3-8157-57D93EF72AA3}" type="presOf" srcId="{E0F878C5-3D89-4C96-BB8F-B93BD8A8AA76}" destId="{BF1AA546-B3BB-4820-BEB1-79E40946DF62}" srcOrd="0" destOrd="0" presId="urn:microsoft.com/office/officeart/2005/8/layout/hierarchy1"/>
    <dgm:cxn modelId="{73AF817A-DC26-428E-9381-2827EE593696}" type="presOf" srcId="{61F09FE5-352F-4F3A-8B4C-02387C9C2C73}" destId="{00B34588-1BED-4A4E-BB38-FB83B37FA3C9}" srcOrd="0" destOrd="0" presId="urn:microsoft.com/office/officeart/2005/8/layout/hierarchy1"/>
    <dgm:cxn modelId="{85C2EFA6-997A-4C5A-B1DE-500B81385DA3}" srcId="{66B7BBAD-9D7A-455E-A819-8A2027E6C67D}" destId="{2E75E05C-52E8-41A4-8890-1C6E614E36D7}" srcOrd="0" destOrd="0" parTransId="{571B2000-DEBB-4676-88D4-DAB70F9E3F85}" sibTransId="{D11142E4-3A24-492A-94EC-71B6940570B1}"/>
    <dgm:cxn modelId="{018F128C-8C02-44EA-8D7F-3417B3860BD8}" type="presOf" srcId="{FD7B3ABC-5B89-4967-9ABD-DB16A322823C}" destId="{09F4854C-CDC1-41A5-BF10-E0B9032CA332}" srcOrd="0" destOrd="0" presId="urn:microsoft.com/office/officeart/2005/8/layout/hierarchy1"/>
    <dgm:cxn modelId="{40A2E508-81D2-45E5-8A65-01E3B3C57976}" type="presOf" srcId="{169CFC42-F83C-4E19-951D-C86C6C407ED2}" destId="{D14A4D77-174A-425E-8371-1474C71C8058}" srcOrd="0" destOrd="0" presId="urn:microsoft.com/office/officeart/2005/8/layout/hierarchy1"/>
    <dgm:cxn modelId="{19829EB8-021C-4ECD-A888-6DC3797FEF42}" type="presOf" srcId="{1C2893A4-E8D8-4E65-8938-10F7E163F558}" destId="{7CB2BBBD-F2D5-40A3-BDA6-E5C1C08E5780}" srcOrd="0" destOrd="0" presId="urn:microsoft.com/office/officeart/2005/8/layout/hierarchy1"/>
    <dgm:cxn modelId="{4C98783E-19CD-47E9-B726-01DFF74F7CDD}" type="presOf" srcId="{43B60640-D3DF-4F1D-AFAB-BDE7D8D8F73A}" destId="{F0D80606-C778-44A1-9B0E-979A6C345CDB}" srcOrd="0" destOrd="0" presId="urn:microsoft.com/office/officeart/2005/8/layout/hierarchy1"/>
    <dgm:cxn modelId="{9256BA21-052A-4B7B-BC05-D7265E113F10}" type="presOf" srcId="{2E75E05C-52E8-41A4-8890-1C6E614E36D7}" destId="{EC9A0F26-3077-40F9-979D-3C40D97D05C6}" srcOrd="0" destOrd="0" presId="urn:microsoft.com/office/officeart/2005/8/layout/hierarchy1"/>
    <dgm:cxn modelId="{2DE8D9DC-2555-42CA-9349-5ECF511D5E04}" type="presOf" srcId="{642534B3-AD80-4EC4-8E4A-A84BC43F1C2F}" destId="{D243ACC8-32B0-44BE-A933-736EF9B6917D}" srcOrd="0" destOrd="0" presId="urn:microsoft.com/office/officeart/2005/8/layout/hierarchy1"/>
    <dgm:cxn modelId="{983C5364-D7C1-49D3-A202-A71A4113AC21}" srcId="{2463C2AA-88B6-4D20-A322-EB81F77BF8EA}" destId="{9A1979AC-4AA5-4818-BCFC-35F282650DA5}" srcOrd="0" destOrd="0" parTransId="{A86FFC4C-83A2-41C0-9B42-37A1637DE9F0}" sibTransId="{BC241185-538A-4807-929A-4F512015A285}"/>
    <dgm:cxn modelId="{F4C33138-6245-4D0F-B2A0-E7A8E84E53A6}" type="presOf" srcId="{6C5AEFF3-E491-4EEF-901B-74FBE71E8E48}" destId="{A0A01144-DFCE-4910-A5D2-7D0FF13E6D2E}" srcOrd="0" destOrd="0" presId="urn:microsoft.com/office/officeart/2005/8/layout/hierarchy1"/>
    <dgm:cxn modelId="{0D137D8F-1980-45CA-A218-9F2EBDDA28A0}" type="presParOf" srcId="{7849DA30-B60C-4213-BFDB-BA4FDD748648}" destId="{E3E9DBE5-8836-4161-9493-AA09C4387F18}" srcOrd="0" destOrd="0" presId="urn:microsoft.com/office/officeart/2005/8/layout/hierarchy1"/>
    <dgm:cxn modelId="{3FE88034-2396-4B71-BB34-93F0833047FD}" type="presParOf" srcId="{E3E9DBE5-8836-4161-9493-AA09C4387F18}" destId="{FDC8B970-43C8-4CCF-A2B8-2B0BFC816D46}" srcOrd="0" destOrd="0" presId="urn:microsoft.com/office/officeart/2005/8/layout/hierarchy1"/>
    <dgm:cxn modelId="{C36EE12D-EDF2-4FD1-9698-7CE4E06ECA5F}" type="presParOf" srcId="{FDC8B970-43C8-4CCF-A2B8-2B0BFC816D46}" destId="{E75828FB-68ED-4E7F-8A72-ED77488F82AC}" srcOrd="0" destOrd="0" presId="urn:microsoft.com/office/officeart/2005/8/layout/hierarchy1"/>
    <dgm:cxn modelId="{F3582DF9-A819-4154-B007-12BCBAEA4333}" type="presParOf" srcId="{FDC8B970-43C8-4CCF-A2B8-2B0BFC816D46}" destId="{7CB2BBBD-F2D5-40A3-BDA6-E5C1C08E5780}" srcOrd="1" destOrd="0" presId="urn:microsoft.com/office/officeart/2005/8/layout/hierarchy1"/>
    <dgm:cxn modelId="{ADFD587A-BD74-484C-9D08-89132A05DFA2}" type="presParOf" srcId="{E3E9DBE5-8836-4161-9493-AA09C4387F18}" destId="{43911938-8726-4280-9941-2437D4442CD8}" srcOrd="1" destOrd="0" presId="urn:microsoft.com/office/officeart/2005/8/layout/hierarchy1"/>
    <dgm:cxn modelId="{0C1CD967-EBBB-46C5-9FBE-F24D84D35CCB}" type="presParOf" srcId="{43911938-8726-4280-9941-2437D4442CD8}" destId="{FAA374DB-8B2A-4B8F-B6B7-5E6EFD15397F}" srcOrd="0" destOrd="0" presId="urn:microsoft.com/office/officeart/2005/8/layout/hierarchy1"/>
    <dgm:cxn modelId="{A55DFE2D-58EC-404C-8C9D-7E13ADEE353E}" type="presParOf" srcId="{43911938-8726-4280-9941-2437D4442CD8}" destId="{ED368574-2CFC-4533-8769-FD01B914C956}" srcOrd="1" destOrd="0" presId="urn:microsoft.com/office/officeart/2005/8/layout/hierarchy1"/>
    <dgm:cxn modelId="{91ED33E2-3956-46A2-804E-8218440CB6F2}" type="presParOf" srcId="{ED368574-2CFC-4533-8769-FD01B914C956}" destId="{B3C89A52-C9DD-495D-A0AE-F5903A0D528E}" srcOrd="0" destOrd="0" presId="urn:microsoft.com/office/officeart/2005/8/layout/hierarchy1"/>
    <dgm:cxn modelId="{32067A1F-44B7-46DC-96FC-3216DB97D44E}" type="presParOf" srcId="{B3C89A52-C9DD-495D-A0AE-F5903A0D528E}" destId="{E0344E81-4BF6-4570-BDD4-7CAB88D5F321}" srcOrd="0" destOrd="0" presId="urn:microsoft.com/office/officeart/2005/8/layout/hierarchy1"/>
    <dgm:cxn modelId="{BF25476E-C829-46EA-A6C4-D1B8DB863F85}" type="presParOf" srcId="{B3C89A52-C9DD-495D-A0AE-F5903A0D528E}" destId="{C6BEBAC4-CCF0-4936-AED5-75D715317CC4}" srcOrd="1" destOrd="0" presId="urn:microsoft.com/office/officeart/2005/8/layout/hierarchy1"/>
    <dgm:cxn modelId="{765DADDD-A935-498E-BCD2-87E36D097375}" type="presParOf" srcId="{ED368574-2CFC-4533-8769-FD01B914C956}" destId="{81716CCE-6D20-4D6E-B102-39FB52DE041E}" srcOrd="1" destOrd="0" presId="urn:microsoft.com/office/officeart/2005/8/layout/hierarchy1"/>
    <dgm:cxn modelId="{13447751-4067-465C-886E-03906147E331}" type="presParOf" srcId="{81716CCE-6D20-4D6E-B102-39FB52DE041E}" destId="{90124C07-B07E-4176-8225-A995B02CDAFC}" srcOrd="0" destOrd="0" presId="urn:microsoft.com/office/officeart/2005/8/layout/hierarchy1"/>
    <dgm:cxn modelId="{72BBF4A3-1C8A-4D1F-B1C4-1A3581A534FC}" type="presParOf" srcId="{81716CCE-6D20-4D6E-B102-39FB52DE041E}" destId="{709C419D-5E1E-4E40-8D80-CAFE9E25156F}" srcOrd="1" destOrd="0" presId="urn:microsoft.com/office/officeart/2005/8/layout/hierarchy1"/>
    <dgm:cxn modelId="{F27FE4BF-EE7C-498E-AB11-83A9C5027EAA}" type="presParOf" srcId="{709C419D-5E1E-4E40-8D80-CAFE9E25156F}" destId="{C07DBE6E-FF0F-4B1F-9DF5-3058CE8C4FC6}" srcOrd="0" destOrd="0" presId="urn:microsoft.com/office/officeart/2005/8/layout/hierarchy1"/>
    <dgm:cxn modelId="{47C67B1B-BF73-420B-B82F-00C4ED2CE667}" type="presParOf" srcId="{C07DBE6E-FF0F-4B1F-9DF5-3058CE8C4FC6}" destId="{FB9A45E4-310C-4B8A-9BD9-92454967E344}" srcOrd="0" destOrd="0" presId="urn:microsoft.com/office/officeart/2005/8/layout/hierarchy1"/>
    <dgm:cxn modelId="{CFB3B66C-66EA-41C7-B723-60D19D499AF7}" type="presParOf" srcId="{C07DBE6E-FF0F-4B1F-9DF5-3058CE8C4FC6}" destId="{06E89096-0383-4D33-8310-870815DCE102}" srcOrd="1" destOrd="0" presId="urn:microsoft.com/office/officeart/2005/8/layout/hierarchy1"/>
    <dgm:cxn modelId="{75ED6B7D-5368-41DA-8F9F-72455B3EB255}" type="presParOf" srcId="{709C419D-5E1E-4E40-8D80-CAFE9E25156F}" destId="{525B758D-CD25-48D5-90F5-EEA65F1BB3EF}" srcOrd="1" destOrd="0" presId="urn:microsoft.com/office/officeart/2005/8/layout/hierarchy1"/>
    <dgm:cxn modelId="{BA132345-5024-48D0-8C5E-6D190C8EA6C9}" type="presParOf" srcId="{525B758D-CD25-48D5-90F5-EEA65F1BB3EF}" destId="{72964285-9A27-4E1C-AAF8-40EB64F10C53}" srcOrd="0" destOrd="0" presId="urn:microsoft.com/office/officeart/2005/8/layout/hierarchy1"/>
    <dgm:cxn modelId="{CE845FCD-EB96-4B91-ACB0-F4D140EE0F13}" type="presParOf" srcId="{525B758D-CD25-48D5-90F5-EEA65F1BB3EF}" destId="{98B271D5-272C-44EC-9121-9DBAA5629618}" srcOrd="1" destOrd="0" presId="urn:microsoft.com/office/officeart/2005/8/layout/hierarchy1"/>
    <dgm:cxn modelId="{88009937-DE95-4B45-BFCB-9507BB3485E6}" type="presParOf" srcId="{98B271D5-272C-44EC-9121-9DBAA5629618}" destId="{74E4C02B-FE6D-425E-BB36-FF40F439CB5E}" srcOrd="0" destOrd="0" presId="urn:microsoft.com/office/officeart/2005/8/layout/hierarchy1"/>
    <dgm:cxn modelId="{027C5D5E-24F5-4A8F-9382-3D27277F99F4}" type="presParOf" srcId="{74E4C02B-FE6D-425E-BB36-FF40F439CB5E}" destId="{7425037A-4AE5-4DBC-802E-41A91CC485E6}" srcOrd="0" destOrd="0" presId="urn:microsoft.com/office/officeart/2005/8/layout/hierarchy1"/>
    <dgm:cxn modelId="{D7D09525-A614-414D-950A-5ABE6456D96A}" type="presParOf" srcId="{74E4C02B-FE6D-425E-BB36-FF40F439CB5E}" destId="{DF8BEC5E-5707-411C-A024-947A7B6BA798}" srcOrd="1" destOrd="0" presId="urn:microsoft.com/office/officeart/2005/8/layout/hierarchy1"/>
    <dgm:cxn modelId="{0D68632B-2C50-4863-919F-48AD13C94327}" type="presParOf" srcId="{98B271D5-272C-44EC-9121-9DBAA5629618}" destId="{D8B67235-7148-499B-99ED-8223ACEC9F2E}" srcOrd="1" destOrd="0" presId="urn:microsoft.com/office/officeart/2005/8/layout/hierarchy1"/>
    <dgm:cxn modelId="{B5AC11A9-6EBE-4939-9E35-AF79022BBF7B}" type="presParOf" srcId="{D8B67235-7148-499B-99ED-8223ACEC9F2E}" destId="{A63779D8-57CA-4CD0-8614-4270B86F3B32}" srcOrd="0" destOrd="0" presId="urn:microsoft.com/office/officeart/2005/8/layout/hierarchy1"/>
    <dgm:cxn modelId="{99591685-F5E7-4C88-A212-C7992A88A6EC}" type="presParOf" srcId="{D8B67235-7148-499B-99ED-8223ACEC9F2E}" destId="{52B61F8B-D249-4040-9E1E-25BF27E9DBAE}" srcOrd="1" destOrd="0" presId="urn:microsoft.com/office/officeart/2005/8/layout/hierarchy1"/>
    <dgm:cxn modelId="{EE3A97B4-7C6B-4F0C-A6DE-2DBB0B999065}" type="presParOf" srcId="{52B61F8B-D249-4040-9E1E-25BF27E9DBAE}" destId="{900DD6A4-A528-4839-916C-8AEB9F6A546E}" srcOrd="0" destOrd="0" presId="urn:microsoft.com/office/officeart/2005/8/layout/hierarchy1"/>
    <dgm:cxn modelId="{CB837E28-E3EE-48CD-9154-C7338D1DF7BB}" type="presParOf" srcId="{900DD6A4-A528-4839-916C-8AEB9F6A546E}" destId="{136A27FD-C893-4819-A5B1-31E86A09A63F}" srcOrd="0" destOrd="0" presId="urn:microsoft.com/office/officeart/2005/8/layout/hierarchy1"/>
    <dgm:cxn modelId="{2D7F9A25-5414-42F1-AE0C-2B0E2124C5BF}" type="presParOf" srcId="{900DD6A4-A528-4839-916C-8AEB9F6A546E}" destId="{EC9A0F26-3077-40F9-979D-3C40D97D05C6}" srcOrd="1" destOrd="0" presId="urn:microsoft.com/office/officeart/2005/8/layout/hierarchy1"/>
    <dgm:cxn modelId="{0A8A26F4-8CA9-4F57-9BC7-A4B926068A56}" type="presParOf" srcId="{52B61F8B-D249-4040-9E1E-25BF27E9DBAE}" destId="{E668DB2D-1B13-446D-9D3F-F42B584C74FE}" srcOrd="1" destOrd="0" presId="urn:microsoft.com/office/officeart/2005/8/layout/hierarchy1"/>
    <dgm:cxn modelId="{201BAD89-58E7-447D-A160-EAB4AED1E237}" type="presParOf" srcId="{525B758D-CD25-48D5-90F5-EEA65F1BB3EF}" destId="{42A88F5A-49A2-4847-94AC-8186A51BE239}" srcOrd="2" destOrd="0" presId="urn:microsoft.com/office/officeart/2005/8/layout/hierarchy1"/>
    <dgm:cxn modelId="{75C175BA-DF67-4212-9670-2287FB563983}" type="presParOf" srcId="{525B758D-CD25-48D5-90F5-EEA65F1BB3EF}" destId="{B0371EE8-742B-4D76-81EB-23523686EDEA}" srcOrd="3" destOrd="0" presId="urn:microsoft.com/office/officeart/2005/8/layout/hierarchy1"/>
    <dgm:cxn modelId="{ECA956A8-67E3-464B-BC85-A0A323E6257A}" type="presParOf" srcId="{B0371EE8-742B-4D76-81EB-23523686EDEA}" destId="{1CAE7252-0169-41E8-A077-87524874DF50}" srcOrd="0" destOrd="0" presId="urn:microsoft.com/office/officeart/2005/8/layout/hierarchy1"/>
    <dgm:cxn modelId="{34DB8F72-EDAE-473E-9A06-5CADFBDB5134}" type="presParOf" srcId="{1CAE7252-0169-41E8-A077-87524874DF50}" destId="{F5EA19E9-C0D1-4341-8E50-0CD5C974CF8F}" srcOrd="0" destOrd="0" presId="urn:microsoft.com/office/officeart/2005/8/layout/hierarchy1"/>
    <dgm:cxn modelId="{DFD9B224-DAC7-43FA-A1C0-B69FECC5B0BB}" type="presParOf" srcId="{1CAE7252-0169-41E8-A077-87524874DF50}" destId="{BF1AA546-B3BB-4820-BEB1-79E40946DF62}" srcOrd="1" destOrd="0" presId="urn:microsoft.com/office/officeart/2005/8/layout/hierarchy1"/>
    <dgm:cxn modelId="{C6A9893C-973E-40C3-B716-E67DF16A3CB5}" type="presParOf" srcId="{B0371EE8-742B-4D76-81EB-23523686EDEA}" destId="{C9683290-FBB1-415A-9405-BC187A6D3538}" srcOrd="1" destOrd="0" presId="urn:microsoft.com/office/officeart/2005/8/layout/hierarchy1"/>
    <dgm:cxn modelId="{4B235B8F-66AE-48BB-8739-CF5D362953E2}" type="presParOf" srcId="{C9683290-FBB1-415A-9405-BC187A6D3538}" destId="{2DE584C3-447B-4D8C-84BE-D63FACC7113F}" srcOrd="0" destOrd="0" presId="urn:microsoft.com/office/officeart/2005/8/layout/hierarchy1"/>
    <dgm:cxn modelId="{016108FD-B721-4702-98F8-C553595A4180}" type="presParOf" srcId="{C9683290-FBB1-415A-9405-BC187A6D3538}" destId="{FBBA6A04-FB74-4D6C-B738-961528184862}" srcOrd="1" destOrd="0" presId="urn:microsoft.com/office/officeart/2005/8/layout/hierarchy1"/>
    <dgm:cxn modelId="{96867C0C-EB62-4D2D-A420-F9D875034F18}" type="presParOf" srcId="{FBBA6A04-FB74-4D6C-B738-961528184862}" destId="{9059F069-945F-424A-8E13-898830BE4382}" srcOrd="0" destOrd="0" presId="urn:microsoft.com/office/officeart/2005/8/layout/hierarchy1"/>
    <dgm:cxn modelId="{78485D7A-6EE8-4783-9873-2BA21EF36309}" type="presParOf" srcId="{9059F069-945F-424A-8E13-898830BE4382}" destId="{DF148E86-4788-4453-8684-1B1709901DD8}" srcOrd="0" destOrd="0" presId="urn:microsoft.com/office/officeart/2005/8/layout/hierarchy1"/>
    <dgm:cxn modelId="{D823BA2F-5207-49BC-B173-6B8958930473}" type="presParOf" srcId="{9059F069-945F-424A-8E13-898830BE4382}" destId="{D243ACC8-32B0-44BE-A933-736EF9B6917D}" srcOrd="1" destOrd="0" presId="urn:microsoft.com/office/officeart/2005/8/layout/hierarchy1"/>
    <dgm:cxn modelId="{375E2834-5510-4F85-BA88-684CE0E83C8F}" type="presParOf" srcId="{FBBA6A04-FB74-4D6C-B738-961528184862}" destId="{23D7EEC4-121F-42C4-8069-15B0F0A9BE6C}" srcOrd="1" destOrd="0" presId="urn:microsoft.com/office/officeart/2005/8/layout/hierarchy1"/>
    <dgm:cxn modelId="{3A1994CD-3526-4EAB-AF3A-006574E2EFCA}" type="presParOf" srcId="{81716CCE-6D20-4D6E-B102-39FB52DE041E}" destId="{03418BDB-50D7-4FA8-9A4C-E44CA016D413}" srcOrd="2" destOrd="0" presId="urn:microsoft.com/office/officeart/2005/8/layout/hierarchy1"/>
    <dgm:cxn modelId="{5B8E2FF6-6328-4143-BD8F-79CB912B68DA}" type="presParOf" srcId="{81716CCE-6D20-4D6E-B102-39FB52DE041E}" destId="{A3664968-B242-41B7-BDCD-E8EEAD02D7CC}" srcOrd="3" destOrd="0" presId="urn:microsoft.com/office/officeart/2005/8/layout/hierarchy1"/>
    <dgm:cxn modelId="{112C448C-98E3-460A-848B-879FF704684C}" type="presParOf" srcId="{A3664968-B242-41B7-BDCD-E8EEAD02D7CC}" destId="{596F26B9-B9F9-40CC-B3DF-E258B2E76BBC}" srcOrd="0" destOrd="0" presId="urn:microsoft.com/office/officeart/2005/8/layout/hierarchy1"/>
    <dgm:cxn modelId="{BABB8EEF-6D17-490E-8B0F-238EF76C9479}" type="presParOf" srcId="{596F26B9-B9F9-40CC-B3DF-E258B2E76BBC}" destId="{990C41AB-D1C7-446F-AE03-86E99803D6E8}" srcOrd="0" destOrd="0" presId="urn:microsoft.com/office/officeart/2005/8/layout/hierarchy1"/>
    <dgm:cxn modelId="{EC57CE09-0955-40AC-8456-675B121506B4}" type="presParOf" srcId="{596F26B9-B9F9-40CC-B3DF-E258B2E76BBC}" destId="{87A683D1-29C7-4D25-8751-B57580CAA176}" srcOrd="1" destOrd="0" presId="urn:microsoft.com/office/officeart/2005/8/layout/hierarchy1"/>
    <dgm:cxn modelId="{D845B2BC-70B1-4A8E-B099-19AEFA85B155}" type="presParOf" srcId="{A3664968-B242-41B7-BDCD-E8EEAD02D7CC}" destId="{DCA36E8F-F78D-410E-8D71-1116A02F4863}" srcOrd="1" destOrd="0" presId="urn:microsoft.com/office/officeart/2005/8/layout/hierarchy1"/>
    <dgm:cxn modelId="{6730A616-D43D-4DEB-B35B-857BDE24A22A}" type="presParOf" srcId="{DCA36E8F-F78D-410E-8D71-1116A02F4863}" destId="{3EDD83B8-56BD-4E87-9569-E21D169DC5DC}" srcOrd="0" destOrd="0" presId="urn:microsoft.com/office/officeart/2005/8/layout/hierarchy1"/>
    <dgm:cxn modelId="{86761082-E394-49D8-8A62-D64E2F842B6B}" type="presParOf" srcId="{DCA36E8F-F78D-410E-8D71-1116A02F4863}" destId="{EF93873F-AECE-4D33-A0F1-400374290C8A}" srcOrd="1" destOrd="0" presId="urn:microsoft.com/office/officeart/2005/8/layout/hierarchy1"/>
    <dgm:cxn modelId="{3B11D7FB-40B6-4187-9DE2-D0E04312D14C}" type="presParOf" srcId="{EF93873F-AECE-4D33-A0F1-400374290C8A}" destId="{582D6BC9-15FC-46F6-AEC6-73FCBD1F9167}" srcOrd="0" destOrd="0" presId="urn:microsoft.com/office/officeart/2005/8/layout/hierarchy1"/>
    <dgm:cxn modelId="{354DFD66-5E4B-4C35-AC8F-F99A0A9B434B}" type="presParOf" srcId="{582D6BC9-15FC-46F6-AEC6-73FCBD1F9167}" destId="{F31F9F10-68B5-418E-A252-93EEE3046462}" srcOrd="0" destOrd="0" presId="urn:microsoft.com/office/officeart/2005/8/layout/hierarchy1"/>
    <dgm:cxn modelId="{A7E183B3-AEA5-4A3A-94FF-749587835C82}" type="presParOf" srcId="{582D6BC9-15FC-46F6-AEC6-73FCBD1F9167}" destId="{8B5133F3-B4FB-4916-BE7C-DCFFE5BCB698}" srcOrd="1" destOrd="0" presId="urn:microsoft.com/office/officeart/2005/8/layout/hierarchy1"/>
    <dgm:cxn modelId="{7D15E5DB-5B28-4C55-AAF5-75785461F412}" type="presParOf" srcId="{EF93873F-AECE-4D33-A0F1-400374290C8A}" destId="{904A903D-1AF6-4FDA-8E24-7269A8DD9C04}" srcOrd="1" destOrd="0" presId="urn:microsoft.com/office/officeart/2005/8/layout/hierarchy1"/>
    <dgm:cxn modelId="{C56748BE-B9D4-4A66-9DBE-A668E76E8101}" type="presParOf" srcId="{904A903D-1AF6-4FDA-8E24-7269A8DD9C04}" destId="{B8C588A9-D9F6-4776-B20C-D66A74D89603}" srcOrd="0" destOrd="0" presId="urn:microsoft.com/office/officeart/2005/8/layout/hierarchy1"/>
    <dgm:cxn modelId="{98C8EB7A-04E2-4154-8A92-CCD078481D2E}" type="presParOf" srcId="{904A903D-1AF6-4FDA-8E24-7269A8DD9C04}" destId="{EB953CED-CCFA-49A1-B371-45B6F295624E}" srcOrd="1" destOrd="0" presId="urn:microsoft.com/office/officeart/2005/8/layout/hierarchy1"/>
    <dgm:cxn modelId="{AAAF59EA-0072-4CF9-9DC0-BEF193C1F12D}" type="presParOf" srcId="{EB953CED-CCFA-49A1-B371-45B6F295624E}" destId="{7D1D4867-9E8E-4145-BE47-A01228C62016}" srcOrd="0" destOrd="0" presId="urn:microsoft.com/office/officeart/2005/8/layout/hierarchy1"/>
    <dgm:cxn modelId="{55C7DA63-83DF-4CCA-AB20-73229F527633}" type="presParOf" srcId="{7D1D4867-9E8E-4145-BE47-A01228C62016}" destId="{BBB9B338-A931-4AEC-A472-46AD579E9D53}" srcOrd="0" destOrd="0" presId="urn:microsoft.com/office/officeart/2005/8/layout/hierarchy1"/>
    <dgm:cxn modelId="{70A873BE-5E7D-4E9B-81AB-C2A20942C3E9}" type="presParOf" srcId="{7D1D4867-9E8E-4145-BE47-A01228C62016}" destId="{D17C94EF-1BC2-42C3-89E6-49243659D188}" srcOrd="1" destOrd="0" presId="urn:microsoft.com/office/officeart/2005/8/layout/hierarchy1"/>
    <dgm:cxn modelId="{189262BD-91BC-4295-AABF-45967BDCDE82}" type="presParOf" srcId="{EB953CED-CCFA-49A1-B371-45B6F295624E}" destId="{0D6471B3-0AA5-4ED3-A2D0-945AE8261C20}" srcOrd="1" destOrd="0" presId="urn:microsoft.com/office/officeart/2005/8/layout/hierarchy1"/>
    <dgm:cxn modelId="{94DA6A00-F18D-4F01-9C9C-D715A4354F73}" type="presParOf" srcId="{DCA36E8F-F78D-410E-8D71-1116A02F4863}" destId="{6B33DD4B-D21A-4DC6-B42A-35D1D15E87DC}" srcOrd="2" destOrd="0" presId="urn:microsoft.com/office/officeart/2005/8/layout/hierarchy1"/>
    <dgm:cxn modelId="{1E6157C3-2B79-4A78-9CAF-1C2E7834A498}" type="presParOf" srcId="{DCA36E8F-F78D-410E-8D71-1116A02F4863}" destId="{AC846371-B3CF-4EEC-AEBC-5B590B5696C2}" srcOrd="3" destOrd="0" presId="urn:microsoft.com/office/officeart/2005/8/layout/hierarchy1"/>
    <dgm:cxn modelId="{E0B4EB51-B0CC-4C8C-9228-B8CD1F0FF635}" type="presParOf" srcId="{AC846371-B3CF-4EEC-AEBC-5B590B5696C2}" destId="{611C8166-DB4C-4A3E-8181-2ED5B816E070}" srcOrd="0" destOrd="0" presId="urn:microsoft.com/office/officeart/2005/8/layout/hierarchy1"/>
    <dgm:cxn modelId="{94B8A1C7-60F1-4A69-8411-84FFDA83B3A4}" type="presParOf" srcId="{611C8166-DB4C-4A3E-8181-2ED5B816E070}" destId="{87F1F27A-346A-48A1-907A-2838B08A8237}" srcOrd="0" destOrd="0" presId="urn:microsoft.com/office/officeart/2005/8/layout/hierarchy1"/>
    <dgm:cxn modelId="{D2DF88B9-CD9D-4315-9C0B-691A29840CF0}" type="presParOf" srcId="{611C8166-DB4C-4A3E-8181-2ED5B816E070}" destId="{8EA5EBAA-F521-4C3D-9C31-65E007789D78}" srcOrd="1" destOrd="0" presId="urn:microsoft.com/office/officeart/2005/8/layout/hierarchy1"/>
    <dgm:cxn modelId="{F88145C9-88B5-4C8B-9D9B-54554F1B5978}" type="presParOf" srcId="{AC846371-B3CF-4EEC-AEBC-5B590B5696C2}" destId="{D3F85D5A-2D88-44A4-BD7F-4A50448AD57C}" srcOrd="1" destOrd="0" presId="urn:microsoft.com/office/officeart/2005/8/layout/hierarchy1"/>
    <dgm:cxn modelId="{0FB17EAF-2DFC-4EDD-84CE-45673DDE68CE}" type="presParOf" srcId="{D3F85D5A-2D88-44A4-BD7F-4A50448AD57C}" destId="{E894518C-6288-4634-BF36-AAA38750BF74}" srcOrd="0" destOrd="0" presId="urn:microsoft.com/office/officeart/2005/8/layout/hierarchy1"/>
    <dgm:cxn modelId="{C419D68D-4A12-4EC9-A2F8-68BFE98152C1}" type="presParOf" srcId="{D3F85D5A-2D88-44A4-BD7F-4A50448AD57C}" destId="{0C4E151C-F409-4601-874E-D92DC9F62D78}" srcOrd="1" destOrd="0" presId="urn:microsoft.com/office/officeart/2005/8/layout/hierarchy1"/>
    <dgm:cxn modelId="{126ABDA6-F6F2-4F2E-85A6-D8BE165C337B}" type="presParOf" srcId="{0C4E151C-F409-4601-874E-D92DC9F62D78}" destId="{52E963B5-B093-46A8-B115-9B81F79B06E5}" srcOrd="0" destOrd="0" presId="urn:microsoft.com/office/officeart/2005/8/layout/hierarchy1"/>
    <dgm:cxn modelId="{960A47C9-4D9F-4536-97A3-5EAA0B81D43F}" type="presParOf" srcId="{52E963B5-B093-46A8-B115-9B81F79B06E5}" destId="{B16AF0EE-13BA-47BE-8E40-E961EF370F48}" srcOrd="0" destOrd="0" presId="urn:microsoft.com/office/officeart/2005/8/layout/hierarchy1"/>
    <dgm:cxn modelId="{B9BAF4DD-7A3E-4F25-A5F6-6D4DDBBFAA28}" type="presParOf" srcId="{52E963B5-B093-46A8-B115-9B81F79B06E5}" destId="{485FEDAB-A402-4D37-B4DE-EEAB025A8039}" srcOrd="1" destOrd="0" presId="urn:microsoft.com/office/officeart/2005/8/layout/hierarchy1"/>
    <dgm:cxn modelId="{B549DE60-D77C-4D43-8FD6-DA1DE8AD7A8A}" type="presParOf" srcId="{0C4E151C-F409-4601-874E-D92DC9F62D78}" destId="{86FFB316-B753-4F88-A1FA-AE30D55FBE95}" srcOrd="1" destOrd="0" presId="urn:microsoft.com/office/officeart/2005/8/layout/hierarchy1"/>
    <dgm:cxn modelId="{5C8158A7-56BE-49A7-8E65-0B89A15E5A38}" type="presParOf" srcId="{43911938-8726-4280-9941-2437D4442CD8}" destId="{00B34588-1BED-4A4E-BB38-FB83B37FA3C9}" srcOrd="2" destOrd="0" presId="urn:microsoft.com/office/officeart/2005/8/layout/hierarchy1"/>
    <dgm:cxn modelId="{A9B85304-E8DD-415F-A4B8-1CA7CA7377B1}" type="presParOf" srcId="{43911938-8726-4280-9941-2437D4442CD8}" destId="{82D521A8-D77B-4703-A4C3-FC3047671516}" srcOrd="3" destOrd="0" presId="urn:microsoft.com/office/officeart/2005/8/layout/hierarchy1"/>
    <dgm:cxn modelId="{9837A475-9562-4345-A910-88CB4D76C52C}" type="presParOf" srcId="{82D521A8-D77B-4703-A4C3-FC3047671516}" destId="{2444877A-7356-4AF8-B9F8-E081821D61CE}" srcOrd="0" destOrd="0" presId="urn:microsoft.com/office/officeart/2005/8/layout/hierarchy1"/>
    <dgm:cxn modelId="{B7DFF889-BAFF-4A0F-9505-5E99DC32F6A7}" type="presParOf" srcId="{2444877A-7356-4AF8-B9F8-E081821D61CE}" destId="{30534F9D-3046-4B69-85BD-8D5565BAEDD9}" srcOrd="0" destOrd="0" presId="urn:microsoft.com/office/officeart/2005/8/layout/hierarchy1"/>
    <dgm:cxn modelId="{09896896-82DB-42AD-83A9-F4C195920EC1}" type="presParOf" srcId="{2444877A-7356-4AF8-B9F8-E081821D61CE}" destId="{538F89F0-804E-4D8C-BDBB-E96A54A8C7A5}" srcOrd="1" destOrd="0" presId="urn:microsoft.com/office/officeart/2005/8/layout/hierarchy1"/>
    <dgm:cxn modelId="{13D673C6-C979-43A0-AD3C-35061ACB24FC}" type="presParOf" srcId="{82D521A8-D77B-4703-A4C3-FC3047671516}" destId="{CDCF29C3-E970-408B-82F2-E74BDBFFCC61}" srcOrd="1" destOrd="0" presId="urn:microsoft.com/office/officeart/2005/8/layout/hierarchy1"/>
    <dgm:cxn modelId="{BD336549-5ED0-4468-A0AD-CE4BD0C52EA8}" type="presParOf" srcId="{CDCF29C3-E970-408B-82F2-E74BDBFFCC61}" destId="{A0A01144-DFCE-4910-A5D2-7D0FF13E6D2E}" srcOrd="0" destOrd="0" presId="urn:microsoft.com/office/officeart/2005/8/layout/hierarchy1"/>
    <dgm:cxn modelId="{45FEC2A9-C888-4AD6-A60E-390D5A2DD838}" type="presParOf" srcId="{CDCF29C3-E970-408B-82F2-E74BDBFFCC61}" destId="{BF60C8AE-F6BB-4472-94E1-6DF61017702B}" srcOrd="1" destOrd="0" presId="urn:microsoft.com/office/officeart/2005/8/layout/hierarchy1"/>
    <dgm:cxn modelId="{41B8CFD8-412A-419E-A4DB-5D0658E1F1E9}" type="presParOf" srcId="{BF60C8AE-F6BB-4472-94E1-6DF61017702B}" destId="{00F17837-6AB9-4B01-BA57-152C41A10ED0}" srcOrd="0" destOrd="0" presId="urn:microsoft.com/office/officeart/2005/8/layout/hierarchy1"/>
    <dgm:cxn modelId="{69A25217-0FAA-4206-89E9-9B552D269FDF}" type="presParOf" srcId="{00F17837-6AB9-4B01-BA57-152C41A10ED0}" destId="{C8E6B786-6941-463A-8392-CE65215CB6F6}" srcOrd="0" destOrd="0" presId="urn:microsoft.com/office/officeart/2005/8/layout/hierarchy1"/>
    <dgm:cxn modelId="{BA626075-C902-4E35-849C-D12E7DA32706}" type="presParOf" srcId="{00F17837-6AB9-4B01-BA57-152C41A10ED0}" destId="{D14A4D77-174A-425E-8371-1474C71C8058}" srcOrd="1" destOrd="0" presId="urn:microsoft.com/office/officeart/2005/8/layout/hierarchy1"/>
    <dgm:cxn modelId="{0BC827A5-2EDE-419F-B856-96DF6C793B18}" type="presParOf" srcId="{BF60C8AE-F6BB-4472-94E1-6DF61017702B}" destId="{43690E02-D772-44A0-B3F6-8C025FC387FD}" srcOrd="1" destOrd="0" presId="urn:microsoft.com/office/officeart/2005/8/layout/hierarchy1"/>
    <dgm:cxn modelId="{28B6B825-6693-460B-8780-E62A39EAFE5F}" type="presParOf" srcId="{43690E02-D772-44A0-B3F6-8C025FC387FD}" destId="{A165224F-A3B3-4EA1-99D7-10D89708E9BE}" srcOrd="0" destOrd="0" presId="urn:microsoft.com/office/officeart/2005/8/layout/hierarchy1"/>
    <dgm:cxn modelId="{78738C56-3A5B-4DE6-941A-B47859C40BA5}" type="presParOf" srcId="{43690E02-D772-44A0-B3F6-8C025FC387FD}" destId="{068199AF-6D5E-4C9D-A46F-6D4D0364EE4A}" srcOrd="1" destOrd="0" presId="urn:microsoft.com/office/officeart/2005/8/layout/hierarchy1"/>
    <dgm:cxn modelId="{495DCFFE-FC0A-4DBF-A5E6-289206E67ED5}" type="presParOf" srcId="{068199AF-6D5E-4C9D-A46F-6D4D0364EE4A}" destId="{968E9FEC-DA51-4670-8E9D-54748692D4FC}" srcOrd="0" destOrd="0" presId="urn:microsoft.com/office/officeart/2005/8/layout/hierarchy1"/>
    <dgm:cxn modelId="{88552D58-7299-478E-96B5-66FA81875AE3}" type="presParOf" srcId="{968E9FEC-DA51-4670-8E9D-54748692D4FC}" destId="{3422477C-10FA-429A-B191-23E3BEC66EAE}" srcOrd="0" destOrd="0" presId="urn:microsoft.com/office/officeart/2005/8/layout/hierarchy1"/>
    <dgm:cxn modelId="{0DC106CB-CF4C-49EF-8DF2-7F3211F73FC3}" type="presParOf" srcId="{968E9FEC-DA51-4670-8E9D-54748692D4FC}" destId="{D799D5E1-9F40-437E-9771-ADD5D7958CD9}" srcOrd="1" destOrd="0" presId="urn:microsoft.com/office/officeart/2005/8/layout/hierarchy1"/>
    <dgm:cxn modelId="{773A4E4A-5FEA-4F30-BFDC-CD1DC39A9875}" type="presParOf" srcId="{068199AF-6D5E-4C9D-A46F-6D4D0364EE4A}" destId="{91C22BF8-20C3-466E-8384-71251F1F61EE}" srcOrd="1" destOrd="0" presId="urn:microsoft.com/office/officeart/2005/8/layout/hierarchy1"/>
    <dgm:cxn modelId="{BF428D6A-FE61-41AE-A37B-FBC52766E08D}" type="presParOf" srcId="{91C22BF8-20C3-466E-8384-71251F1F61EE}" destId="{7CA68E72-9603-4470-8E2F-5BB7C395D4B3}" srcOrd="0" destOrd="0" presId="urn:microsoft.com/office/officeart/2005/8/layout/hierarchy1"/>
    <dgm:cxn modelId="{B76C15D3-69C1-497A-8420-613C333DD64E}" type="presParOf" srcId="{91C22BF8-20C3-466E-8384-71251F1F61EE}" destId="{470C61E7-2AB5-45F0-B355-59DECAA0DD3A}" srcOrd="1" destOrd="0" presId="urn:microsoft.com/office/officeart/2005/8/layout/hierarchy1"/>
    <dgm:cxn modelId="{F0C74289-D3BC-4CAD-9625-86D7F40344B6}" type="presParOf" srcId="{470C61E7-2AB5-45F0-B355-59DECAA0DD3A}" destId="{542A026B-1CF9-49D8-B8BD-5D09B091F72D}" srcOrd="0" destOrd="0" presId="urn:microsoft.com/office/officeart/2005/8/layout/hierarchy1"/>
    <dgm:cxn modelId="{FCBD287C-B0C4-4E74-8869-7AB81870DF6D}" type="presParOf" srcId="{542A026B-1CF9-49D8-B8BD-5D09B091F72D}" destId="{AF484AF7-2A73-4351-83CD-04EB04A4438A}" srcOrd="0" destOrd="0" presId="urn:microsoft.com/office/officeart/2005/8/layout/hierarchy1"/>
    <dgm:cxn modelId="{FD81E2F3-65C5-4CD0-B56A-79F2DB965AF4}" type="presParOf" srcId="{542A026B-1CF9-49D8-B8BD-5D09B091F72D}" destId="{FEC55E0C-805F-4029-B504-E823A29398D5}" srcOrd="1" destOrd="0" presId="urn:microsoft.com/office/officeart/2005/8/layout/hierarchy1"/>
    <dgm:cxn modelId="{A392F120-EC7B-4822-92AC-CD341CAD4B9E}" type="presParOf" srcId="{470C61E7-2AB5-45F0-B355-59DECAA0DD3A}" destId="{EB942670-EF39-4BC0-B107-E301C1F6D58B}" srcOrd="1" destOrd="0" presId="urn:microsoft.com/office/officeart/2005/8/layout/hierarchy1"/>
    <dgm:cxn modelId="{14998694-C9C9-4BA1-A8BA-7A370F5B6F06}" type="presParOf" srcId="{43690E02-D772-44A0-B3F6-8C025FC387FD}" destId="{377194F2-149C-41C6-80A1-A104780C7755}" srcOrd="2" destOrd="0" presId="urn:microsoft.com/office/officeart/2005/8/layout/hierarchy1"/>
    <dgm:cxn modelId="{F9E15FC6-BBC0-408E-89EC-5DAC6836EF32}" type="presParOf" srcId="{43690E02-D772-44A0-B3F6-8C025FC387FD}" destId="{D3F88984-C735-4A9B-A752-5EA8AA612288}" srcOrd="3" destOrd="0" presId="urn:microsoft.com/office/officeart/2005/8/layout/hierarchy1"/>
    <dgm:cxn modelId="{5D8C9DA1-5748-4285-B186-ED8A756F36A4}" type="presParOf" srcId="{D3F88984-C735-4A9B-A752-5EA8AA612288}" destId="{86FD6C6A-5A5B-4570-AE18-1A8449B47F22}" srcOrd="0" destOrd="0" presId="urn:microsoft.com/office/officeart/2005/8/layout/hierarchy1"/>
    <dgm:cxn modelId="{49D2661F-E638-4FE8-AB12-6EB749E46614}" type="presParOf" srcId="{86FD6C6A-5A5B-4570-AE18-1A8449B47F22}" destId="{656E598B-EAAD-4879-9315-2A42552BA3E1}" srcOrd="0" destOrd="0" presId="urn:microsoft.com/office/officeart/2005/8/layout/hierarchy1"/>
    <dgm:cxn modelId="{EC3F61FA-8D91-457E-B90E-C7059E30D77E}" type="presParOf" srcId="{86FD6C6A-5A5B-4570-AE18-1A8449B47F22}" destId="{841384D5-D4C0-4876-940B-41D213B23E3F}" srcOrd="1" destOrd="0" presId="urn:microsoft.com/office/officeart/2005/8/layout/hierarchy1"/>
    <dgm:cxn modelId="{6FCEE1D4-7199-4098-BF72-E8A9C4B2E9F5}" type="presParOf" srcId="{D3F88984-C735-4A9B-A752-5EA8AA612288}" destId="{2ADB739B-B70F-4637-B963-06977DE2517D}" srcOrd="1" destOrd="0" presId="urn:microsoft.com/office/officeart/2005/8/layout/hierarchy1"/>
    <dgm:cxn modelId="{006FF922-279F-455C-8DE6-EBFE99252A46}" type="presParOf" srcId="{2ADB739B-B70F-4637-B963-06977DE2517D}" destId="{9A4336CC-6190-4387-9988-DB5ADFC9EBA0}" srcOrd="0" destOrd="0" presId="urn:microsoft.com/office/officeart/2005/8/layout/hierarchy1"/>
    <dgm:cxn modelId="{456DFA31-CA51-4127-B504-67618EBF52EB}" type="presParOf" srcId="{2ADB739B-B70F-4637-B963-06977DE2517D}" destId="{AB006652-835B-46CA-B356-86F7F4BAF688}" srcOrd="1" destOrd="0" presId="urn:microsoft.com/office/officeart/2005/8/layout/hierarchy1"/>
    <dgm:cxn modelId="{52E4126C-FD89-4357-B8CA-6CEF2B7E570C}" type="presParOf" srcId="{AB006652-835B-46CA-B356-86F7F4BAF688}" destId="{9052D7B2-7ED2-4293-9401-CA5AA3DEDDA6}" srcOrd="0" destOrd="0" presId="urn:microsoft.com/office/officeart/2005/8/layout/hierarchy1"/>
    <dgm:cxn modelId="{33451B2C-BF2F-4F98-ACCE-3CDC1B31614E}" type="presParOf" srcId="{9052D7B2-7ED2-4293-9401-CA5AA3DEDDA6}" destId="{6842CF02-2287-48F4-8404-9A4978D2BC01}" srcOrd="0" destOrd="0" presId="urn:microsoft.com/office/officeart/2005/8/layout/hierarchy1"/>
    <dgm:cxn modelId="{14ED9B8A-0E8D-4BB3-B747-4D61169836A8}" type="presParOf" srcId="{9052D7B2-7ED2-4293-9401-CA5AA3DEDDA6}" destId="{D2EB9541-25CF-4652-B03E-835CA865BC03}" srcOrd="1" destOrd="0" presId="urn:microsoft.com/office/officeart/2005/8/layout/hierarchy1"/>
    <dgm:cxn modelId="{C8BA85A1-198C-4CB1-B04F-69EBA551482A}" type="presParOf" srcId="{AB006652-835B-46CA-B356-86F7F4BAF688}" destId="{760E2F54-A0E4-442A-8DAB-C6CDA033663A}" srcOrd="1" destOrd="0" presId="urn:microsoft.com/office/officeart/2005/8/layout/hierarchy1"/>
    <dgm:cxn modelId="{FAA8A072-9663-4BDF-B04B-685C6A17CFCE}" type="presParOf" srcId="{CDCF29C3-E970-408B-82F2-E74BDBFFCC61}" destId="{E175E492-1581-451A-B553-F4CFFA9BD48D}" srcOrd="2" destOrd="0" presId="urn:microsoft.com/office/officeart/2005/8/layout/hierarchy1"/>
    <dgm:cxn modelId="{8E645931-14FA-4FE9-94D5-A630C2510B3C}" type="presParOf" srcId="{CDCF29C3-E970-408B-82F2-E74BDBFFCC61}" destId="{28F9230C-AF4D-48F0-A73B-BDA461B67DB1}" srcOrd="3" destOrd="0" presId="urn:microsoft.com/office/officeart/2005/8/layout/hierarchy1"/>
    <dgm:cxn modelId="{FD4AD532-8187-4A05-BEDD-8871CC3C7FDE}" type="presParOf" srcId="{28F9230C-AF4D-48F0-A73B-BDA461B67DB1}" destId="{7C63C40F-184E-4F7F-AB44-A8C18FB8A92F}" srcOrd="0" destOrd="0" presId="urn:microsoft.com/office/officeart/2005/8/layout/hierarchy1"/>
    <dgm:cxn modelId="{534E0E07-FA95-4FCA-BC0B-FDFA59A68FBB}" type="presParOf" srcId="{7C63C40F-184E-4F7F-AB44-A8C18FB8A92F}" destId="{F0F9B79D-18A9-4423-B546-12BBE6CF7D26}" srcOrd="0" destOrd="0" presId="urn:microsoft.com/office/officeart/2005/8/layout/hierarchy1"/>
    <dgm:cxn modelId="{F0C79F00-1B81-495B-8A6B-725E922FEE99}" type="presParOf" srcId="{7C63C40F-184E-4F7F-AB44-A8C18FB8A92F}" destId="{F64870B7-C3E5-4C6F-BE29-9148E42EB6E8}" srcOrd="1" destOrd="0" presId="urn:microsoft.com/office/officeart/2005/8/layout/hierarchy1"/>
    <dgm:cxn modelId="{9E0B48B7-D1A1-4DA6-8355-7332AEB7B080}" type="presParOf" srcId="{28F9230C-AF4D-48F0-A73B-BDA461B67DB1}" destId="{988FA132-FA25-4088-957E-618CFCC7DEF6}" srcOrd="1" destOrd="0" presId="urn:microsoft.com/office/officeart/2005/8/layout/hierarchy1"/>
    <dgm:cxn modelId="{C5E4EF5B-9714-446C-BBA5-EE934C729EAA}" type="presParOf" srcId="{988FA132-FA25-4088-957E-618CFCC7DEF6}" destId="{5FBBB1AE-A6E1-4F7A-A3E8-F716AC330C7F}" srcOrd="0" destOrd="0" presId="urn:microsoft.com/office/officeart/2005/8/layout/hierarchy1"/>
    <dgm:cxn modelId="{300AE9FD-EB39-4277-AAD7-AA5616950FA4}" type="presParOf" srcId="{988FA132-FA25-4088-957E-618CFCC7DEF6}" destId="{72C752BB-9B07-4B8C-901D-89A1AE098AAF}" srcOrd="1" destOrd="0" presId="urn:microsoft.com/office/officeart/2005/8/layout/hierarchy1"/>
    <dgm:cxn modelId="{35481623-EC74-4C22-A9D2-FAA695888938}" type="presParOf" srcId="{72C752BB-9B07-4B8C-901D-89A1AE098AAF}" destId="{34B3565C-A0C0-41E2-BDAA-AD2BF1A8BD75}" srcOrd="0" destOrd="0" presId="urn:microsoft.com/office/officeart/2005/8/layout/hierarchy1"/>
    <dgm:cxn modelId="{66592946-DB92-4E58-99D7-B589DAAC15B4}" type="presParOf" srcId="{34B3565C-A0C0-41E2-BDAA-AD2BF1A8BD75}" destId="{40078F80-C4C5-4C4A-9180-C9B822A43E05}" srcOrd="0" destOrd="0" presId="urn:microsoft.com/office/officeart/2005/8/layout/hierarchy1"/>
    <dgm:cxn modelId="{CFAB5E0B-FCA0-4BED-AE96-56541DBA1773}" type="presParOf" srcId="{34B3565C-A0C0-41E2-BDAA-AD2BF1A8BD75}" destId="{6549FC2A-5770-4D0E-ACE0-7B88047D8796}" srcOrd="1" destOrd="0" presId="urn:microsoft.com/office/officeart/2005/8/layout/hierarchy1"/>
    <dgm:cxn modelId="{AF735685-9122-4691-8595-818623ACC7BB}" type="presParOf" srcId="{72C752BB-9B07-4B8C-901D-89A1AE098AAF}" destId="{F47C692E-854E-416E-A034-1B549A5767FF}" srcOrd="1" destOrd="0" presId="urn:microsoft.com/office/officeart/2005/8/layout/hierarchy1"/>
    <dgm:cxn modelId="{8954352C-A324-43CD-B4F1-5C6DB7C39B6B}" type="presParOf" srcId="{F47C692E-854E-416E-A034-1B549A5767FF}" destId="{09F4854C-CDC1-41A5-BF10-E0B9032CA332}" srcOrd="0" destOrd="0" presId="urn:microsoft.com/office/officeart/2005/8/layout/hierarchy1"/>
    <dgm:cxn modelId="{4A1C3825-7F4D-4116-8D53-9255C469EB95}" type="presParOf" srcId="{F47C692E-854E-416E-A034-1B549A5767FF}" destId="{5841DAF1-26B3-4E59-AFFC-94DFB5787E51}" srcOrd="1" destOrd="0" presId="urn:microsoft.com/office/officeart/2005/8/layout/hierarchy1"/>
    <dgm:cxn modelId="{D49269E7-EC69-4AC1-A432-5189142F51E6}" type="presParOf" srcId="{5841DAF1-26B3-4E59-AFFC-94DFB5787E51}" destId="{C383A75A-69AE-4AC7-84D6-BA61547EE63E}" srcOrd="0" destOrd="0" presId="urn:microsoft.com/office/officeart/2005/8/layout/hierarchy1"/>
    <dgm:cxn modelId="{62B540BF-D7EA-4E2F-BD2C-52FD0EECCEE5}" type="presParOf" srcId="{C383A75A-69AE-4AC7-84D6-BA61547EE63E}" destId="{B12B9E67-683F-46DD-B401-0B27F3D643A3}" srcOrd="0" destOrd="0" presId="urn:microsoft.com/office/officeart/2005/8/layout/hierarchy1"/>
    <dgm:cxn modelId="{9F34AEE2-6924-42E6-B3D1-6C5A88A9357C}" type="presParOf" srcId="{C383A75A-69AE-4AC7-84D6-BA61547EE63E}" destId="{F0D80606-C778-44A1-9B0E-979A6C345CDB}" srcOrd="1" destOrd="0" presId="urn:microsoft.com/office/officeart/2005/8/layout/hierarchy1"/>
    <dgm:cxn modelId="{547FADB3-16A0-4DC4-B6CF-ACF727A8A2FC}" type="presParOf" srcId="{5841DAF1-26B3-4E59-AFFC-94DFB5787E51}" destId="{2925B6B0-A7FA-4C92-91C3-EC4F9DAA8AEF}"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F4854C-CDC1-41A5-BF10-E0B9032CA332}">
      <dsp:nvSpPr>
        <dsp:cNvPr id="0" name=""/>
        <dsp:cNvSpPr/>
      </dsp:nvSpPr>
      <dsp:spPr>
        <a:xfrm>
          <a:off x="8940850" y="4026697"/>
          <a:ext cx="91440" cy="333394"/>
        </a:xfrm>
        <a:custGeom>
          <a:avLst/>
          <a:gdLst/>
          <a:ahLst/>
          <a:cxnLst/>
          <a:rect l="0" t="0" r="0" b="0"/>
          <a:pathLst>
            <a:path>
              <a:moveTo>
                <a:pt x="45720" y="0"/>
              </a:moveTo>
              <a:lnTo>
                <a:pt x="45720" y="33339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BBB1AE-A6E1-4F7A-A3E8-F716AC330C7F}">
      <dsp:nvSpPr>
        <dsp:cNvPr id="0" name=""/>
        <dsp:cNvSpPr/>
      </dsp:nvSpPr>
      <dsp:spPr>
        <a:xfrm>
          <a:off x="8940850" y="2965376"/>
          <a:ext cx="91440" cy="333394"/>
        </a:xfrm>
        <a:custGeom>
          <a:avLst/>
          <a:gdLst/>
          <a:ahLst/>
          <a:cxnLst/>
          <a:rect l="0" t="0" r="0" b="0"/>
          <a:pathLst>
            <a:path>
              <a:moveTo>
                <a:pt x="45720" y="0"/>
              </a:moveTo>
              <a:lnTo>
                <a:pt x="45720" y="33339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175E492-1581-451A-B553-F4CFFA9BD48D}">
      <dsp:nvSpPr>
        <dsp:cNvPr id="0" name=""/>
        <dsp:cNvSpPr/>
      </dsp:nvSpPr>
      <dsp:spPr>
        <a:xfrm>
          <a:off x="7940674" y="1904054"/>
          <a:ext cx="1045895" cy="333394"/>
        </a:xfrm>
        <a:custGeom>
          <a:avLst/>
          <a:gdLst/>
          <a:ahLst/>
          <a:cxnLst/>
          <a:rect l="0" t="0" r="0" b="0"/>
          <a:pathLst>
            <a:path>
              <a:moveTo>
                <a:pt x="0" y="0"/>
              </a:moveTo>
              <a:lnTo>
                <a:pt x="0" y="227198"/>
              </a:lnTo>
              <a:lnTo>
                <a:pt x="1045895" y="227198"/>
              </a:lnTo>
              <a:lnTo>
                <a:pt x="1045895" y="33339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A4336CC-6190-4387-9988-DB5ADFC9EBA0}">
      <dsp:nvSpPr>
        <dsp:cNvPr id="0" name=""/>
        <dsp:cNvSpPr/>
      </dsp:nvSpPr>
      <dsp:spPr>
        <a:xfrm>
          <a:off x="7539765" y="4026697"/>
          <a:ext cx="91440" cy="333394"/>
        </a:xfrm>
        <a:custGeom>
          <a:avLst/>
          <a:gdLst/>
          <a:ahLst/>
          <a:cxnLst/>
          <a:rect l="0" t="0" r="0" b="0"/>
          <a:pathLst>
            <a:path>
              <a:moveTo>
                <a:pt x="45720" y="0"/>
              </a:moveTo>
              <a:lnTo>
                <a:pt x="45720" y="33339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77194F2-149C-41C6-80A1-A104780C7755}">
      <dsp:nvSpPr>
        <dsp:cNvPr id="0" name=""/>
        <dsp:cNvSpPr/>
      </dsp:nvSpPr>
      <dsp:spPr>
        <a:xfrm>
          <a:off x="6884943" y="2965376"/>
          <a:ext cx="700542" cy="333394"/>
        </a:xfrm>
        <a:custGeom>
          <a:avLst/>
          <a:gdLst/>
          <a:ahLst/>
          <a:cxnLst/>
          <a:rect l="0" t="0" r="0" b="0"/>
          <a:pathLst>
            <a:path>
              <a:moveTo>
                <a:pt x="0" y="0"/>
              </a:moveTo>
              <a:lnTo>
                <a:pt x="0" y="227198"/>
              </a:lnTo>
              <a:lnTo>
                <a:pt x="700542" y="227198"/>
              </a:lnTo>
              <a:lnTo>
                <a:pt x="700542" y="33339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CA68E72-9603-4470-8E2F-5BB7C395D4B3}">
      <dsp:nvSpPr>
        <dsp:cNvPr id="0" name=""/>
        <dsp:cNvSpPr/>
      </dsp:nvSpPr>
      <dsp:spPr>
        <a:xfrm>
          <a:off x="6138681" y="4026697"/>
          <a:ext cx="91440" cy="333394"/>
        </a:xfrm>
        <a:custGeom>
          <a:avLst/>
          <a:gdLst/>
          <a:ahLst/>
          <a:cxnLst/>
          <a:rect l="0" t="0" r="0" b="0"/>
          <a:pathLst>
            <a:path>
              <a:moveTo>
                <a:pt x="45720" y="0"/>
              </a:moveTo>
              <a:lnTo>
                <a:pt x="45720" y="33339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65224F-A3B3-4EA1-99D7-10D89708E9BE}">
      <dsp:nvSpPr>
        <dsp:cNvPr id="0" name=""/>
        <dsp:cNvSpPr/>
      </dsp:nvSpPr>
      <dsp:spPr>
        <a:xfrm>
          <a:off x="6184401" y="2965376"/>
          <a:ext cx="700542" cy="333394"/>
        </a:xfrm>
        <a:custGeom>
          <a:avLst/>
          <a:gdLst/>
          <a:ahLst/>
          <a:cxnLst/>
          <a:rect l="0" t="0" r="0" b="0"/>
          <a:pathLst>
            <a:path>
              <a:moveTo>
                <a:pt x="700542" y="0"/>
              </a:moveTo>
              <a:lnTo>
                <a:pt x="700542" y="227198"/>
              </a:lnTo>
              <a:lnTo>
                <a:pt x="0" y="227198"/>
              </a:lnTo>
              <a:lnTo>
                <a:pt x="0" y="33339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0A01144-DFCE-4910-A5D2-7D0FF13E6D2E}">
      <dsp:nvSpPr>
        <dsp:cNvPr id="0" name=""/>
        <dsp:cNvSpPr/>
      </dsp:nvSpPr>
      <dsp:spPr>
        <a:xfrm>
          <a:off x="6884943" y="1904054"/>
          <a:ext cx="1055731" cy="333394"/>
        </a:xfrm>
        <a:custGeom>
          <a:avLst/>
          <a:gdLst/>
          <a:ahLst/>
          <a:cxnLst/>
          <a:rect l="0" t="0" r="0" b="0"/>
          <a:pathLst>
            <a:path>
              <a:moveTo>
                <a:pt x="1055731" y="0"/>
              </a:moveTo>
              <a:lnTo>
                <a:pt x="1055731" y="227198"/>
              </a:lnTo>
              <a:lnTo>
                <a:pt x="0" y="227198"/>
              </a:lnTo>
              <a:lnTo>
                <a:pt x="0" y="33339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0B34588-1BED-4A4E-BB38-FB83B37FA3C9}">
      <dsp:nvSpPr>
        <dsp:cNvPr id="0" name=""/>
        <dsp:cNvSpPr/>
      </dsp:nvSpPr>
      <dsp:spPr>
        <a:xfrm>
          <a:off x="5315950" y="842732"/>
          <a:ext cx="2624723" cy="333394"/>
        </a:xfrm>
        <a:custGeom>
          <a:avLst/>
          <a:gdLst/>
          <a:ahLst/>
          <a:cxnLst/>
          <a:rect l="0" t="0" r="0" b="0"/>
          <a:pathLst>
            <a:path>
              <a:moveTo>
                <a:pt x="0" y="0"/>
              </a:moveTo>
              <a:lnTo>
                <a:pt x="0" y="227198"/>
              </a:lnTo>
              <a:lnTo>
                <a:pt x="2624723" y="227198"/>
              </a:lnTo>
              <a:lnTo>
                <a:pt x="2624723" y="33339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894518C-6288-4634-BF36-AAA38750BF74}">
      <dsp:nvSpPr>
        <dsp:cNvPr id="0" name=""/>
        <dsp:cNvSpPr/>
      </dsp:nvSpPr>
      <dsp:spPr>
        <a:xfrm>
          <a:off x="4737596" y="4026697"/>
          <a:ext cx="91440" cy="333394"/>
        </a:xfrm>
        <a:custGeom>
          <a:avLst/>
          <a:gdLst/>
          <a:ahLst/>
          <a:cxnLst/>
          <a:rect l="0" t="0" r="0" b="0"/>
          <a:pathLst>
            <a:path>
              <a:moveTo>
                <a:pt x="45720" y="0"/>
              </a:moveTo>
              <a:lnTo>
                <a:pt x="45720" y="33339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B33DD4B-D21A-4DC6-B42A-35D1D15E87DC}">
      <dsp:nvSpPr>
        <dsp:cNvPr id="0" name=""/>
        <dsp:cNvSpPr/>
      </dsp:nvSpPr>
      <dsp:spPr>
        <a:xfrm>
          <a:off x="4082774" y="2965376"/>
          <a:ext cx="700542" cy="333394"/>
        </a:xfrm>
        <a:custGeom>
          <a:avLst/>
          <a:gdLst/>
          <a:ahLst/>
          <a:cxnLst/>
          <a:rect l="0" t="0" r="0" b="0"/>
          <a:pathLst>
            <a:path>
              <a:moveTo>
                <a:pt x="0" y="0"/>
              </a:moveTo>
              <a:lnTo>
                <a:pt x="0" y="227198"/>
              </a:lnTo>
              <a:lnTo>
                <a:pt x="700542" y="227198"/>
              </a:lnTo>
              <a:lnTo>
                <a:pt x="700542" y="33339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8C588A9-D9F6-4776-B20C-D66A74D89603}">
      <dsp:nvSpPr>
        <dsp:cNvPr id="0" name=""/>
        <dsp:cNvSpPr/>
      </dsp:nvSpPr>
      <dsp:spPr>
        <a:xfrm>
          <a:off x="3336511" y="4026697"/>
          <a:ext cx="91440" cy="333394"/>
        </a:xfrm>
        <a:custGeom>
          <a:avLst/>
          <a:gdLst/>
          <a:ahLst/>
          <a:cxnLst/>
          <a:rect l="0" t="0" r="0" b="0"/>
          <a:pathLst>
            <a:path>
              <a:moveTo>
                <a:pt x="45720" y="0"/>
              </a:moveTo>
              <a:lnTo>
                <a:pt x="45720" y="33339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EDD83B8-56BD-4E87-9569-E21D169DC5DC}">
      <dsp:nvSpPr>
        <dsp:cNvPr id="0" name=""/>
        <dsp:cNvSpPr/>
      </dsp:nvSpPr>
      <dsp:spPr>
        <a:xfrm>
          <a:off x="3382231" y="2965376"/>
          <a:ext cx="700542" cy="333394"/>
        </a:xfrm>
        <a:custGeom>
          <a:avLst/>
          <a:gdLst/>
          <a:ahLst/>
          <a:cxnLst/>
          <a:rect l="0" t="0" r="0" b="0"/>
          <a:pathLst>
            <a:path>
              <a:moveTo>
                <a:pt x="700542" y="0"/>
              </a:moveTo>
              <a:lnTo>
                <a:pt x="700542" y="227198"/>
              </a:lnTo>
              <a:lnTo>
                <a:pt x="0" y="227198"/>
              </a:lnTo>
              <a:lnTo>
                <a:pt x="0" y="33339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3418BDB-50D7-4FA8-9A4C-E44CA016D413}">
      <dsp:nvSpPr>
        <dsp:cNvPr id="0" name=""/>
        <dsp:cNvSpPr/>
      </dsp:nvSpPr>
      <dsp:spPr>
        <a:xfrm>
          <a:off x="2674255" y="1904054"/>
          <a:ext cx="1408518" cy="333394"/>
        </a:xfrm>
        <a:custGeom>
          <a:avLst/>
          <a:gdLst/>
          <a:ahLst/>
          <a:cxnLst/>
          <a:rect l="0" t="0" r="0" b="0"/>
          <a:pathLst>
            <a:path>
              <a:moveTo>
                <a:pt x="0" y="0"/>
              </a:moveTo>
              <a:lnTo>
                <a:pt x="0" y="227198"/>
              </a:lnTo>
              <a:lnTo>
                <a:pt x="1408518" y="227198"/>
              </a:lnTo>
              <a:lnTo>
                <a:pt x="1408518" y="33339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DE584C3-447B-4D8C-84BE-D63FACC7113F}">
      <dsp:nvSpPr>
        <dsp:cNvPr id="0" name=""/>
        <dsp:cNvSpPr/>
      </dsp:nvSpPr>
      <dsp:spPr>
        <a:xfrm>
          <a:off x="1935427" y="4026697"/>
          <a:ext cx="91440" cy="333394"/>
        </a:xfrm>
        <a:custGeom>
          <a:avLst/>
          <a:gdLst/>
          <a:ahLst/>
          <a:cxnLst/>
          <a:rect l="0" t="0" r="0" b="0"/>
          <a:pathLst>
            <a:path>
              <a:moveTo>
                <a:pt x="45720" y="0"/>
              </a:moveTo>
              <a:lnTo>
                <a:pt x="45720" y="33339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2A88F5A-49A2-4847-94AC-8186A51BE239}">
      <dsp:nvSpPr>
        <dsp:cNvPr id="0" name=""/>
        <dsp:cNvSpPr/>
      </dsp:nvSpPr>
      <dsp:spPr>
        <a:xfrm>
          <a:off x="1280604" y="2965376"/>
          <a:ext cx="700542" cy="333394"/>
        </a:xfrm>
        <a:custGeom>
          <a:avLst/>
          <a:gdLst/>
          <a:ahLst/>
          <a:cxnLst/>
          <a:rect l="0" t="0" r="0" b="0"/>
          <a:pathLst>
            <a:path>
              <a:moveTo>
                <a:pt x="0" y="0"/>
              </a:moveTo>
              <a:lnTo>
                <a:pt x="0" y="227198"/>
              </a:lnTo>
              <a:lnTo>
                <a:pt x="700542" y="227198"/>
              </a:lnTo>
              <a:lnTo>
                <a:pt x="700542" y="33339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63779D8-57CA-4CD0-8614-4270B86F3B32}">
      <dsp:nvSpPr>
        <dsp:cNvPr id="0" name=""/>
        <dsp:cNvSpPr/>
      </dsp:nvSpPr>
      <dsp:spPr>
        <a:xfrm>
          <a:off x="534342" y="4026697"/>
          <a:ext cx="91440" cy="333394"/>
        </a:xfrm>
        <a:custGeom>
          <a:avLst/>
          <a:gdLst/>
          <a:ahLst/>
          <a:cxnLst/>
          <a:rect l="0" t="0" r="0" b="0"/>
          <a:pathLst>
            <a:path>
              <a:moveTo>
                <a:pt x="45720" y="0"/>
              </a:moveTo>
              <a:lnTo>
                <a:pt x="45720" y="33339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964285-9A27-4E1C-AAF8-40EB64F10C53}">
      <dsp:nvSpPr>
        <dsp:cNvPr id="0" name=""/>
        <dsp:cNvSpPr/>
      </dsp:nvSpPr>
      <dsp:spPr>
        <a:xfrm>
          <a:off x="580062" y="2965376"/>
          <a:ext cx="700542" cy="333394"/>
        </a:xfrm>
        <a:custGeom>
          <a:avLst/>
          <a:gdLst/>
          <a:ahLst/>
          <a:cxnLst/>
          <a:rect l="0" t="0" r="0" b="0"/>
          <a:pathLst>
            <a:path>
              <a:moveTo>
                <a:pt x="700542" y="0"/>
              </a:moveTo>
              <a:lnTo>
                <a:pt x="700542" y="227198"/>
              </a:lnTo>
              <a:lnTo>
                <a:pt x="0" y="227198"/>
              </a:lnTo>
              <a:lnTo>
                <a:pt x="0" y="33339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0124C07-B07E-4176-8225-A995B02CDAFC}">
      <dsp:nvSpPr>
        <dsp:cNvPr id="0" name=""/>
        <dsp:cNvSpPr/>
      </dsp:nvSpPr>
      <dsp:spPr>
        <a:xfrm>
          <a:off x="1280604" y="1904054"/>
          <a:ext cx="1393650" cy="333394"/>
        </a:xfrm>
        <a:custGeom>
          <a:avLst/>
          <a:gdLst/>
          <a:ahLst/>
          <a:cxnLst/>
          <a:rect l="0" t="0" r="0" b="0"/>
          <a:pathLst>
            <a:path>
              <a:moveTo>
                <a:pt x="1393650" y="0"/>
              </a:moveTo>
              <a:lnTo>
                <a:pt x="1393650" y="227198"/>
              </a:lnTo>
              <a:lnTo>
                <a:pt x="0" y="227198"/>
              </a:lnTo>
              <a:lnTo>
                <a:pt x="0" y="33339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AA374DB-8B2A-4B8F-B6B7-5E6EFD15397F}">
      <dsp:nvSpPr>
        <dsp:cNvPr id="0" name=""/>
        <dsp:cNvSpPr/>
      </dsp:nvSpPr>
      <dsp:spPr>
        <a:xfrm>
          <a:off x="2674255" y="842732"/>
          <a:ext cx="2641695" cy="333394"/>
        </a:xfrm>
        <a:custGeom>
          <a:avLst/>
          <a:gdLst/>
          <a:ahLst/>
          <a:cxnLst/>
          <a:rect l="0" t="0" r="0" b="0"/>
          <a:pathLst>
            <a:path>
              <a:moveTo>
                <a:pt x="2641695" y="0"/>
              </a:moveTo>
              <a:lnTo>
                <a:pt x="2641695" y="227198"/>
              </a:lnTo>
              <a:lnTo>
                <a:pt x="0" y="227198"/>
              </a:lnTo>
              <a:lnTo>
                <a:pt x="0" y="33339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75828FB-68ED-4E7F-8A72-ED77488F82AC}">
      <dsp:nvSpPr>
        <dsp:cNvPr id="0" name=""/>
        <dsp:cNvSpPr/>
      </dsp:nvSpPr>
      <dsp:spPr>
        <a:xfrm>
          <a:off x="4643856" y="114805"/>
          <a:ext cx="1344189" cy="72792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B2BBBD-F2D5-40A3-BDA6-E5C1C08E5780}">
      <dsp:nvSpPr>
        <dsp:cNvPr id="0" name=""/>
        <dsp:cNvSpPr/>
      </dsp:nvSpPr>
      <dsp:spPr>
        <a:xfrm>
          <a:off x="4771227" y="235808"/>
          <a:ext cx="1344189" cy="72792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r-FR" sz="1800" kern="1200" dirty="0" smtClean="0"/>
            <a:t>Programme Prioritaire x </a:t>
          </a:r>
          <a:endParaRPr lang="fr-FR" sz="1800" kern="1200" dirty="0"/>
        </a:p>
      </dsp:txBody>
      <dsp:txXfrm>
        <a:off x="4792547" y="257128"/>
        <a:ext cx="1301549" cy="685287"/>
      </dsp:txXfrm>
    </dsp:sp>
    <dsp:sp modelId="{E0344E81-4BF6-4570-BDD4-7CAB88D5F321}">
      <dsp:nvSpPr>
        <dsp:cNvPr id="0" name=""/>
        <dsp:cNvSpPr/>
      </dsp:nvSpPr>
      <dsp:spPr>
        <a:xfrm>
          <a:off x="1675052" y="1176127"/>
          <a:ext cx="1998406" cy="72792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BEBAC4-CCF0-4936-AED5-75D715317CC4}">
      <dsp:nvSpPr>
        <dsp:cNvPr id="0" name=""/>
        <dsp:cNvSpPr/>
      </dsp:nvSpPr>
      <dsp:spPr>
        <a:xfrm>
          <a:off x="1802423" y="1297130"/>
          <a:ext cx="1998406" cy="72792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r-FR" sz="1800" kern="1200" dirty="0" smtClean="0"/>
            <a:t>Sous-Programme xx </a:t>
          </a:r>
          <a:endParaRPr lang="fr-FR" sz="1800" kern="1200" dirty="0"/>
        </a:p>
      </dsp:txBody>
      <dsp:txXfrm>
        <a:off x="1823743" y="1318450"/>
        <a:ext cx="1955766" cy="685287"/>
      </dsp:txXfrm>
    </dsp:sp>
    <dsp:sp modelId="{FB9A45E4-310C-4B8A-9BD9-92454967E344}">
      <dsp:nvSpPr>
        <dsp:cNvPr id="0" name=""/>
        <dsp:cNvSpPr/>
      </dsp:nvSpPr>
      <dsp:spPr>
        <a:xfrm>
          <a:off x="499344" y="2237449"/>
          <a:ext cx="1562521" cy="72792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E89096-0383-4D33-8310-870815DCE102}">
      <dsp:nvSpPr>
        <dsp:cNvPr id="0" name=""/>
        <dsp:cNvSpPr/>
      </dsp:nvSpPr>
      <dsp:spPr>
        <a:xfrm>
          <a:off x="626715" y="2358451"/>
          <a:ext cx="1562521" cy="72792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r-FR" sz="1800" kern="1200" dirty="0" smtClean="0"/>
            <a:t>Résultat xxx</a:t>
          </a:r>
          <a:endParaRPr lang="fr-FR" sz="1800" kern="1200" dirty="0"/>
        </a:p>
      </dsp:txBody>
      <dsp:txXfrm>
        <a:off x="648035" y="2379771"/>
        <a:ext cx="1519881" cy="685287"/>
      </dsp:txXfrm>
    </dsp:sp>
    <dsp:sp modelId="{7425037A-4AE5-4DBC-802E-41A91CC485E6}">
      <dsp:nvSpPr>
        <dsp:cNvPr id="0" name=""/>
        <dsp:cNvSpPr/>
      </dsp:nvSpPr>
      <dsp:spPr>
        <a:xfrm>
          <a:off x="6891" y="3298770"/>
          <a:ext cx="1146341" cy="72792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8BEC5E-5707-411C-A024-947A7B6BA798}">
      <dsp:nvSpPr>
        <dsp:cNvPr id="0" name=""/>
        <dsp:cNvSpPr/>
      </dsp:nvSpPr>
      <dsp:spPr>
        <a:xfrm>
          <a:off x="134262" y="3419773"/>
          <a:ext cx="1146341" cy="72792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r-FR" sz="1800" kern="1200" dirty="0" smtClean="0"/>
            <a:t>Activité </a:t>
          </a:r>
          <a:r>
            <a:rPr lang="fr-FR" sz="1800" kern="1200" dirty="0" err="1" smtClean="0"/>
            <a:t>xxxx</a:t>
          </a:r>
          <a:endParaRPr lang="fr-FR" sz="1800" kern="1200" dirty="0"/>
        </a:p>
      </dsp:txBody>
      <dsp:txXfrm>
        <a:off x="155582" y="3441093"/>
        <a:ext cx="1103701" cy="685287"/>
      </dsp:txXfrm>
    </dsp:sp>
    <dsp:sp modelId="{136A27FD-C893-4819-A5B1-31E86A09A63F}">
      <dsp:nvSpPr>
        <dsp:cNvPr id="0" name=""/>
        <dsp:cNvSpPr/>
      </dsp:nvSpPr>
      <dsp:spPr>
        <a:xfrm>
          <a:off x="6891" y="4360092"/>
          <a:ext cx="1146341" cy="72792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9A0F26-3077-40F9-979D-3C40D97D05C6}">
      <dsp:nvSpPr>
        <dsp:cNvPr id="0" name=""/>
        <dsp:cNvSpPr/>
      </dsp:nvSpPr>
      <dsp:spPr>
        <a:xfrm>
          <a:off x="134262" y="4481095"/>
          <a:ext cx="1146341" cy="72792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r-FR" sz="1800" b="1" kern="1200" dirty="0" smtClean="0">
              <a:solidFill>
                <a:srgbClr val="FF0000"/>
              </a:solidFill>
            </a:rPr>
            <a:t>Tâches</a:t>
          </a:r>
          <a:endParaRPr lang="fr-FR" sz="1800" b="1" kern="1200" dirty="0">
            <a:solidFill>
              <a:srgbClr val="FF0000"/>
            </a:solidFill>
          </a:endParaRPr>
        </a:p>
      </dsp:txBody>
      <dsp:txXfrm>
        <a:off x="155582" y="4502415"/>
        <a:ext cx="1103701" cy="685287"/>
      </dsp:txXfrm>
    </dsp:sp>
    <dsp:sp modelId="{F5EA19E9-C0D1-4341-8E50-0CD5C974CF8F}">
      <dsp:nvSpPr>
        <dsp:cNvPr id="0" name=""/>
        <dsp:cNvSpPr/>
      </dsp:nvSpPr>
      <dsp:spPr>
        <a:xfrm>
          <a:off x="1407976" y="3298770"/>
          <a:ext cx="1146341" cy="72792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1AA546-B3BB-4820-BEB1-79E40946DF62}">
      <dsp:nvSpPr>
        <dsp:cNvPr id="0" name=""/>
        <dsp:cNvSpPr/>
      </dsp:nvSpPr>
      <dsp:spPr>
        <a:xfrm>
          <a:off x="1535347" y="3419773"/>
          <a:ext cx="1146341" cy="72792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r-FR" sz="1800" kern="1200" dirty="0" smtClean="0"/>
            <a:t>Activité </a:t>
          </a:r>
          <a:r>
            <a:rPr lang="fr-FR" sz="1800" kern="1200" dirty="0" err="1" smtClean="0"/>
            <a:t>xxxx</a:t>
          </a:r>
          <a:endParaRPr lang="fr-FR" sz="1800" kern="1200" dirty="0"/>
        </a:p>
      </dsp:txBody>
      <dsp:txXfrm>
        <a:off x="1556667" y="3441093"/>
        <a:ext cx="1103701" cy="685287"/>
      </dsp:txXfrm>
    </dsp:sp>
    <dsp:sp modelId="{DF148E86-4788-4453-8684-1B1709901DD8}">
      <dsp:nvSpPr>
        <dsp:cNvPr id="0" name=""/>
        <dsp:cNvSpPr/>
      </dsp:nvSpPr>
      <dsp:spPr>
        <a:xfrm>
          <a:off x="1407976" y="4360092"/>
          <a:ext cx="1146341" cy="72792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43ACC8-32B0-44BE-A933-736EF9B6917D}">
      <dsp:nvSpPr>
        <dsp:cNvPr id="0" name=""/>
        <dsp:cNvSpPr/>
      </dsp:nvSpPr>
      <dsp:spPr>
        <a:xfrm>
          <a:off x="1535347" y="4481095"/>
          <a:ext cx="1146341" cy="72792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r-FR" sz="1800" b="1" kern="1200" dirty="0" smtClean="0">
              <a:solidFill>
                <a:srgbClr val="FF0000"/>
              </a:solidFill>
            </a:rPr>
            <a:t>Tâches</a:t>
          </a:r>
          <a:endParaRPr lang="fr-FR" sz="1800" b="1" kern="1200" dirty="0">
            <a:solidFill>
              <a:srgbClr val="FF0000"/>
            </a:solidFill>
          </a:endParaRPr>
        </a:p>
      </dsp:txBody>
      <dsp:txXfrm>
        <a:off x="1556667" y="4502415"/>
        <a:ext cx="1103701" cy="685287"/>
      </dsp:txXfrm>
    </dsp:sp>
    <dsp:sp modelId="{990C41AB-D1C7-446F-AE03-86E99803D6E8}">
      <dsp:nvSpPr>
        <dsp:cNvPr id="0" name=""/>
        <dsp:cNvSpPr/>
      </dsp:nvSpPr>
      <dsp:spPr>
        <a:xfrm>
          <a:off x="3316381" y="2237449"/>
          <a:ext cx="1532785" cy="72792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A683D1-29C7-4D25-8751-B57580CAA176}">
      <dsp:nvSpPr>
        <dsp:cNvPr id="0" name=""/>
        <dsp:cNvSpPr/>
      </dsp:nvSpPr>
      <dsp:spPr>
        <a:xfrm>
          <a:off x="3443752" y="2358451"/>
          <a:ext cx="1532785" cy="72792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r-FR" sz="1800" kern="1200" dirty="0" smtClean="0"/>
            <a:t>Résultat xxx</a:t>
          </a:r>
          <a:endParaRPr lang="fr-FR" sz="1800" kern="1200" dirty="0"/>
        </a:p>
      </dsp:txBody>
      <dsp:txXfrm>
        <a:off x="3465072" y="2379771"/>
        <a:ext cx="1490145" cy="685287"/>
      </dsp:txXfrm>
    </dsp:sp>
    <dsp:sp modelId="{F31F9F10-68B5-418E-A252-93EEE3046462}">
      <dsp:nvSpPr>
        <dsp:cNvPr id="0" name=""/>
        <dsp:cNvSpPr/>
      </dsp:nvSpPr>
      <dsp:spPr>
        <a:xfrm>
          <a:off x="2809060" y="3298770"/>
          <a:ext cx="1146341" cy="72792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5133F3-B4FB-4916-BE7C-DCFFE5BCB698}">
      <dsp:nvSpPr>
        <dsp:cNvPr id="0" name=""/>
        <dsp:cNvSpPr/>
      </dsp:nvSpPr>
      <dsp:spPr>
        <a:xfrm>
          <a:off x="2936432" y="3419773"/>
          <a:ext cx="1146341" cy="72792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r-FR" sz="1800" kern="1200" dirty="0" smtClean="0"/>
            <a:t>Activité </a:t>
          </a:r>
          <a:r>
            <a:rPr lang="fr-FR" sz="1800" kern="1200" dirty="0" err="1" smtClean="0"/>
            <a:t>xxxx</a:t>
          </a:r>
          <a:endParaRPr lang="fr-FR" sz="1800" kern="1200" dirty="0"/>
        </a:p>
      </dsp:txBody>
      <dsp:txXfrm>
        <a:off x="2957752" y="3441093"/>
        <a:ext cx="1103701" cy="685287"/>
      </dsp:txXfrm>
    </dsp:sp>
    <dsp:sp modelId="{BBB9B338-A931-4AEC-A472-46AD579E9D53}">
      <dsp:nvSpPr>
        <dsp:cNvPr id="0" name=""/>
        <dsp:cNvSpPr/>
      </dsp:nvSpPr>
      <dsp:spPr>
        <a:xfrm>
          <a:off x="2809060" y="4360092"/>
          <a:ext cx="1146341" cy="72792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7C94EF-1BC2-42C3-89E6-49243659D188}">
      <dsp:nvSpPr>
        <dsp:cNvPr id="0" name=""/>
        <dsp:cNvSpPr/>
      </dsp:nvSpPr>
      <dsp:spPr>
        <a:xfrm>
          <a:off x="2936432" y="4481095"/>
          <a:ext cx="1146341" cy="72792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r-FR" sz="1800" b="1" kern="1200" dirty="0" smtClean="0">
              <a:solidFill>
                <a:srgbClr val="FF0000"/>
              </a:solidFill>
            </a:rPr>
            <a:t>Tâches</a:t>
          </a:r>
          <a:endParaRPr lang="fr-FR" sz="1800" b="1" kern="1200" dirty="0">
            <a:solidFill>
              <a:srgbClr val="FF0000"/>
            </a:solidFill>
          </a:endParaRPr>
        </a:p>
      </dsp:txBody>
      <dsp:txXfrm>
        <a:off x="2957752" y="4502415"/>
        <a:ext cx="1103701" cy="685287"/>
      </dsp:txXfrm>
    </dsp:sp>
    <dsp:sp modelId="{87F1F27A-346A-48A1-907A-2838B08A8237}">
      <dsp:nvSpPr>
        <dsp:cNvPr id="0" name=""/>
        <dsp:cNvSpPr/>
      </dsp:nvSpPr>
      <dsp:spPr>
        <a:xfrm>
          <a:off x="4210145" y="3298770"/>
          <a:ext cx="1146341" cy="72792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A5EBAA-F521-4C3D-9C31-65E007789D78}">
      <dsp:nvSpPr>
        <dsp:cNvPr id="0" name=""/>
        <dsp:cNvSpPr/>
      </dsp:nvSpPr>
      <dsp:spPr>
        <a:xfrm>
          <a:off x="4337516" y="3419773"/>
          <a:ext cx="1146341" cy="72792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r-FR" sz="1800" kern="1200" dirty="0" smtClean="0"/>
            <a:t>Activité </a:t>
          </a:r>
          <a:r>
            <a:rPr lang="fr-FR" sz="1800" kern="1200" dirty="0" err="1" smtClean="0"/>
            <a:t>xxxx</a:t>
          </a:r>
          <a:endParaRPr lang="fr-FR" sz="1800" kern="1200" dirty="0"/>
        </a:p>
      </dsp:txBody>
      <dsp:txXfrm>
        <a:off x="4358836" y="3441093"/>
        <a:ext cx="1103701" cy="685287"/>
      </dsp:txXfrm>
    </dsp:sp>
    <dsp:sp modelId="{B16AF0EE-13BA-47BE-8E40-E961EF370F48}">
      <dsp:nvSpPr>
        <dsp:cNvPr id="0" name=""/>
        <dsp:cNvSpPr/>
      </dsp:nvSpPr>
      <dsp:spPr>
        <a:xfrm>
          <a:off x="4210145" y="4360092"/>
          <a:ext cx="1146341" cy="72792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5FEDAB-A402-4D37-B4DE-EEAB025A8039}">
      <dsp:nvSpPr>
        <dsp:cNvPr id="0" name=""/>
        <dsp:cNvSpPr/>
      </dsp:nvSpPr>
      <dsp:spPr>
        <a:xfrm>
          <a:off x="4337516" y="4481095"/>
          <a:ext cx="1146341" cy="72792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r-FR" sz="1800" b="1" kern="1200" dirty="0" smtClean="0">
              <a:solidFill>
                <a:srgbClr val="FF0000"/>
              </a:solidFill>
            </a:rPr>
            <a:t>Tâches</a:t>
          </a:r>
          <a:endParaRPr lang="fr-FR" sz="1800" b="1" kern="1200" dirty="0">
            <a:solidFill>
              <a:srgbClr val="FF0000"/>
            </a:solidFill>
          </a:endParaRPr>
        </a:p>
      </dsp:txBody>
      <dsp:txXfrm>
        <a:off x="4358836" y="4502415"/>
        <a:ext cx="1103701" cy="685287"/>
      </dsp:txXfrm>
    </dsp:sp>
    <dsp:sp modelId="{30534F9D-3046-4B69-85BD-8D5565BAEDD9}">
      <dsp:nvSpPr>
        <dsp:cNvPr id="0" name=""/>
        <dsp:cNvSpPr/>
      </dsp:nvSpPr>
      <dsp:spPr>
        <a:xfrm>
          <a:off x="6924499" y="1176127"/>
          <a:ext cx="2032349" cy="72792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8F89F0-804E-4D8C-BDBB-E96A54A8C7A5}">
      <dsp:nvSpPr>
        <dsp:cNvPr id="0" name=""/>
        <dsp:cNvSpPr/>
      </dsp:nvSpPr>
      <dsp:spPr>
        <a:xfrm>
          <a:off x="7051871" y="1297130"/>
          <a:ext cx="2032349" cy="72792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r-FR" sz="1800" kern="1200" dirty="0" smtClean="0"/>
            <a:t>Sous-Programme xx</a:t>
          </a:r>
          <a:endParaRPr lang="fr-FR" sz="1800" kern="1200" dirty="0"/>
        </a:p>
      </dsp:txBody>
      <dsp:txXfrm>
        <a:off x="7073191" y="1318450"/>
        <a:ext cx="1989709" cy="685287"/>
      </dsp:txXfrm>
    </dsp:sp>
    <dsp:sp modelId="{C8E6B786-6941-463A-8392-CE65215CB6F6}">
      <dsp:nvSpPr>
        <dsp:cNvPr id="0" name=""/>
        <dsp:cNvSpPr/>
      </dsp:nvSpPr>
      <dsp:spPr>
        <a:xfrm>
          <a:off x="6078222" y="2237449"/>
          <a:ext cx="1613441" cy="72792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4A4D77-174A-425E-8371-1474C71C8058}">
      <dsp:nvSpPr>
        <dsp:cNvPr id="0" name=""/>
        <dsp:cNvSpPr/>
      </dsp:nvSpPr>
      <dsp:spPr>
        <a:xfrm>
          <a:off x="6205593" y="2358451"/>
          <a:ext cx="1613441" cy="72792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r-FR" sz="1800" kern="1200" dirty="0" smtClean="0"/>
            <a:t>Résultat xxx</a:t>
          </a:r>
          <a:endParaRPr lang="fr-FR" sz="1800" kern="1200" dirty="0"/>
        </a:p>
      </dsp:txBody>
      <dsp:txXfrm>
        <a:off x="6226913" y="2379771"/>
        <a:ext cx="1570801" cy="685287"/>
      </dsp:txXfrm>
    </dsp:sp>
    <dsp:sp modelId="{3422477C-10FA-429A-B191-23E3BEC66EAE}">
      <dsp:nvSpPr>
        <dsp:cNvPr id="0" name=""/>
        <dsp:cNvSpPr/>
      </dsp:nvSpPr>
      <dsp:spPr>
        <a:xfrm>
          <a:off x="5611230" y="3298770"/>
          <a:ext cx="1146341" cy="72792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99D5E1-9F40-437E-9771-ADD5D7958CD9}">
      <dsp:nvSpPr>
        <dsp:cNvPr id="0" name=""/>
        <dsp:cNvSpPr/>
      </dsp:nvSpPr>
      <dsp:spPr>
        <a:xfrm>
          <a:off x="5738601" y="3419773"/>
          <a:ext cx="1146341" cy="72792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r-FR" sz="1800" kern="1200" dirty="0" smtClean="0"/>
            <a:t>Activité </a:t>
          </a:r>
          <a:r>
            <a:rPr lang="fr-FR" sz="1800" kern="1200" dirty="0" err="1" smtClean="0"/>
            <a:t>xxxx</a:t>
          </a:r>
          <a:endParaRPr lang="fr-FR" sz="1800" kern="1200" dirty="0"/>
        </a:p>
      </dsp:txBody>
      <dsp:txXfrm>
        <a:off x="5759921" y="3441093"/>
        <a:ext cx="1103701" cy="685287"/>
      </dsp:txXfrm>
    </dsp:sp>
    <dsp:sp modelId="{AF484AF7-2A73-4351-83CD-04EB04A4438A}">
      <dsp:nvSpPr>
        <dsp:cNvPr id="0" name=""/>
        <dsp:cNvSpPr/>
      </dsp:nvSpPr>
      <dsp:spPr>
        <a:xfrm>
          <a:off x="5611230" y="4360092"/>
          <a:ext cx="1146341" cy="72792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C55E0C-805F-4029-B504-E823A29398D5}">
      <dsp:nvSpPr>
        <dsp:cNvPr id="0" name=""/>
        <dsp:cNvSpPr/>
      </dsp:nvSpPr>
      <dsp:spPr>
        <a:xfrm>
          <a:off x="5738601" y="4481095"/>
          <a:ext cx="1146341" cy="72792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r-FR" sz="1800" b="1" kern="1200" dirty="0" smtClean="0">
              <a:solidFill>
                <a:srgbClr val="FF0000"/>
              </a:solidFill>
            </a:rPr>
            <a:t>Tâches</a:t>
          </a:r>
          <a:endParaRPr lang="fr-FR" sz="1800" b="1" kern="1200" dirty="0">
            <a:solidFill>
              <a:srgbClr val="FF0000"/>
            </a:solidFill>
          </a:endParaRPr>
        </a:p>
      </dsp:txBody>
      <dsp:txXfrm>
        <a:off x="5759921" y="4502415"/>
        <a:ext cx="1103701" cy="685287"/>
      </dsp:txXfrm>
    </dsp:sp>
    <dsp:sp modelId="{656E598B-EAAD-4879-9315-2A42552BA3E1}">
      <dsp:nvSpPr>
        <dsp:cNvPr id="0" name=""/>
        <dsp:cNvSpPr/>
      </dsp:nvSpPr>
      <dsp:spPr>
        <a:xfrm>
          <a:off x="7012314" y="3298770"/>
          <a:ext cx="1146341" cy="72792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1384D5-D4C0-4876-940B-41D213B23E3F}">
      <dsp:nvSpPr>
        <dsp:cNvPr id="0" name=""/>
        <dsp:cNvSpPr/>
      </dsp:nvSpPr>
      <dsp:spPr>
        <a:xfrm>
          <a:off x="7139686" y="3419773"/>
          <a:ext cx="1146341" cy="72792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r-FR" sz="1800" kern="1200" dirty="0" smtClean="0"/>
            <a:t>Activité </a:t>
          </a:r>
          <a:r>
            <a:rPr lang="fr-FR" sz="1800" kern="1200" dirty="0" err="1" smtClean="0"/>
            <a:t>xxxx</a:t>
          </a:r>
          <a:endParaRPr lang="fr-FR" sz="1800" kern="1200" dirty="0"/>
        </a:p>
      </dsp:txBody>
      <dsp:txXfrm>
        <a:off x="7161006" y="3441093"/>
        <a:ext cx="1103701" cy="685287"/>
      </dsp:txXfrm>
    </dsp:sp>
    <dsp:sp modelId="{6842CF02-2287-48F4-8404-9A4978D2BC01}">
      <dsp:nvSpPr>
        <dsp:cNvPr id="0" name=""/>
        <dsp:cNvSpPr/>
      </dsp:nvSpPr>
      <dsp:spPr>
        <a:xfrm>
          <a:off x="7012314" y="4360092"/>
          <a:ext cx="1146341" cy="72792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EB9541-25CF-4652-B03E-835CA865BC03}">
      <dsp:nvSpPr>
        <dsp:cNvPr id="0" name=""/>
        <dsp:cNvSpPr/>
      </dsp:nvSpPr>
      <dsp:spPr>
        <a:xfrm>
          <a:off x="7139686" y="4481095"/>
          <a:ext cx="1146341" cy="72792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r-FR" sz="1800" b="1" kern="1200" dirty="0" smtClean="0">
              <a:solidFill>
                <a:srgbClr val="FF0000"/>
              </a:solidFill>
            </a:rPr>
            <a:t>Tâches</a:t>
          </a:r>
          <a:endParaRPr lang="fr-FR" sz="1800" b="1" kern="1200" dirty="0">
            <a:solidFill>
              <a:srgbClr val="FF0000"/>
            </a:solidFill>
          </a:endParaRPr>
        </a:p>
      </dsp:txBody>
      <dsp:txXfrm>
        <a:off x="7161006" y="4502415"/>
        <a:ext cx="1103701" cy="685287"/>
      </dsp:txXfrm>
    </dsp:sp>
    <dsp:sp modelId="{F0F9B79D-18A9-4423-B546-12BBE6CF7D26}">
      <dsp:nvSpPr>
        <dsp:cNvPr id="0" name=""/>
        <dsp:cNvSpPr/>
      </dsp:nvSpPr>
      <dsp:spPr>
        <a:xfrm>
          <a:off x="8170013" y="2237449"/>
          <a:ext cx="1633113" cy="72792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4870B7-C3E5-4C6F-BE29-9148E42EB6E8}">
      <dsp:nvSpPr>
        <dsp:cNvPr id="0" name=""/>
        <dsp:cNvSpPr/>
      </dsp:nvSpPr>
      <dsp:spPr>
        <a:xfrm>
          <a:off x="8297385" y="2358451"/>
          <a:ext cx="1633113" cy="72792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r-FR" sz="1800" kern="1200" dirty="0" smtClean="0"/>
            <a:t>Résultat xxx</a:t>
          </a:r>
          <a:endParaRPr lang="fr-FR" sz="1800" kern="1200" dirty="0"/>
        </a:p>
      </dsp:txBody>
      <dsp:txXfrm>
        <a:off x="8318705" y="2379771"/>
        <a:ext cx="1590473" cy="685287"/>
      </dsp:txXfrm>
    </dsp:sp>
    <dsp:sp modelId="{40078F80-C4C5-4C4A-9180-C9B822A43E05}">
      <dsp:nvSpPr>
        <dsp:cNvPr id="0" name=""/>
        <dsp:cNvSpPr/>
      </dsp:nvSpPr>
      <dsp:spPr>
        <a:xfrm>
          <a:off x="8413399" y="3298770"/>
          <a:ext cx="1146341" cy="72792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49FC2A-5770-4D0E-ACE0-7B88047D8796}">
      <dsp:nvSpPr>
        <dsp:cNvPr id="0" name=""/>
        <dsp:cNvSpPr/>
      </dsp:nvSpPr>
      <dsp:spPr>
        <a:xfrm>
          <a:off x="8540770" y="3419773"/>
          <a:ext cx="1146341" cy="72792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r-FR" sz="1800" kern="1200" dirty="0" smtClean="0"/>
            <a:t>Activité </a:t>
          </a:r>
          <a:r>
            <a:rPr lang="fr-FR" sz="1800" kern="1200" smtClean="0"/>
            <a:t>xxxx</a:t>
          </a:r>
          <a:endParaRPr lang="fr-FR" sz="1800" kern="1200" dirty="0"/>
        </a:p>
      </dsp:txBody>
      <dsp:txXfrm>
        <a:off x="8562090" y="3441093"/>
        <a:ext cx="1103701" cy="685287"/>
      </dsp:txXfrm>
    </dsp:sp>
    <dsp:sp modelId="{B12B9E67-683F-46DD-B401-0B27F3D643A3}">
      <dsp:nvSpPr>
        <dsp:cNvPr id="0" name=""/>
        <dsp:cNvSpPr/>
      </dsp:nvSpPr>
      <dsp:spPr>
        <a:xfrm>
          <a:off x="8413399" y="4360092"/>
          <a:ext cx="1146341" cy="72792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D80606-C778-44A1-9B0E-979A6C345CDB}">
      <dsp:nvSpPr>
        <dsp:cNvPr id="0" name=""/>
        <dsp:cNvSpPr/>
      </dsp:nvSpPr>
      <dsp:spPr>
        <a:xfrm>
          <a:off x="8540770" y="4481095"/>
          <a:ext cx="1146341" cy="72792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r-FR" sz="1800" b="1" kern="1200" dirty="0" smtClean="0">
              <a:solidFill>
                <a:srgbClr val="FF0000"/>
              </a:solidFill>
            </a:rPr>
            <a:t>Tâches</a:t>
          </a:r>
          <a:endParaRPr lang="fr-FR" sz="1800" b="1" kern="1200" dirty="0">
            <a:solidFill>
              <a:srgbClr val="FF0000"/>
            </a:solidFill>
          </a:endParaRPr>
        </a:p>
      </dsp:txBody>
      <dsp:txXfrm>
        <a:off x="8562090" y="4502415"/>
        <a:ext cx="1103701" cy="68528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67CD0A-8E13-472F-9B19-911A941D8493}" type="datetimeFigureOut">
              <a:rPr lang="fr-FR" smtClean="0"/>
              <a:t>14/09/2022</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ED5832-DFCB-485F-A83C-1DADA44E3CE5}" type="slidenum">
              <a:rPr lang="fr-FR" smtClean="0"/>
              <a:t>‹N°›</a:t>
            </a:fld>
            <a:endParaRPr lang="fr-FR"/>
          </a:p>
        </p:txBody>
      </p:sp>
    </p:spTree>
    <p:extLst>
      <p:ext uri="{BB962C8B-B14F-4D97-AF65-F5344CB8AC3E}">
        <p14:creationId xmlns:p14="http://schemas.microsoft.com/office/powerpoint/2010/main" val="12754549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BCBFE1-96FD-9C4A-835D-473B955F333A}" type="datetimeFigureOut">
              <a:rPr lang="fr-FR" smtClean="0"/>
              <a:t>14/09/2022</a:t>
            </a:fld>
            <a:endParaRPr lang="fr-FR"/>
          </a:p>
        </p:txBody>
      </p:sp>
      <p:sp>
        <p:nvSpPr>
          <p:cNvPr id="4" name="Espace réservé de l’image des diapositives 3"/>
          <p:cNvSpPr>
            <a:spLocks noGrp="1" noRot="1" noChangeAspect="1"/>
          </p:cNvSpPr>
          <p:nvPr>
            <p:ph type="sldImg" idx="2"/>
          </p:nvPr>
        </p:nvSpPr>
        <p:spPr>
          <a:xfrm>
            <a:off x="1246188" y="1143000"/>
            <a:ext cx="4365625"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BFDF0E-08ED-A645-814A-7E0EDB0653B8}" type="slidenum">
              <a:rPr lang="fr-FR" smtClean="0"/>
              <a:t>‹N°›</a:t>
            </a:fld>
            <a:endParaRPr lang="fr-FR"/>
          </a:p>
        </p:txBody>
      </p:sp>
    </p:spTree>
    <p:extLst>
      <p:ext uri="{BB962C8B-B14F-4D97-AF65-F5344CB8AC3E}">
        <p14:creationId xmlns:p14="http://schemas.microsoft.com/office/powerpoint/2010/main" val="417956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74BFDF0E-08ED-A645-814A-7E0EDB0653B8}" type="slidenum">
              <a:rPr lang="fr-FR" smtClean="0"/>
              <a:t>3</a:t>
            </a:fld>
            <a:endParaRPr lang="fr-FR"/>
          </a:p>
        </p:txBody>
      </p:sp>
    </p:spTree>
    <p:extLst>
      <p:ext uri="{BB962C8B-B14F-4D97-AF65-F5344CB8AC3E}">
        <p14:creationId xmlns:p14="http://schemas.microsoft.com/office/powerpoint/2010/main" val="1717348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74BFDF0E-08ED-A645-814A-7E0EDB0653B8}" type="slidenum">
              <a:rPr lang="fr-FR" smtClean="0"/>
              <a:t>13</a:t>
            </a:fld>
            <a:endParaRPr lang="fr-FR"/>
          </a:p>
        </p:txBody>
      </p:sp>
    </p:spTree>
    <p:extLst>
      <p:ext uri="{BB962C8B-B14F-4D97-AF65-F5344CB8AC3E}">
        <p14:creationId xmlns:p14="http://schemas.microsoft.com/office/powerpoint/2010/main" val="18428485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74BFDF0E-08ED-A645-814A-7E0EDB0653B8}" type="slidenum">
              <a:rPr lang="fr-FR" smtClean="0"/>
              <a:t>14</a:t>
            </a:fld>
            <a:endParaRPr lang="fr-FR"/>
          </a:p>
        </p:txBody>
      </p:sp>
    </p:spTree>
    <p:extLst>
      <p:ext uri="{BB962C8B-B14F-4D97-AF65-F5344CB8AC3E}">
        <p14:creationId xmlns:p14="http://schemas.microsoft.com/office/powerpoint/2010/main" val="11634141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74BFDF0E-08ED-A645-814A-7E0EDB0653B8}" type="slidenum">
              <a:rPr lang="fr-FR" smtClean="0"/>
              <a:t>15</a:t>
            </a:fld>
            <a:endParaRPr lang="fr-FR"/>
          </a:p>
        </p:txBody>
      </p:sp>
    </p:spTree>
    <p:extLst>
      <p:ext uri="{BB962C8B-B14F-4D97-AF65-F5344CB8AC3E}">
        <p14:creationId xmlns:p14="http://schemas.microsoft.com/office/powerpoint/2010/main" val="31290812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74BFDF0E-08ED-A645-814A-7E0EDB0653B8}" type="slidenum">
              <a:rPr lang="fr-FR" smtClean="0"/>
              <a:t>16</a:t>
            </a:fld>
            <a:endParaRPr lang="fr-FR"/>
          </a:p>
        </p:txBody>
      </p:sp>
    </p:spTree>
    <p:extLst>
      <p:ext uri="{BB962C8B-B14F-4D97-AF65-F5344CB8AC3E}">
        <p14:creationId xmlns:p14="http://schemas.microsoft.com/office/powerpoint/2010/main" val="16244406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74BFDF0E-08ED-A645-814A-7E0EDB0653B8}" type="slidenum">
              <a:rPr lang="fr-FR" smtClean="0"/>
              <a:t>17</a:t>
            </a:fld>
            <a:endParaRPr lang="fr-FR"/>
          </a:p>
        </p:txBody>
      </p:sp>
    </p:spTree>
    <p:extLst>
      <p:ext uri="{BB962C8B-B14F-4D97-AF65-F5344CB8AC3E}">
        <p14:creationId xmlns:p14="http://schemas.microsoft.com/office/powerpoint/2010/main" val="39416762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74BFDF0E-08ED-A645-814A-7E0EDB0653B8}" type="slidenum">
              <a:rPr lang="fr-FR" smtClean="0"/>
              <a:t>18</a:t>
            </a:fld>
            <a:endParaRPr lang="fr-FR"/>
          </a:p>
        </p:txBody>
      </p:sp>
    </p:spTree>
    <p:extLst>
      <p:ext uri="{BB962C8B-B14F-4D97-AF65-F5344CB8AC3E}">
        <p14:creationId xmlns:p14="http://schemas.microsoft.com/office/powerpoint/2010/main" val="1454185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74BFDF0E-08ED-A645-814A-7E0EDB0653B8}" type="slidenum">
              <a:rPr lang="fr-FR" smtClean="0"/>
              <a:t>5</a:t>
            </a:fld>
            <a:endParaRPr lang="fr-FR"/>
          </a:p>
        </p:txBody>
      </p:sp>
    </p:spTree>
    <p:extLst>
      <p:ext uri="{BB962C8B-B14F-4D97-AF65-F5344CB8AC3E}">
        <p14:creationId xmlns:p14="http://schemas.microsoft.com/office/powerpoint/2010/main" val="308491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74BFDF0E-08ED-A645-814A-7E0EDB0653B8}" type="slidenum">
              <a:rPr lang="fr-FR" smtClean="0"/>
              <a:t>6</a:t>
            </a:fld>
            <a:endParaRPr lang="fr-FR"/>
          </a:p>
        </p:txBody>
      </p:sp>
    </p:spTree>
    <p:extLst>
      <p:ext uri="{BB962C8B-B14F-4D97-AF65-F5344CB8AC3E}">
        <p14:creationId xmlns:p14="http://schemas.microsoft.com/office/powerpoint/2010/main" val="18923460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74BFDF0E-08ED-A645-814A-7E0EDB0653B8}" type="slidenum">
              <a:rPr lang="fr-FR" smtClean="0"/>
              <a:t>7</a:t>
            </a:fld>
            <a:endParaRPr lang="fr-FR"/>
          </a:p>
        </p:txBody>
      </p:sp>
    </p:spTree>
    <p:extLst>
      <p:ext uri="{BB962C8B-B14F-4D97-AF65-F5344CB8AC3E}">
        <p14:creationId xmlns:p14="http://schemas.microsoft.com/office/powerpoint/2010/main" val="4264914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74BFDF0E-08ED-A645-814A-7E0EDB0653B8}" type="slidenum">
              <a:rPr lang="fr-FR" smtClean="0"/>
              <a:t>8</a:t>
            </a:fld>
            <a:endParaRPr lang="fr-FR"/>
          </a:p>
        </p:txBody>
      </p:sp>
    </p:spTree>
    <p:extLst>
      <p:ext uri="{BB962C8B-B14F-4D97-AF65-F5344CB8AC3E}">
        <p14:creationId xmlns:p14="http://schemas.microsoft.com/office/powerpoint/2010/main" val="912208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74BFDF0E-08ED-A645-814A-7E0EDB0653B8}" type="slidenum">
              <a:rPr lang="fr-FR" smtClean="0"/>
              <a:t>9</a:t>
            </a:fld>
            <a:endParaRPr lang="fr-FR"/>
          </a:p>
        </p:txBody>
      </p:sp>
    </p:spTree>
    <p:extLst>
      <p:ext uri="{BB962C8B-B14F-4D97-AF65-F5344CB8AC3E}">
        <p14:creationId xmlns:p14="http://schemas.microsoft.com/office/powerpoint/2010/main" val="4916115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74BFDF0E-08ED-A645-814A-7E0EDB0653B8}" type="slidenum">
              <a:rPr lang="fr-FR" smtClean="0"/>
              <a:t>10</a:t>
            </a:fld>
            <a:endParaRPr lang="fr-FR"/>
          </a:p>
        </p:txBody>
      </p:sp>
    </p:spTree>
    <p:extLst>
      <p:ext uri="{BB962C8B-B14F-4D97-AF65-F5344CB8AC3E}">
        <p14:creationId xmlns:p14="http://schemas.microsoft.com/office/powerpoint/2010/main" val="4052353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74BFDF0E-08ED-A645-814A-7E0EDB0653B8}" type="slidenum">
              <a:rPr lang="fr-FR" smtClean="0"/>
              <a:t>11</a:t>
            </a:fld>
            <a:endParaRPr lang="fr-FR"/>
          </a:p>
        </p:txBody>
      </p:sp>
    </p:spTree>
    <p:extLst>
      <p:ext uri="{BB962C8B-B14F-4D97-AF65-F5344CB8AC3E}">
        <p14:creationId xmlns:p14="http://schemas.microsoft.com/office/powerpoint/2010/main" val="28462036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74BFDF0E-08ED-A645-814A-7E0EDB0653B8}" type="slidenum">
              <a:rPr lang="fr-FR" smtClean="0"/>
              <a:t>12</a:t>
            </a:fld>
            <a:endParaRPr lang="fr-FR"/>
          </a:p>
        </p:txBody>
      </p:sp>
    </p:spTree>
    <p:extLst>
      <p:ext uri="{BB962C8B-B14F-4D97-AF65-F5344CB8AC3E}">
        <p14:creationId xmlns:p14="http://schemas.microsoft.com/office/powerpoint/2010/main" val="26812039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jp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verture">
    <p:bg>
      <p:bgPr>
        <a:solidFill>
          <a:srgbClr val="273B70"/>
        </a:solidFill>
        <a:effectLst/>
      </p:bgPr>
    </p:bg>
    <p:spTree>
      <p:nvGrpSpPr>
        <p:cNvPr id="1" name=""/>
        <p:cNvGrpSpPr/>
        <p:nvPr/>
      </p:nvGrpSpPr>
      <p:grpSpPr>
        <a:xfrm>
          <a:off x="0" y="0"/>
          <a:ext cx="0" cy="0"/>
          <a:chOff x="0" y="0"/>
          <a:chExt cx="0" cy="0"/>
        </a:xfrm>
      </p:grpSpPr>
      <p:pic>
        <p:nvPicPr>
          <p:cNvPr id="14" name="Image 13">
            <a:extLst>
              <a:ext uri="{FF2B5EF4-FFF2-40B4-BE49-F238E27FC236}">
                <a16:creationId xmlns="" xmlns:a16="http://schemas.microsoft.com/office/drawing/2014/main" id="{89B20B4D-23E6-F84C-8713-D05F2E28FC9C}"/>
              </a:ext>
            </a:extLst>
          </p:cNvPr>
          <p:cNvPicPr>
            <a:picLocks noChangeAspect="1"/>
          </p:cNvPicPr>
          <p:nvPr userDrawn="1"/>
        </p:nvPicPr>
        <p:blipFill>
          <a:blip r:embed="rId2"/>
          <a:stretch>
            <a:fillRect/>
          </a:stretch>
        </p:blipFill>
        <p:spPr>
          <a:xfrm>
            <a:off x="0" y="5395"/>
            <a:ext cx="10690863" cy="6526251"/>
          </a:xfrm>
          <a:prstGeom prst="rect">
            <a:avLst/>
          </a:prstGeom>
        </p:spPr>
      </p:pic>
      <p:sp>
        <p:nvSpPr>
          <p:cNvPr id="8" name="Subtitle 2"/>
          <p:cNvSpPr>
            <a:spLocks noGrp="1"/>
          </p:cNvSpPr>
          <p:nvPr>
            <p:ph type="subTitle" idx="1"/>
          </p:nvPr>
        </p:nvSpPr>
        <p:spPr>
          <a:xfrm>
            <a:off x="1173725"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Cliquez pour modifier le style des sous-titres du masque</a:t>
            </a:r>
            <a:endParaRPr lang="en-US" dirty="0"/>
          </a:p>
        </p:txBody>
      </p:sp>
      <p:pic>
        <p:nvPicPr>
          <p:cNvPr id="21" name="Image 20"/>
          <p:cNvPicPr>
            <a:picLocks noChangeAspect="1"/>
          </p:cNvPicPr>
          <p:nvPr userDrawn="1"/>
        </p:nvPicPr>
        <p:blipFill>
          <a:blip r:embed="rId3"/>
          <a:stretch>
            <a:fillRect/>
          </a:stretch>
        </p:blipFill>
        <p:spPr>
          <a:xfrm>
            <a:off x="2219" y="6531646"/>
            <a:ext cx="10686424" cy="1028029"/>
          </a:xfrm>
          <a:prstGeom prst="rect">
            <a:avLst/>
          </a:prstGeom>
        </p:spPr>
      </p:pic>
      <p:sp>
        <p:nvSpPr>
          <p:cNvPr id="13" name="Espace réservé de la date 3"/>
          <p:cNvSpPr txBox="1">
            <a:spLocks/>
          </p:cNvSpPr>
          <p:nvPr userDrawn="1"/>
        </p:nvSpPr>
        <p:spPr>
          <a:xfrm>
            <a:off x="636398" y="6785812"/>
            <a:ext cx="715027" cy="365125"/>
          </a:xfrm>
          <a:prstGeom prst="rect">
            <a:avLst/>
          </a:prstGeom>
        </p:spPr>
        <p:txBody>
          <a:bodyPr vert="horz" lIns="91440" tIns="45720" rIns="91440" bIns="45720" rtlCol="0" anchor="ctr"/>
          <a:lstStyle>
            <a:defPPr>
              <a:defRPr lang="fr-FR"/>
            </a:defPPr>
            <a:lvl1pPr marL="0" algn="l" defTabSz="914400" rtl="0" eaLnBrk="1" latinLnBrk="0" hangingPunct="1">
              <a:defRPr sz="1051" b="1" kern="1200">
                <a:solidFill>
                  <a:srgbClr val="263972"/>
                </a:solidFill>
                <a:latin typeface="Helvetica Neue" charset="0"/>
                <a:ea typeface="Helvetica Neue" charset="0"/>
                <a:cs typeface="Helvetica Neue"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00" dirty="0">
                <a:latin typeface="Arial" panose="020B0604020202020204" pitchFamily="34" charset="0"/>
                <a:cs typeface="Arial" panose="020B0604020202020204" pitchFamily="34" charset="0"/>
              </a:rPr>
              <a:t>Expertise France</a:t>
            </a:r>
          </a:p>
        </p:txBody>
      </p:sp>
      <p:sp>
        <p:nvSpPr>
          <p:cNvPr id="15" name="Espace réservé du numéro de diapositive 5"/>
          <p:cNvSpPr txBox="1">
            <a:spLocks/>
          </p:cNvSpPr>
          <p:nvPr userDrawn="1"/>
        </p:nvSpPr>
        <p:spPr>
          <a:xfrm>
            <a:off x="7930521" y="6754914"/>
            <a:ext cx="2110966" cy="431673"/>
          </a:xfrm>
          <a:prstGeom prst="rect">
            <a:avLst/>
          </a:prstGeom>
        </p:spPr>
        <p:txBody>
          <a:bodyPr vert="horz" lIns="91440" tIns="45720" rIns="91440" bIns="45720" rtlCol="0" anchor="ctr"/>
          <a:lstStyle>
            <a:defPPr>
              <a:defRPr lang="fr-FR"/>
            </a:defPPr>
            <a:lvl1pPr marL="0" algn="r" defTabSz="914400" rtl="0" eaLnBrk="1" latinLnBrk="0" hangingPunct="1">
              <a:defRPr lang="fr-FR" sz="1200" b="1" kern="1200" smtClean="0">
                <a:solidFill>
                  <a:srgbClr val="263972"/>
                </a:solidFill>
                <a:effectLst/>
                <a:latin typeface="Helvetica Neue" charset="0"/>
                <a:ea typeface="Helvetica Neue" charset="0"/>
                <a:cs typeface="Helvetica Neue"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00" dirty="0">
                <a:latin typeface="Arial" panose="020B0604020202020204" pitchFamily="34" charset="0"/>
                <a:cs typeface="Arial" panose="020B0604020202020204" pitchFamily="34" charset="0"/>
              </a:rPr>
              <a:t>Document confidentiel</a:t>
            </a:r>
          </a:p>
          <a:p>
            <a:r>
              <a:rPr lang="fr-FR" sz="900" dirty="0">
                <a:latin typeface="Arial" panose="020B0604020202020204" pitchFamily="34" charset="0"/>
                <a:cs typeface="Arial" panose="020B0604020202020204" pitchFamily="34" charset="0"/>
              </a:rPr>
              <a:t>ne peut être reproduit ni diffusé</a:t>
            </a:r>
          </a:p>
          <a:p>
            <a:r>
              <a:rPr lang="fr-FR" sz="900" dirty="0">
                <a:latin typeface="Arial" panose="020B0604020202020204" pitchFamily="34" charset="0"/>
                <a:cs typeface="Arial" panose="020B0604020202020204" pitchFamily="34" charset="0"/>
              </a:rPr>
              <a:t>sans accord préalable</a:t>
            </a:r>
          </a:p>
        </p:txBody>
      </p:sp>
      <p:sp>
        <p:nvSpPr>
          <p:cNvPr id="20" name="Titre 19"/>
          <p:cNvSpPr>
            <a:spLocks noGrp="1"/>
          </p:cNvSpPr>
          <p:nvPr>
            <p:ph type="title" hasCustomPrompt="1"/>
          </p:nvPr>
        </p:nvSpPr>
        <p:spPr>
          <a:xfrm>
            <a:off x="880257" y="2328192"/>
            <a:ext cx="6825798" cy="1461188"/>
          </a:xfrm>
        </p:spPr>
        <p:txBody>
          <a:bodyPr/>
          <a:lstStyle>
            <a:lvl1pPr>
              <a:defRPr baseline="0">
                <a:latin typeface="Arial" panose="020B0604020202020204" pitchFamily="34" charset="0"/>
                <a:cs typeface="Arial" panose="020B0604020202020204" pitchFamily="34" charset="0"/>
              </a:defRPr>
            </a:lvl1pPr>
          </a:lstStyle>
          <a:p>
            <a:r>
              <a:rPr lang="fr-FR" dirty="0"/>
              <a:t>Titre de la présentation</a:t>
            </a:r>
          </a:p>
        </p:txBody>
      </p:sp>
      <p:sp>
        <p:nvSpPr>
          <p:cNvPr id="23" name="Espace réservé du texte 22"/>
          <p:cNvSpPr>
            <a:spLocks noGrp="1"/>
          </p:cNvSpPr>
          <p:nvPr>
            <p:ph type="body" sz="quarter" idx="10" hasCustomPrompt="1"/>
          </p:nvPr>
        </p:nvSpPr>
        <p:spPr>
          <a:xfrm>
            <a:off x="1584808" y="6828083"/>
            <a:ext cx="1606698" cy="248497"/>
          </a:xfrm>
        </p:spPr>
        <p:txBody>
          <a:bodyPr/>
          <a:lstStyle>
            <a:lvl1pPr>
              <a:defRPr baseline="0">
                <a:latin typeface="Arial" panose="020B0604020202020204" pitchFamily="34" charset="0"/>
                <a:cs typeface="Arial" panose="020B0604020202020204" pitchFamily="34" charset="0"/>
              </a:defRPr>
            </a:lvl1pPr>
          </a:lstStyle>
          <a:p>
            <a:r>
              <a:rPr lang="fr-FR" sz="900" dirty="0"/>
              <a:t>Présentation Powerpoint </a:t>
            </a:r>
            <a:r>
              <a:rPr lang="fr-FR" sz="900" dirty="0" smtClean="0">
                <a:solidFill>
                  <a:srgbClr val="263972"/>
                </a:solidFill>
              </a:rPr>
              <a:t>Mai 2019</a:t>
            </a:r>
            <a:endParaRPr lang="fr-FR" sz="900" dirty="0"/>
          </a:p>
        </p:txBody>
      </p:sp>
      <p:sp>
        <p:nvSpPr>
          <p:cNvPr id="4" name="Rectangle 3"/>
          <p:cNvSpPr/>
          <p:nvPr userDrawn="1"/>
        </p:nvSpPr>
        <p:spPr>
          <a:xfrm>
            <a:off x="0" y="0"/>
            <a:ext cx="10691813" cy="10447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 name="Imag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36" y="5395"/>
            <a:ext cx="1147188" cy="1039373"/>
          </a:xfrm>
          <a:prstGeom prst="rect">
            <a:avLst/>
          </a:prstGeom>
        </p:spPr>
      </p:pic>
      <p:pic>
        <p:nvPicPr>
          <p:cNvPr id="5" name="Image 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690796" y="0"/>
            <a:ext cx="1980463" cy="1013929"/>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sposition personnalisée">
    <p:bg>
      <p:bgPr>
        <a:solidFill>
          <a:srgbClr val="9EC3DD"/>
        </a:solidFill>
        <a:effectLst/>
      </p:bgPr>
    </p:bg>
    <p:spTree>
      <p:nvGrpSpPr>
        <p:cNvPr id="1" name=""/>
        <p:cNvGrpSpPr/>
        <p:nvPr/>
      </p:nvGrpSpPr>
      <p:grpSpPr>
        <a:xfrm>
          <a:off x="0" y="0"/>
          <a:ext cx="0" cy="0"/>
          <a:chOff x="0" y="0"/>
          <a:chExt cx="0" cy="0"/>
        </a:xfrm>
      </p:grpSpPr>
      <p:pic>
        <p:nvPicPr>
          <p:cNvPr id="19" name="Image 18">
            <a:extLst>
              <a:ext uri="{FF2B5EF4-FFF2-40B4-BE49-F238E27FC236}">
                <a16:creationId xmlns="" xmlns:a16="http://schemas.microsoft.com/office/drawing/2014/main" id="{B05BD5B0-1676-E64D-ACD3-AD6D4D94C628}"/>
              </a:ext>
            </a:extLst>
          </p:cNvPr>
          <p:cNvPicPr>
            <a:picLocks noChangeAspect="1"/>
          </p:cNvPicPr>
          <p:nvPr userDrawn="1"/>
        </p:nvPicPr>
        <p:blipFill>
          <a:blip r:embed="rId2"/>
          <a:stretch>
            <a:fillRect/>
          </a:stretch>
        </p:blipFill>
        <p:spPr>
          <a:xfrm>
            <a:off x="950" y="0"/>
            <a:ext cx="10690863" cy="7554707"/>
          </a:xfrm>
          <a:prstGeom prst="rect">
            <a:avLst/>
          </a:prstGeom>
        </p:spPr>
      </p:pic>
      <p:pic>
        <p:nvPicPr>
          <p:cNvPr id="13" name="Image 12">
            <a:extLst>
              <a:ext uri="{FF2B5EF4-FFF2-40B4-BE49-F238E27FC236}">
                <a16:creationId xmlns="" xmlns:a16="http://schemas.microsoft.com/office/drawing/2014/main" id="{249FAB39-A4E8-B348-AA00-E1C16E9AAF48}"/>
              </a:ext>
            </a:extLst>
          </p:cNvPr>
          <p:cNvPicPr>
            <a:picLocks noChangeAspect="1"/>
          </p:cNvPicPr>
          <p:nvPr userDrawn="1"/>
        </p:nvPicPr>
        <p:blipFill>
          <a:blip r:embed="rId3"/>
          <a:stretch>
            <a:fillRect/>
          </a:stretch>
        </p:blipFill>
        <p:spPr>
          <a:xfrm>
            <a:off x="0" y="0"/>
            <a:ext cx="10659777" cy="7559675"/>
          </a:xfrm>
          <a:prstGeom prst="rect">
            <a:avLst/>
          </a:prstGeom>
        </p:spPr>
      </p:pic>
      <p:sp>
        <p:nvSpPr>
          <p:cNvPr id="2" name="Titre 1"/>
          <p:cNvSpPr>
            <a:spLocks noGrp="1"/>
          </p:cNvSpPr>
          <p:nvPr>
            <p:ph type="title" hasCustomPrompt="1"/>
          </p:nvPr>
        </p:nvSpPr>
        <p:spPr>
          <a:xfrm>
            <a:off x="1758595" y="2715121"/>
            <a:ext cx="3727804" cy="1460500"/>
          </a:xfrm>
        </p:spPr>
        <p:txBody>
          <a:bodyPr>
            <a:noAutofit/>
          </a:bodyPr>
          <a:lstStyle>
            <a:lvl1pPr>
              <a:defRPr sz="680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r>
              <a:rPr lang="fr-FR" dirty="0"/>
              <a:t>Titre de la partie</a:t>
            </a:r>
          </a:p>
        </p:txBody>
      </p:sp>
      <p:sp>
        <p:nvSpPr>
          <p:cNvPr id="9" name="Espace réservé du texte 8"/>
          <p:cNvSpPr>
            <a:spLocks noGrp="1"/>
          </p:cNvSpPr>
          <p:nvPr>
            <p:ph type="body" sz="quarter" idx="11" hasCustomPrompt="1"/>
          </p:nvPr>
        </p:nvSpPr>
        <p:spPr>
          <a:xfrm>
            <a:off x="1758595" y="4361261"/>
            <a:ext cx="1503149" cy="462325"/>
          </a:xfrm>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380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fr-FR" dirty="0"/>
              <a:t>05	</a:t>
            </a:r>
          </a:p>
        </p:txBody>
      </p:sp>
      <p:sp>
        <p:nvSpPr>
          <p:cNvPr id="12" name="Espace réservé du texte 11"/>
          <p:cNvSpPr>
            <a:spLocks noGrp="1"/>
          </p:cNvSpPr>
          <p:nvPr>
            <p:ph type="body" sz="quarter" idx="12" hasCustomPrompt="1"/>
          </p:nvPr>
        </p:nvSpPr>
        <p:spPr>
          <a:xfrm>
            <a:off x="2496521" y="4537655"/>
            <a:ext cx="3998913" cy="259402"/>
          </a:xfr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60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fr-FR" dirty="0"/>
              <a:t>mini sommaire</a:t>
            </a:r>
          </a:p>
        </p:txBody>
      </p:sp>
      <p:sp>
        <p:nvSpPr>
          <p:cNvPr id="14" name="Espace réservé du texte 8"/>
          <p:cNvSpPr>
            <a:spLocks noGrp="1"/>
          </p:cNvSpPr>
          <p:nvPr>
            <p:ph type="body" sz="quarter" idx="13" hasCustomPrompt="1"/>
          </p:nvPr>
        </p:nvSpPr>
        <p:spPr>
          <a:xfrm>
            <a:off x="1744946" y="5026173"/>
            <a:ext cx="1503149" cy="462325"/>
          </a:xfrm>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380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fr-FR" dirty="0"/>
              <a:t>08	</a:t>
            </a:r>
          </a:p>
        </p:txBody>
      </p:sp>
      <p:sp>
        <p:nvSpPr>
          <p:cNvPr id="15" name="Espace réservé du texte 8"/>
          <p:cNvSpPr>
            <a:spLocks noGrp="1"/>
          </p:cNvSpPr>
          <p:nvPr>
            <p:ph type="body" sz="quarter" idx="14" hasCustomPrompt="1"/>
          </p:nvPr>
        </p:nvSpPr>
        <p:spPr>
          <a:xfrm>
            <a:off x="1744945" y="5759998"/>
            <a:ext cx="1503149" cy="503612"/>
          </a:xfrm>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380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fr-FR" dirty="0"/>
              <a:t>13	</a:t>
            </a:r>
          </a:p>
        </p:txBody>
      </p:sp>
      <p:sp>
        <p:nvSpPr>
          <p:cNvPr id="16" name="Espace réservé du texte 11"/>
          <p:cNvSpPr>
            <a:spLocks noGrp="1"/>
          </p:cNvSpPr>
          <p:nvPr>
            <p:ph type="body" sz="quarter" idx="15" hasCustomPrompt="1"/>
          </p:nvPr>
        </p:nvSpPr>
        <p:spPr>
          <a:xfrm>
            <a:off x="2551113" y="5211758"/>
            <a:ext cx="3998913" cy="259402"/>
          </a:xfr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60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fr-FR" dirty="0"/>
              <a:t>mini sommaire</a:t>
            </a:r>
          </a:p>
        </p:txBody>
      </p:sp>
      <p:sp>
        <p:nvSpPr>
          <p:cNvPr id="17" name="Espace réservé du texte 11"/>
          <p:cNvSpPr>
            <a:spLocks noGrp="1"/>
          </p:cNvSpPr>
          <p:nvPr>
            <p:ph type="body" sz="quarter" idx="16" hasCustomPrompt="1"/>
          </p:nvPr>
        </p:nvSpPr>
        <p:spPr>
          <a:xfrm>
            <a:off x="2551113" y="5939424"/>
            <a:ext cx="3998913" cy="259402"/>
          </a:xfr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60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fr-FR" dirty="0"/>
              <a:t>mini sommaire</a:t>
            </a:r>
          </a:p>
        </p:txBody>
      </p:sp>
      <p:pic>
        <p:nvPicPr>
          <p:cNvPr id="4" name="Imag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806071" y="177395"/>
            <a:ext cx="1853706" cy="878886"/>
          </a:xfrm>
          <a:prstGeom prst="rect">
            <a:avLst/>
          </a:prstGeom>
        </p:spPr>
      </p:pic>
    </p:spTree>
    <p:extLst>
      <p:ext uri="{BB962C8B-B14F-4D97-AF65-F5344CB8AC3E}">
        <p14:creationId xmlns:p14="http://schemas.microsoft.com/office/powerpoint/2010/main" val="991630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e 1">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366523" y="1577394"/>
            <a:ext cx="4525320" cy="635426"/>
          </a:xfrm>
        </p:spPr>
        <p:txBody>
          <a:bodyPr>
            <a:normAutofit/>
          </a:bodyPr>
          <a:lstStyle>
            <a:lvl1pPr>
              <a:defRPr sz="2400">
                <a:solidFill>
                  <a:srgbClr val="273B70"/>
                </a:solidFill>
                <a:latin typeface="Arial" panose="020B0604020202020204" pitchFamily="34" charset="0"/>
                <a:ea typeface="Arial" panose="020B0604020202020204" pitchFamily="34" charset="0"/>
                <a:cs typeface="Arial" panose="020B0604020202020204" pitchFamily="34" charset="0"/>
              </a:defRPr>
            </a:lvl1pPr>
          </a:lstStyle>
          <a:p>
            <a:r>
              <a:rPr lang="fr-FR" b="1" dirty="0">
                <a:solidFill>
                  <a:srgbClr val="0054A9"/>
                </a:solidFill>
                <a:effectLst/>
                <a:latin typeface="Helvetica Neue" charset="0"/>
              </a:rPr>
              <a:t>Sus </a:t>
            </a:r>
            <a:r>
              <a:rPr lang="fr-FR" b="1" dirty="0" err="1">
                <a:solidFill>
                  <a:srgbClr val="0054A9"/>
                </a:solidFill>
                <a:effectLst/>
                <a:latin typeface="Helvetica Neue" charset="0"/>
              </a:rPr>
              <a:t>corro</a:t>
            </a:r>
            <a:r>
              <a:rPr lang="fr-FR" b="1" dirty="0">
                <a:solidFill>
                  <a:srgbClr val="0054A9"/>
                </a:solidFill>
                <a:effectLst/>
                <a:latin typeface="Helvetica Neue" charset="0"/>
              </a:rPr>
              <a:t> explant </a:t>
            </a:r>
            <a:r>
              <a:rPr lang="fr-FR" b="1" dirty="0" err="1">
                <a:solidFill>
                  <a:srgbClr val="0054A9"/>
                </a:solidFill>
                <a:effectLst/>
                <a:latin typeface="Helvetica Neue" charset="0"/>
              </a:rPr>
              <a:t>aut</a:t>
            </a:r>
            <a:r>
              <a:rPr lang="fr-FR" b="1" dirty="0">
                <a:solidFill>
                  <a:srgbClr val="0054A9"/>
                </a:solidFill>
                <a:effectLst/>
                <a:latin typeface="Helvetica Neue" charset="0"/>
              </a:rPr>
              <a:t> </a:t>
            </a:r>
            <a:r>
              <a:rPr lang="fr-FR" b="1" dirty="0" err="1">
                <a:solidFill>
                  <a:srgbClr val="0054A9"/>
                </a:solidFill>
                <a:effectLst/>
                <a:latin typeface="Helvetica Neue" charset="0"/>
              </a:rPr>
              <a:t>facidusamet</a:t>
            </a:r>
            <a:r>
              <a:rPr lang="fr-FR" b="1" dirty="0">
                <a:solidFill>
                  <a:srgbClr val="0054A9"/>
                </a:solidFill>
                <a:effectLst/>
                <a:latin typeface="Helvetica Neue" charset="0"/>
              </a:rPr>
              <a:t> </a:t>
            </a:r>
            <a:r>
              <a:rPr lang="fr-FR" b="1" dirty="0" err="1">
                <a:solidFill>
                  <a:srgbClr val="0054A9"/>
                </a:solidFill>
                <a:effectLst/>
                <a:latin typeface="Helvetica Neue" charset="0"/>
              </a:rPr>
              <a:t>venihictem</a:t>
            </a:r>
            <a:r>
              <a:rPr lang="fr-FR" b="1" dirty="0">
                <a:solidFill>
                  <a:srgbClr val="0054A9"/>
                </a:solidFill>
                <a:effectLst/>
                <a:latin typeface="Helvetica Neue" charset="0"/>
              </a:rPr>
              <a:t> </a:t>
            </a:r>
            <a:endParaRPr lang="fr-FR" dirty="0"/>
          </a:p>
        </p:txBody>
      </p:sp>
      <p:sp>
        <p:nvSpPr>
          <p:cNvPr id="5" name="Espace réservé du numéro de diapositive 4"/>
          <p:cNvSpPr>
            <a:spLocks noGrp="1"/>
          </p:cNvSpPr>
          <p:nvPr>
            <p:ph type="sldNum" sz="quarter" idx="12"/>
          </p:nvPr>
        </p:nvSpPr>
        <p:spPr/>
        <p:txBody>
          <a:bodyPr/>
          <a:lstStyle>
            <a:lvl1pPr>
              <a:defRPr>
                <a:latin typeface="Helvetica Neue" charset="0"/>
                <a:ea typeface="Helvetica Neue" charset="0"/>
                <a:cs typeface="Helvetica Neue" charset="0"/>
              </a:defRPr>
            </a:lvl1pPr>
          </a:lstStyle>
          <a:p>
            <a:fld id="{C0BFD988-8F53-7E4D-B1A1-1DBAF7DEBB6C}" type="slidenum">
              <a:rPr lang="fr-FR" smtClean="0"/>
              <a:pPr/>
              <a:t>‹N°›</a:t>
            </a:fld>
            <a:endParaRPr lang="fr-FR" dirty="0"/>
          </a:p>
        </p:txBody>
      </p:sp>
      <p:sp>
        <p:nvSpPr>
          <p:cNvPr id="10" name="Espace réservé du texte 9"/>
          <p:cNvSpPr>
            <a:spLocks noGrp="1"/>
          </p:cNvSpPr>
          <p:nvPr>
            <p:ph type="body" sz="quarter" idx="13" hasCustomPrompt="1"/>
          </p:nvPr>
        </p:nvSpPr>
        <p:spPr>
          <a:xfrm>
            <a:off x="366522" y="2279360"/>
            <a:ext cx="4525322" cy="873125"/>
          </a:xfrm>
        </p:spPr>
        <p:txBody>
          <a:bodyPr>
            <a:normAutofit/>
          </a:bodyPr>
          <a:lstStyle>
            <a:lvl1pPr marL="0" indent="0">
              <a:spcBef>
                <a:spcPts val="0"/>
              </a:spcBef>
              <a:buNone/>
              <a:defRPr sz="1500">
                <a:solidFill>
                  <a:srgbClr val="4D4D4D"/>
                </a:solidFill>
                <a:latin typeface="Arial" panose="020B0604020202020204" pitchFamily="34" charset="0"/>
                <a:ea typeface="Arial" panose="020B0604020202020204" pitchFamily="34" charset="0"/>
                <a:cs typeface="Arial" panose="020B0604020202020204" pitchFamily="34" charset="0"/>
              </a:defRPr>
            </a:lvl1pPr>
          </a:lstStyle>
          <a:p>
            <a:pPr lvl="0"/>
            <a:r>
              <a:rPr lang="fr-FR" sz="1500" dirty="0" err="1">
                <a:effectLst/>
                <a:latin typeface="Helvetica Neue LT Std" charset="0"/>
              </a:rPr>
              <a:t>Aut</a:t>
            </a:r>
            <a:r>
              <a:rPr lang="fr-FR" sz="1500" dirty="0">
                <a:effectLst/>
                <a:latin typeface="Helvetica Neue LT Std" charset="0"/>
              </a:rPr>
              <a:t> quod </a:t>
            </a:r>
            <a:r>
              <a:rPr lang="fr-FR" sz="1500" dirty="0" err="1">
                <a:effectLst/>
                <a:latin typeface="Helvetica Neue LT Std" charset="0"/>
              </a:rPr>
              <a:t>quam</a:t>
            </a:r>
            <a:r>
              <a:rPr lang="fr-FR" sz="1500" dirty="0">
                <a:effectLst/>
                <a:latin typeface="Helvetica Neue LT Std" charset="0"/>
              </a:rPr>
              <a:t>, </a:t>
            </a:r>
            <a:r>
              <a:rPr lang="fr-FR" sz="1500" dirty="0" err="1">
                <a:effectLst/>
                <a:latin typeface="Helvetica Neue LT Std" charset="0"/>
              </a:rPr>
              <a:t>corumet</a:t>
            </a:r>
            <a:r>
              <a:rPr lang="fr-FR" sz="1500" dirty="0">
                <a:effectLst/>
                <a:latin typeface="Helvetica Neue LT Std" charset="0"/>
              </a:rPr>
              <a:t> </a:t>
            </a:r>
            <a:r>
              <a:rPr lang="fr-FR" sz="1500" dirty="0" err="1">
                <a:effectLst/>
                <a:latin typeface="Helvetica Neue LT Std" charset="0"/>
              </a:rPr>
              <a:t>lab</a:t>
            </a:r>
            <a:r>
              <a:rPr lang="fr-FR" sz="1500" dirty="0">
                <a:effectLst/>
                <a:latin typeface="Helvetica Neue LT Std" charset="0"/>
              </a:rPr>
              <a:t> </a:t>
            </a:r>
            <a:r>
              <a:rPr lang="fr-FR" sz="1500" dirty="0" err="1">
                <a:effectLst/>
                <a:latin typeface="Helvetica Neue LT Std" charset="0"/>
              </a:rPr>
              <a:t>ipsant</a:t>
            </a:r>
            <a:r>
              <a:rPr lang="fr-FR" sz="1500" dirty="0">
                <a:effectLst/>
                <a:latin typeface="Helvetica Neue LT Std" charset="0"/>
              </a:rPr>
              <a:t> </a:t>
            </a:r>
            <a:r>
              <a:rPr lang="fr-FR" sz="1500" dirty="0" err="1">
                <a:effectLst/>
                <a:latin typeface="Helvetica Neue LT Std" charset="0"/>
              </a:rPr>
              <a:t>quas</a:t>
            </a:r>
            <a:r>
              <a:rPr lang="fr-FR" sz="1500" dirty="0">
                <a:effectLst/>
                <a:latin typeface="Helvetica Neue LT Std" charset="0"/>
              </a:rPr>
              <a:t> ut </a:t>
            </a:r>
            <a:br>
              <a:rPr lang="fr-FR" sz="1500" dirty="0">
                <a:effectLst/>
                <a:latin typeface="Helvetica Neue LT Std" charset="0"/>
              </a:rPr>
            </a:br>
            <a:r>
              <a:rPr lang="fr-FR" sz="1500" dirty="0" err="1">
                <a:effectLst/>
                <a:latin typeface="Helvetica Neue LT Std" charset="0"/>
              </a:rPr>
              <a:t>evella</a:t>
            </a:r>
            <a:r>
              <a:rPr lang="fr-FR" sz="1500" dirty="0">
                <a:effectLst/>
                <a:latin typeface="Helvetica Neue LT Std" charset="0"/>
              </a:rPr>
              <a:t> </a:t>
            </a:r>
            <a:r>
              <a:rPr lang="fr-FR" sz="1500" dirty="0" err="1">
                <a:effectLst/>
                <a:latin typeface="Helvetica Neue LT Std" charset="0"/>
              </a:rPr>
              <a:t>pa</a:t>
            </a:r>
            <a:r>
              <a:rPr lang="fr-FR" sz="1500" dirty="0">
                <a:effectLst/>
                <a:latin typeface="Helvetica Neue LT Std" charset="0"/>
              </a:rPr>
              <a:t> </a:t>
            </a:r>
            <a:r>
              <a:rPr lang="fr-FR" sz="1500" dirty="0" err="1">
                <a:effectLst/>
                <a:latin typeface="Helvetica Neue LT Std" charset="0"/>
              </a:rPr>
              <a:t>nobis</a:t>
            </a:r>
            <a:r>
              <a:rPr lang="fr-FR" sz="1500" dirty="0">
                <a:effectLst/>
                <a:latin typeface="Helvetica Neue LT Std" charset="0"/>
              </a:rPr>
              <a:t> </a:t>
            </a:r>
            <a:r>
              <a:rPr lang="fr-FR" sz="1500" dirty="0" err="1">
                <a:effectLst/>
                <a:latin typeface="Helvetica Neue LT Std" charset="0"/>
              </a:rPr>
              <a:t>volupitasse</a:t>
            </a:r>
            <a:r>
              <a:rPr lang="fr-FR" sz="1500" dirty="0">
                <a:effectLst/>
                <a:latin typeface="Helvetica Neue LT Std" charset="0"/>
              </a:rPr>
              <a:t> </a:t>
            </a:r>
            <a:r>
              <a:rPr lang="fr-FR" sz="1500" dirty="0" err="1">
                <a:effectLst/>
                <a:latin typeface="Helvetica Neue LT Std" charset="0"/>
              </a:rPr>
              <a:t>liquatiatem</a:t>
            </a:r>
            <a:r>
              <a:rPr lang="fr-FR" sz="1500" dirty="0">
                <a:effectLst/>
                <a:latin typeface="Helvetica Neue LT Std" charset="0"/>
              </a:rPr>
              <a:t> explant </a:t>
            </a:r>
            <a:br>
              <a:rPr lang="fr-FR" sz="1500" dirty="0">
                <a:effectLst/>
                <a:latin typeface="Helvetica Neue LT Std" charset="0"/>
              </a:rPr>
            </a:br>
            <a:r>
              <a:rPr lang="fr-FR" sz="1500" dirty="0">
                <a:effectLst/>
                <a:latin typeface="Helvetica Neue LT Std" charset="0"/>
              </a:rPr>
              <a:t>in con </a:t>
            </a:r>
            <a:r>
              <a:rPr lang="fr-FR" sz="1500" dirty="0" err="1">
                <a:effectLst/>
                <a:latin typeface="Helvetica Neue LT Std" charset="0"/>
              </a:rPr>
              <a:t>num</a:t>
            </a:r>
            <a:r>
              <a:rPr lang="fr-FR" sz="1500" dirty="0">
                <a:effectLst/>
                <a:latin typeface="Helvetica Neue LT Std" charset="0"/>
              </a:rPr>
              <a:t> </a:t>
            </a:r>
            <a:r>
              <a:rPr lang="fr-FR" sz="1500" dirty="0" err="1">
                <a:effectLst/>
                <a:latin typeface="Helvetica Neue LT Std" charset="0"/>
              </a:rPr>
              <a:t>hitiberum</a:t>
            </a:r>
            <a:r>
              <a:rPr lang="fr-FR" sz="1500" dirty="0">
                <a:effectLst/>
                <a:latin typeface="Helvetica Neue LT Std" charset="0"/>
              </a:rPr>
              <a:t> </a:t>
            </a:r>
            <a:r>
              <a:rPr lang="fr-FR" sz="1500" dirty="0" err="1">
                <a:effectLst/>
                <a:latin typeface="Helvetica Neue LT Std" charset="0"/>
              </a:rPr>
              <a:t>fugitia</a:t>
            </a:r>
            <a:r>
              <a:rPr lang="fr-FR" sz="1500" dirty="0">
                <a:effectLst/>
                <a:latin typeface="Helvetica Neue LT Std" charset="0"/>
              </a:rPr>
              <a:t> </a:t>
            </a:r>
            <a:r>
              <a:rPr lang="fr-FR" sz="1500" dirty="0" err="1">
                <a:effectLst/>
                <a:latin typeface="Helvetica Neue LT Std" charset="0"/>
              </a:rPr>
              <a:t>temoluptas</a:t>
            </a:r>
            <a:r>
              <a:rPr lang="fr-FR" sz="1500" dirty="0">
                <a:effectLst/>
                <a:latin typeface="Helvetica Neue LT Std" charset="0"/>
              </a:rPr>
              <a:t> </a:t>
            </a:r>
            <a:r>
              <a:rPr lang="fr-FR" sz="1500" dirty="0" err="1">
                <a:effectLst/>
                <a:latin typeface="Helvetica Neue LT Std" charset="0"/>
              </a:rPr>
              <a:t>doluptatur</a:t>
            </a:r>
            <a:r>
              <a:rPr lang="fr-FR" sz="1500" dirty="0">
                <a:effectLst/>
                <a:latin typeface="Helvetica Neue LT Std" charset="0"/>
              </a:rPr>
              <a:t>.</a:t>
            </a:r>
            <a:endParaRPr lang="fr-FR" dirty="0"/>
          </a:p>
        </p:txBody>
      </p:sp>
      <p:sp>
        <p:nvSpPr>
          <p:cNvPr id="14" name="Espace réservé du texte 13"/>
          <p:cNvSpPr>
            <a:spLocks noGrp="1"/>
          </p:cNvSpPr>
          <p:nvPr>
            <p:ph type="body" sz="quarter" idx="14" hasCustomPrompt="1"/>
          </p:nvPr>
        </p:nvSpPr>
        <p:spPr>
          <a:xfrm>
            <a:off x="380168" y="3281734"/>
            <a:ext cx="4511675" cy="313953"/>
          </a:xfrm>
        </p:spPr>
        <p:txBody>
          <a:bodyPr>
            <a:normAutofit/>
          </a:bodyPr>
          <a:lstStyle>
            <a:lvl1pPr marL="0" indent="0">
              <a:buNone/>
              <a:defRPr sz="1500" b="1">
                <a:solidFill>
                  <a:srgbClr val="273B70"/>
                </a:solidFill>
                <a:latin typeface="Arial" panose="020B0604020202020204" pitchFamily="34" charset="0"/>
                <a:ea typeface="Arial" panose="020B0604020202020204" pitchFamily="34" charset="0"/>
                <a:cs typeface="Arial" panose="020B0604020202020204" pitchFamily="34" charset="0"/>
              </a:defRPr>
            </a:lvl1pPr>
          </a:lstStyle>
          <a:p>
            <a:r>
              <a:rPr lang="fr-FR" sz="1500" b="1" dirty="0">
                <a:solidFill>
                  <a:srgbClr val="0054A9"/>
                </a:solidFill>
                <a:latin typeface="Helvetica Neue" charset="0"/>
              </a:rPr>
              <a:t>Niveau de sous-titre</a:t>
            </a:r>
            <a:endParaRPr lang="fr-FR" sz="1500" dirty="0"/>
          </a:p>
        </p:txBody>
      </p:sp>
      <p:sp>
        <p:nvSpPr>
          <p:cNvPr id="23" name="Espace réservé du texte 22"/>
          <p:cNvSpPr>
            <a:spLocks noGrp="1"/>
          </p:cNvSpPr>
          <p:nvPr>
            <p:ph type="body" sz="quarter" idx="17"/>
          </p:nvPr>
        </p:nvSpPr>
        <p:spPr>
          <a:xfrm>
            <a:off x="5445125" y="3613150"/>
            <a:ext cx="4511675" cy="3092450"/>
          </a:xfrm>
        </p:spPr>
        <p:txBody>
          <a:bodyPr>
            <a:normAutofit/>
          </a:bodyPr>
          <a:lstStyle>
            <a:lvl1pPr marL="228600" indent="-228600">
              <a:buClr>
                <a:srgbClr val="273B70"/>
              </a:buClr>
              <a:buFont typeface="Helvetica" charset="0"/>
              <a:buChar char="●"/>
              <a:defRPr sz="1500">
                <a:solidFill>
                  <a:srgbClr val="4D4D4D"/>
                </a:solidFill>
                <a:latin typeface="Arial" panose="020B0604020202020204" pitchFamily="34" charset="0"/>
                <a:ea typeface="Arial" panose="020B0604020202020204" pitchFamily="34" charset="0"/>
                <a:cs typeface="Arial" panose="020B0604020202020204" pitchFamily="34" charset="0"/>
              </a:defRPr>
            </a:lvl1pPr>
          </a:lstStyle>
          <a:p>
            <a:pPr lvl="0"/>
            <a:r>
              <a:rPr lang="fr-FR" dirty="0"/>
              <a:t>Cliquez pour modifier les styles du texte du masque</a:t>
            </a:r>
          </a:p>
        </p:txBody>
      </p:sp>
      <p:sp>
        <p:nvSpPr>
          <p:cNvPr id="24" name="Espace réservé du texte 22"/>
          <p:cNvSpPr>
            <a:spLocks noGrp="1"/>
          </p:cNvSpPr>
          <p:nvPr>
            <p:ph type="body" sz="quarter" idx="18"/>
          </p:nvPr>
        </p:nvSpPr>
        <p:spPr>
          <a:xfrm>
            <a:off x="380169" y="3613150"/>
            <a:ext cx="4511675" cy="3092450"/>
          </a:xfrm>
        </p:spPr>
        <p:txBody>
          <a:bodyPr>
            <a:normAutofit/>
          </a:bodyPr>
          <a:lstStyle>
            <a:lvl1pPr marL="228600" indent="-228600">
              <a:buClr>
                <a:srgbClr val="273B70"/>
              </a:buClr>
              <a:buFont typeface="Helvetica" charset="0"/>
              <a:buChar char="●"/>
              <a:defRPr sz="1500">
                <a:solidFill>
                  <a:srgbClr val="4D4D4D"/>
                </a:solidFill>
                <a:latin typeface="Arial" panose="020B0604020202020204" pitchFamily="34" charset="0"/>
                <a:ea typeface="Arial" panose="020B0604020202020204" pitchFamily="34" charset="0"/>
                <a:cs typeface="Arial" panose="020B0604020202020204" pitchFamily="34" charset="0"/>
              </a:defRPr>
            </a:lvl1pPr>
          </a:lstStyle>
          <a:p>
            <a:pPr lvl="0"/>
            <a:r>
              <a:rPr lang="fr-FR" dirty="0"/>
              <a:t>Cliquez pour modifier les styles du texte du masque</a:t>
            </a:r>
          </a:p>
        </p:txBody>
      </p:sp>
      <p:sp>
        <p:nvSpPr>
          <p:cNvPr id="26" name="Espace réservé du texte 25"/>
          <p:cNvSpPr>
            <a:spLocks noGrp="1"/>
          </p:cNvSpPr>
          <p:nvPr>
            <p:ph type="body" sz="quarter" idx="19" hasCustomPrompt="1"/>
          </p:nvPr>
        </p:nvSpPr>
        <p:spPr>
          <a:xfrm>
            <a:off x="5445125" y="3281363"/>
            <a:ext cx="4511675" cy="314325"/>
          </a:xfrm>
        </p:spPr>
        <p:txBody>
          <a:bodyPr>
            <a:noAutofit/>
          </a:bodyPr>
          <a:lstStyle>
            <a:lvl1pPr marL="0" indent="0">
              <a:buNone/>
              <a:defRPr sz="1500" b="1">
                <a:solidFill>
                  <a:srgbClr val="273B70"/>
                </a:solidFill>
                <a:latin typeface="Arial" panose="020B0604020202020204" pitchFamily="34" charset="0"/>
                <a:ea typeface="Arial" panose="020B0604020202020204" pitchFamily="34" charset="0"/>
                <a:cs typeface="Arial" panose="020B0604020202020204" pitchFamily="34" charset="0"/>
              </a:defRPr>
            </a:lvl1pPr>
          </a:lstStyle>
          <a:p>
            <a:pPr lvl="0"/>
            <a:r>
              <a:rPr lang="fr-FR" dirty="0"/>
              <a:t>Niveau de sous-titre</a:t>
            </a:r>
          </a:p>
        </p:txBody>
      </p:sp>
      <p:pic>
        <p:nvPicPr>
          <p:cNvPr id="4" name="Imag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73093" y="0"/>
            <a:ext cx="2018720" cy="1033516"/>
          </a:xfrm>
          <a:prstGeom prst="rect">
            <a:avLst/>
          </a:prstGeom>
        </p:spPr>
      </p:pic>
    </p:spTree>
    <p:extLst>
      <p:ext uri="{BB962C8B-B14F-4D97-AF65-F5344CB8AC3E}">
        <p14:creationId xmlns:p14="http://schemas.microsoft.com/office/powerpoint/2010/main" val="230774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iffres clés ">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lvl1pPr>
              <a:defRPr>
                <a:latin typeface="Arial" panose="020B0604020202020204" pitchFamily="34" charset="0"/>
                <a:ea typeface="Arial" panose="020B0604020202020204" pitchFamily="34" charset="0"/>
                <a:cs typeface="Arial" panose="020B0604020202020204" pitchFamily="34" charset="0"/>
              </a:defRPr>
            </a:lvl1pPr>
          </a:lstStyle>
          <a:p>
            <a:fld id="{C0BFD988-8F53-7E4D-B1A1-1DBAF7DEBB6C}" type="slidenum">
              <a:rPr lang="fr-FR" smtClean="0"/>
              <a:pPr/>
              <a:t>‹N°›</a:t>
            </a:fld>
            <a:endParaRPr lang="fr-FR" dirty="0"/>
          </a:p>
        </p:txBody>
      </p:sp>
      <p:sp>
        <p:nvSpPr>
          <p:cNvPr id="6" name="Titre 1"/>
          <p:cNvSpPr>
            <a:spLocks noGrp="1"/>
          </p:cNvSpPr>
          <p:nvPr>
            <p:ph type="title" hasCustomPrompt="1"/>
          </p:nvPr>
        </p:nvSpPr>
        <p:spPr>
          <a:xfrm>
            <a:off x="366523" y="1631985"/>
            <a:ext cx="3086361" cy="855847"/>
          </a:xfrm>
        </p:spPr>
        <p:txBody>
          <a:bodyPr>
            <a:normAutofit/>
          </a:bodyPr>
          <a:lstStyle>
            <a:lvl1pPr>
              <a:defRPr sz="2400">
                <a:solidFill>
                  <a:srgbClr val="273B70"/>
                </a:solidFill>
                <a:latin typeface="Arial" panose="020B0604020202020204" pitchFamily="34" charset="0"/>
                <a:ea typeface="Arial" panose="020B0604020202020204" pitchFamily="34" charset="0"/>
                <a:cs typeface="Arial" panose="020B0604020202020204" pitchFamily="34" charset="0"/>
              </a:defRPr>
            </a:lvl1pPr>
          </a:lstStyle>
          <a:p>
            <a:r>
              <a:rPr lang="fr-FR" b="1" dirty="0">
                <a:solidFill>
                  <a:srgbClr val="0054A9"/>
                </a:solidFill>
                <a:effectLst/>
                <a:latin typeface="Helvetica Neue" charset="0"/>
              </a:rPr>
              <a:t>Sus </a:t>
            </a:r>
            <a:r>
              <a:rPr lang="fr-FR" b="1" dirty="0" err="1">
                <a:solidFill>
                  <a:srgbClr val="0054A9"/>
                </a:solidFill>
                <a:effectLst/>
                <a:latin typeface="Helvetica Neue" charset="0"/>
              </a:rPr>
              <a:t>corro</a:t>
            </a:r>
            <a:r>
              <a:rPr lang="fr-FR" b="1" dirty="0">
                <a:solidFill>
                  <a:srgbClr val="0054A9"/>
                </a:solidFill>
                <a:effectLst/>
                <a:latin typeface="Helvetica Neue" charset="0"/>
              </a:rPr>
              <a:t> explant </a:t>
            </a:r>
            <a:r>
              <a:rPr lang="fr-FR" b="1" dirty="0" err="1">
                <a:solidFill>
                  <a:srgbClr val="0054A9"/>
                </a:solidFill>
                <a:effectLst/>
                <a:latin typeface="Helvetica Neue" charset="0"/>
              </a:rPr>
              <a:t>aut</a:t>
            </a:r>
            <a:r>
              <a:rPr lang="fr-FR" b="1" dirty="0">
                <a:solidFill>
                  <a:srgbClr val="0054A9"/>
                </a:solidFill>
                <a:effectLst/>
                <a:latin typeface="Helvetica Neue" charset="0"/>
              </a:rPr>
              <a:t> </a:t>
            </a:r>
            <a:r>
              <a:rPr lang="fr-FR" b="1" dirty="0" err="1">
                <a:solidFill>
                  <a:srgbClr val="0054A9"/>
                </a:solidFill>
                <a:effectLst/>
                <a:latin typeface="Helvetica Neue" charset="0"/>
              </a:rPr>
              <a:t>facidusamet</a:t>
            </a:r>
            <a:r>
              <a:rPr lang="fr-FR" b="1" dirty="0">
                <a:solidFill>
                  <a:srgbClr val="0054A9"/>
                </a:solidFill>
                <a:effectLst/>
                <a:latin typeface="Helvetica Neue" charset="0"/>
              </a:rPr>
              <a:t> </a:t>
            </a:r>
            <a:r>
              <a:rPr lang="fr-FR" b="1" dirty="0" err="1">
                <a:solidFill>
                  <a:srgbClr val="0054A9"/>
                </a:solidFill>
                <a:effectLst/>
                <a:latin typeface="Helvetica Neue" charset="0"/>
              </a:rPr>
              <a:t>venihictem</a:t>
            </a:r>
            <a:r>
              <a:rPr lang="fr-FR" b="1" dirty="0">
                <a:solidFill>
                  <a:srgbClr val="0054A9"/>
                </a:solidFill>
                <a:effectLst/>
                <a:latin typeface="Helvetica Neue" charset="0"/>
              </a:rPr>
              <a:t> </a:t>
            </a:r>
            <a:endParaRPr lang="fr-FR" dirty="0"/>
          </a:p>
        </p:txBody>
      </p:sp>
      <p:sp>
        <p:nvSpPr>
          <p:cNvPr id="8" name="Espace réservé du texte 7"/>
          <p:cNvSpPr>
            <a:spLocks noGrp="1"/>
          </p:cNvSpPr>
          <p:nvPr>
            <p:ph type="body" sz="quarter" idx="13"/>
          </p:nvPr>
        </p:nvSpPr>
        <p:spPr>
          <a:xfrm>
            <a:off x="366524" y="2597017"/>
            <a:ext cx="3086360" cy="4052888"/>
          </a:xfrm>
        </p:spPr>
        <p:txBody>
          <a:bodyPr>
            <a:normAutofit/>
          </a:bodyPr>
          <a:lstStyle>
            <a:lvl1pPr marL="0" indent="0">
              <a:buNone/>
              <a:defRPr sz="1500">
                <a:solidFill>
                  <a:srgbClr val="4D4D4D"/>
                </a:solidFill>
                <a:latin typeface="Arial" panose="020B0604020202020204" pitchFamily="34" charset="0"/>
                <a:ea typeface="Arial" panose="020B0604020202020204" pitchFamily="34" charset="0"/>
                <a:cs typeface="Arial" panose="020B0604020202020204" pitchFamily="34" charset="0"/>
              </a:defRPr>
            </a:lvl1pPr>
          </a:lstStyle>
          <a:p>
            <a:pPr lvl="0"/>
            <a:r>
              <a:rPr lang="fr-FR" dirty="0"/>
              <a:t>Cliquez pour modifier les styles du texte du masque</a:t>
            </a:r>
          </a:p>
        </p:txBody>
      </p:sp>
      <p:sp>
        <p:nvSpPr>
          <p:cNvPr id="10" name="Espace réservé du texte 9"/>
          <p:cNvSpPr>
            <a:spLocks noGrp="1"/>
          </p:cNvSpPr>
          <p:nvPr>
            <p:ph type="body" sz="quarter" idx="14" hasCustomPrompt="1"/>
          </p:nvPr>
        </p:nvSpPr>
        <p:spPr>
          <a:xfrm>
            <a:off x="3826559" y="1408273"/>
            <a:ext cx="1203673" cy="933213"/>
          </a:xfrm>
        </p:spPr>
        <p:txBody>
          <a:bodyPr>
            <a:normAutofit/>
          </a:bodyPr>
          <a:lstStyle>
            <a:lvl1pPr marL="0" indent="0" algn="ctr">
              <a:buNone/>
              <a:defRPr sz="6500">
                <a:solidFill>
                  <a:srgbClr val="273B70"/>
                </a:solidFill>
                <a:latin typeface="Arial" panose="020B0604020202020204" pitchFamily="34" charset="0"/>
                <a:ea typeface="Arial" panose="020B0604020202020204" pitchFamily="34" charset="0"/>
                <a:cs typeface="Arial" panose="020B0604020202020204" pitchFamily="34" charset="0"/>
              </a:defRPr>
            </a:lvl1pPr>
          </a:lstStyle>
          <a:p>
            <a:pPr lvl="0"/>
            <a:r>
              <a:rPr lang="fr-FR" dirty="0" smtClean="0"/>
              <a:t>X</a:t>
            </a:r>
            <a:endParaRPr lang="fr-FR" dirty="0"/>
          </a:p>
        </p:txBody>
      </p:sp>
      <p:cxnSp>
        <p:nvCxnSpPr>
          <p:cNvPr id="14" name="Connecteur droit 13"/>
          <p:cNvCxnSpPr/>
          <p:nvPr userDrawn="1"/>
        </p:nvCxnSpPr>
        <p:spPr>
          <a:xfrm flipV="1">
            <a:off x="7215052" y="2388825"/>
            <a:ext cx="1324941" cy="2511"/>
          </a:xfrm>
          <a:prstGeom prst="line">
            <a:avLst/>
          </a:prstGeom>
          <a:ln w="28575">
            <a:solidFill>
              <a:srgbClr val="273B70"/>
            </a:solidFill>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userDrawn="1"/>
        </p:nvCxnSpPr>
        <p:spPr>
          <a:xfrm flipV="1">
            <a:off x="5519796" y="4555221"/>
            <a:ext cx="1338204" cy="878"/>
          </a:xfrm>
          <a:prstGeom prst="line">
            <a:avLst/>
          </a:prstGeom>
          <a:ln w="28575">
            <a:solidFill>
              <a:srgbClr val="273B70"/>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userDrawn="1"/>
        </p:nvCxnSpPr>
        <p:spPr>
          <a:xfrm flipV="1">
            <a:off x="8906152" y="4179115"/>
            <a:ext cx="1338204" cy="878"/>
          </a:xfrm>
          <a:prstGeom prst="line">
            <a:avLst/>
          </a:prstGeom>
          <a:ln w="28575">
            <a:solidFill>
              <a:srgbClr val="273B70"/>
            </a:solidFill>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userDrawn="1"/>
        </p:nvCxnSpPr>
        <p:spPr>
          <a:xfrm>
            <a:off x="3844634" y="2388825"/>
            <a:ext cx="1315713" cy="0"/>
          </a:xfrm>
          <a:prstGeom prst="line">
            <a:avLst/>
          </a:prstGeom>
          <a:ln w="28575">
            <a:solidFill>
              <a:srgbClr val="273B70"/>
            </a:solidFill>
          </a:ln>
        </p:spPr>
        <p:style>
          <a:lnRef idx="1">
            <a:schemeClr val="accent1"/>
          </a:lnRef>
          <a:fillRef idx="0">
            <a:schemeClr val="accent1"/>
          </a:fillRef>
          <a:effectRef idx="0">
            <a:schemeClr val="accent1"/>
          </a:effectRef>
          <a:fontRef idx="minor">
            <a:schemeClr val="tx1"/>
          </a:fontRef>
        </p:style>
      </p:cxnSp>
      <p:sp>
        <p:nvSpPr>
          <p:cNvPr id="19" name="Espace réservé du texte 18"/>
          <p:cNvSpPr>
            <a:spLocks noGrp="1"/>
          </p:cNvSpPr>
          <p:nvPr>
            <p:ph type="body" sz="quarter" idx="15" hasCustomPrompt="1"/>
          </p:nvPr>
        </p:nvSpPr>
        <p:spPr>
          <a:xfrm>
            <a:off x="3749650" y="2486984"/>
            <a:ext cx="1477702" cy="365125"/>
          </a:xfrm>
        </p:spPr>
        <p:txBody>
          <a:bodyPr>
            <a:noAutofit/>
          </a:bodyPr>
          <a:lstStyle>
            <a:lvl1pPr marL="0" indent="0" algn="ctr">
              <a:buNone/>
              <a:defRPr sz="2100">
                <a:solidFill>
                  <a:srgbClr val="273B70"/>
                </a:solidFill>
                <a:latin typeface="Arial" panose="020B0604020202020204" pitchFamily="34" charset="0"/>
                <a:ea typeface="Arial" panose="020B0604020202020204" pitchFamily="34" charset="0"/>
                <a:cs typeface="Arial" panose="020B0604020202020204" pitchFamily="34" charset="0"/>
              </a:defRPr>
            </a:lvl1pPr>
          </a:lstStyle>
          <a:p>
            <a:pPr lvl="0"/>
            <a:r>
              <a:rPr lang="fr-FR" dirty="0" smtClean="0"/>
              <a:t>Chiffre-clé</a:t>
            </a:r>
            <a:endParaRPr lang="fr-FR" dirty="0"/>
          </a:p>
        </p:txBody>
      </p:sp>
      <p:sp>
        <p:nvSpPr>
          <p:cNvPr id="21" name="Espace réservé du texte 20"/>
          <p:cNvSpPr>
            <a:spLocks noGrp="1"/>
          </p:cNvSpPr>
          <p:nvPr>
            <p:ph type="body" sz="quarter" idx="16"/>
          </p:nvPr>
        </p:nvSpPr>
        <p:spPr>
          <a:xfrm>
            <a:off x="3749098" y="2811165"/>
            <a:ext cx="1478254" cy="776287"/>
          </a:xfrm>
        </p:spPr>
        <p:txBody>
          <a:bodyPr>
            <a:normAutofit/>
          </a:bodyPr>
          <a:lstStyle>
            <a:lvl1pPr marL="0" indent="0" algn="ctr">
              <a:buNone/>
              <a:defRPr sz="1200">
                <a:solidFill>
                  <a:srgbClr val="4D4D4D"/>
                </a:solidFill>
                <a:latin typeface="Arial" panose="020B0604020202020204" pitchFamily="34" charset="0"/>
                <a:ea typeface="Arial" panose="020B0604020202020204" pitchFamily="34" charset="0"/>
                <a:cs typeface="Arial" panose="020B0604020202020204" pitchFamily="34" charset="0"/>
              </a:defRPr>
            </a:lvl1pPr>
          </a:lstStyle>
          <a:p>
            <a:pPr lvl="0"/>
            <a:r>
              <a:rPr lang="fr-FR" dirty="0"/>
              <a:t>Cliquez pour modifier les styles du texte du masque</a:t>
            </a:r>
          </a:p>
        </p:txBody>
      </p:sp>
      <p:sp>
        <p:nvSpPr>
          <p:cNvPr id="22" name="Espace réservé du texte 18"/>
          <p:cNvSpPr>
            <a:spLocks noGrp="1"/>
          </p:cNvSpPr>
          <p:nvPr>
            <p:ph type="body" sz="quarter" idx="17" hasCustomPrompt="1"/>
          </p:nvPr>
        </p:nvSpPr>
        <p:spPr>
          <a:xfrm>
            <a:off x="5448276" y="4669863"/>
            <a:ext cx="1477702" cy="365125"/>
          </a:xfrm>
        </p:spPr>
        <p:txBody>
          <a:bodyPr>
            <a:noAutofit/>
          </a:bodyPr>
          <a:lstStyle>
            <a:lvl1pPr marL="0" indent="0">
              <a:buNone/>
              <a:defRPr sz="2100">
                <a:solidFill>
                  <a:srgbClr val="273B70"/>
                </a:solidFill>
                <a:latin typeface="Arial" panose="020B0604020202020204" pitchFamily="34" charset="0"/>
                <a:ea typeface="Arial" panose="020B0604020202020204" pitchFamily="34" charset="0"/>
                <a:cs typeface="Arial" panose="020B0604020202020204" pitchFamily="34" charset="0"/>
              </a:defRPr>
            </a:lvl1pPr>
          </a:lstStyle>
          <a:p>
            <a:pPr lvl="0"/>
            <a:r>
              <a:rPr lang="fr-FR" dirty="0" smtClean="0"/>
              <a:t>Mot-clé</a:t>
            </a:r>
            <a:endParaRPr lang="fr-FR" dirty="0"/>
          </a:p>
        </p:txBody>
      </p:sp>
      <p:sp>
        <p:nvSpPr>
          <p:cNvPr id="23" name="Espace réservé du texte 20"/>
          <p:cNvSpPr>
            <a:spLocks noGrp="1"/>
          </p:cNvSpPr>
          <p:nvPr>
            <p:ph type="body" sz="quarter" idx="18"/>
          </p:nvPr>
        </p:nvSpPr>
        <p:spPr>
          <a:xfrm>
            <a:off x="5447985" y="4979436"/>
            <a:ext cx="1478254" cy="776287"/>
          </a:xfrm>
        </p:spPr>
        <p:txBody>
          <a:bodyPr>
            <a:normAutofit/>
          </a:bodyPr>
          <a:lstStyle>
            <a:lvl1pPr marL="0" indent="0" algn="ctr">
              <a:buNone/>
              <a:defRPr sz="1200">
                <a:solidFill>
                  <a:srgbClr val="4D4D4D"/>
                </a:solidFill>
                <a:latin typeface="Arial" panose="020B0604020202020204" pitchFamily="34" charset="0"/>
                <a:ea typeface="Arial" panose="020B0604020202020204" pitchFamily="34" charset="0"/>
                <a:cs typeface="Arial" panose="020B0604020202020204" pitchFamily="34" charset="0"/>
              </a:defRPr>
            </a:lvl1pPr>
          </a:lstStyle>
          <a:p>
            <a:pPr lvl="0"/>
            <a:r>
              <a:rPr lang="fr-FR" dirty="0"/>
              <a:t>Cliquez pour modifier les styles du texte du masque</a:t>
            </a:r>
          </a:p>
        </p:txBody>
      </p:sp>
      <p:sp>
        <p:nvSpPr>
          <p:cNvPr id="24" name="Espace réservé du texte 18"/>
          <p:cNvSpPr>
            <a:spLocks noGrp="1"/>
          </p:cNvSpPr>
          <p:nvPr>
            <p:ph type="body" sz="quarter" idx="19" hasCustomPrompt="1"/>
          </p:nvPr>
        </p:nvSpPr>
        <p:spPr>
          <a:xfrm>
            <a:off x="7137093" y="2474296"/>
            <a:ext cx="1477702" cy="365125"/>
          </a:xfrm>
        </p:spPr>
        <p:txBody>
          <a:bodyPr>
            <a:noAutofit/>
          </a:bodyPr>
          <a:lstStyle>
            <a:lvl1pPr marL="0" indent="0" algn="ctr">
              <a:buNone/>
              <a:defRPr sz="2100">
                <a:solidFill>
                  <a:srgbClr val="273B70"/>
                </a:solidFill>
                <a:latin typeface="Arial" panose="020B0604020202020204" pitchFamily="34" charset="0"/>
                <a:ea typeface="Arial" panose="020B0604020202020204" pitchFamily="34" charset="0"/>
                <a:cs typeface="Arial" panose="020B0604020202020204" pitchFamily="34" charset="0"/>
              </a:defRPr>
            </a:lvl1pPr>
          </a:lstStyle>
          <a:p>
            <a:pPr lvl="0"/>
            <a:r>
              <a:rPr lang="fr-FR" dirty="0" smtClean="0"/>
              <a:t>Mot-clé</a:t>
            </a:r>
            <a:endParaRPr lang="fr-FR" dirty="0"/>
          </a:p>
        </p:txBody>
      </p:sp>
      <p:sp>
        <p:nvSpPr>
          <p:cNvPr id="25" name="Espace réservé du texte 20"/>
          <p:cNvSpPr>
            <a:spLocks noGrp="1"/>
          </p:cNvSpPr>
          <p:nvPr>
            <p:ph type="body" sz="quarter" idx="20"/>
          </p:nvPr>
        </p:nvSpPr>
        <p:spPr>
          <a:xfrm>
            <a:off x="7136802" y="2811165"/>
            <a:ext cx="1478254" cy="776287"/>
          </a:xfrm>
        </p:spPr>
        <p:txBody>
          <a:bodyPr>
            <a:normAutofit/>
          </a:bodyPr>
          <a:lstStyle>
            <a:lvl1pPr marL="0" indent="0" algn="ctr">
              <a:buNone/>
              <a:defRPr sz="1200">
                <a:solidFill>
                  <a:srgbClr val="4D4D4D"/>
                </a:solidFill>
                <a:latin typeface="Arial" panose="020B0604020202020204" pitchFamily="34" charset="0"/>
                <a:ea typeface="Arial" panose="020B0604020202020204" pitchFamily="34" charset="0"/>
                <a:cs typeface="Arial" panose="020B0604020202020204" pitchFamily="34" charset="0"/>
              </a:defRPr>
            </a:lvl1pPr>
          </a:lstStyle>
          <a:p>
            <a:pPr lvl="0"/>
            <a:r>
              <a:rPr lang="fr-FR" dirty="0"/>
              <a:t>Cliquez pour modifier les styles du texte du masque</a:t>
            </a:r>
          </a:p>
        </p:txBody>
      </p:sp>
      <p:sp>
        <p:nvSpPr>
          <p:cNvPr id="26" name="Espace réservé du texte 18"/>
          <p:cNvSpPr>
            <a:spLocks noGrp="1"/>
          </p:cNvSpPr>
          <p:nvPr>
            <p:ph type="body" sz="quarter" idx="21" hasCustomPrompt="1"/>
          </p:nvPr>
        </p:nvSpPr>
        <p:spPr>
          <a:xfrm>
            <a:off x="8828521" y="4277681"/>
            <a:ext cx="1477702" cy="365125"/>
          </a:xfrm>
        </p:spPr>
        <p:txBody>
          <a:bodyPr>
            <a:noAutofit/>
          </a:bodyPr>
          <a:lstStyle>
            <a:lvl1pPr marL="0" indent="0" algn="ctr">
              <a:buNone/>
              <a:defRPr sz="2100">
                <a:solidFill>
                  <a:srgbClr val="273B70"/>
                </a:solidFill>
                <a:latin typeface="Arial" panose="020B0604020202020204" pitchFamily="34" charset="0"/>
                <a:ea typeface="Arial" panose="020B0604020202020204" pitchFamily="34" charset="0"/>
                <a:cs typeface="Arial" panose="020B0604020202020204" pitchFamily="34" charset="0"/>
              </a:defRPr>
            </a:lvl1pPr>
          </a:lstStyle>
          <a:p>
            <a:pPr lvl="0"/>
            <a:r>
              <a:rPr lang="fr-FR" dirty="0" smtClean="0"/>
              <a:t>Chiffre-clé</a:t>
            </a:r>
            <a:endParaRPr lang="fr-FR" dirty="0"/>
          </a:p>
        </p:txBody>
      </p:sp>
      <p:sp>
        <p:nvSpPr>
          <p:cNvPr id="27" name="Espace réservé du texte 20"/>
          <p:cNvSpPr>
            <a:spLocks noGrp="1"/>
          </p:cNvSpPr>
          <p:nvPr>
            <p:ph type="body" sz="quarter" idx="22" hasCustomPrompt="1"/>
          </p:nvPr>
        </p:nvSpPr>
        <p:spPr>
          <a:xfrm>
            <a:off x="8828230" y="4587254"/>
            <a:ext cx="1478254" cy="776287"/>
          </a:xfrm>
        </p:spPr>
        <p:txBody>
          <a:bodyPr>
            <a:normAutofit/>
          </a:bodyPr>
          <a:lstStyle>
            <a:lvl1pPr marL="0" indent="0" algn="ctr">
              <a:buNone/>
              <a:defRPr sz="1200">
                <a:solidFill>
                  <a:srgbClr val="4D4D4D"/>
                </a:solidFill>
                <a:latin typeface="Arial" panose="020B0604020202020204" pitchFamily="34" charset="0"/>
                <a:ea typeface="Arial" panose="020B0604020202020204" pitchFamily="34" charset="0"/>
                <a:cs typeface="Arial" panose="020B0604020202020204" pitchFamily="34" charset="0"/>
              </a:defRPr>
            </a:lvl1pPr>
          </a:lstStyle>
          <a:p>
            <a:pPr lvl="0"/>
            <a:r>
              <a:rPr lang="fr-FR" dirty="0"/>
              <a:t>Cliquez pour modifier les styles du </a:t>
            </a:r>
            <a:r>
              <a:rPr lang="fr-FR" dirty="0" smtClean="0"/>
              <a:t>texte </a:t>
            </a:r>
            <a:r>
              <a:rPr lang="fr-FR" dirty="0"/>
              <a:t>du masque</a:t>
            </a:r>
          </a:p>
        </p:txBody>
      </p:sp>
      <p:sp>
        <p:nvSpPr>
          <p:cNvPr id="28" name="Espace réservé du texte 9"/>
          <p:cNvSpPr>
            <a:spLocks noGrp="1"/>
          </p:cNvSpPr>
          <p:nvPr>
            <p:ph type="body" sz="quarter" idx="23" hasCustomPrompt="1"/>
          </p:nvPr>
        </p:nvSpPr>
        <p:spPr>
          <a:xfrm>
            <a:off x="7188131" y="1340033"/>
            <a:ext cx="1351862" cy="933213"/>
          </a:xfrm>
        </p:spPr>
        <p:txBody>
          <a:bodyPr>
            <a:normAutofit/>
          </a:bodyPr>
          <a:lstStyle>
            <a:lvl1pPr marL="0" indent="0" algn="ctr">
              <a:buNone/>
              <a:defRPr sz="6500">
                <a:solidFill>
                  <a:srgbClr val="273B70"/>
                </a:solidFill>
                <a:latin typeface="Arial" panose="020B0604020202020204" pitchFamily="34" charset="0"/>
                <a:ea typeface="Arial" panose="020B0604020202020204" pitchFamily="34" charset="0"/>
                <a:cs typeface="Arial" panose="020B0604020202020204" pitchFamily="34" charset="0"/>
              </a:defRPr>
            </a:lvl1pPr>
          </a:lstStyle>
          <a:p>
            <a:pPr lvl="0"/>
            <a:r>
              <a:rPr lang="fr-FR" dirty="0" smtClean="0"/>
              <a:t>X</a:t>
            </a:r>
            <a:endParaRPr lang="fr-FR" dirty="0"/>
          </a:p>
        </p:txBody>
      </p:sp>
      <p:sp>
        <p:nvSpPr>
          <p:cNvPr id="29" name="Espace réservé du texte 9"/>
          <p:cNvSpPr>
            <a:spLocks noGrp="1"/>
          </p:cNvSpPr>
          <p:nvPr>
            <p:ph type="body" sz="quarter" idx="24" hasCustomPrompt="1"/>
          </p:nvPr>
        </p:nvSpPr>
        <p:spPr>
          <a:xfrm>
            <a:off x="8877709" y="3186951"/>
            <a:ext cx="1194339" cy="933213"/>
          </a:xfrm>
        </p:spPr>
        <p:txBody>
          <a:bodyPr>
            <a:normAutofit/>
          </a:bodyPr>
          <a:lstStyle>
            <a:lvl1pPr marL="0" indent="0" algn="ctr">
              <a:buNone/>
              <a:defRPr sz="6500">
                <a:solidFill>
                  <a:srgbClr val="273B70"/>
                </a:solidFill>
                <a:latin typeface="Arial" panose="020B0604020202020204" pitchFamily="34" charset="0"/>
                <a:ea typeface="Arial" panose="020B0604020202020204" pitchFamily="34" charset="0"/>
                <a:cs typeface="Arial" panose="020B0604020202020204" pitchFamily="34" charset="0"/>
              </a:defRPr>
            </a:lvl1pPr>
          </a:lstStyle>
          <a:p>
            <a:pPr lvl="0"/>
            <a:r>
              <a:rPr lang="fr-FR" dirty="0" smtClean="0"/>
              <a:t>X</a:t>
            </a:r>
            <a:endParaRPr lang="fr-FR" dirty="0"/>
          </a:p>
        </p:txBody>
      </p:sp>
      <p:sp>
        <p:nvSpPr>
          <p:cNvPr id="32" name="Espace réservé du texte 9"/>
          <p:cNvSpPr>
            <a:spLocks noGrp="1"/>
          </p:cNvSpPr>
          <p:nvPr>
            <p:ph type="body" sz="quarter" idx="25" hasCustomPrompt="1"/>
          </p:nvPr>
        </p:nvSpPr>
        <p:spPr>
          <a:xfrm>
            <a:off x="5519796" y="3424830"/>
            <a:ext cx="1203673" cy="933213"/>
          </a:xfrm>
        </p:spPr>
        <p:txBody>
          <a:bodyPr>
            <a:normAutofit/>
          </a:bodyPr>
          <a:lstStyle>
            <a:lvl1pPr marL="0" indent="0" algn="ctr">
              <a:buNone/>
              <a:defRPr sz="6500">
                <a:solidFill>
                  <a:srgbClr val="273B70"/>
                </a:solidFill>
                <a:latin typeface="Arial" panose="020B0604020202020204" pitchFamily="34" charset="0"/>
                <a:ea typeface="Arial" panose="020B0604020202020204" pitchFamily="34" charset="0"/>
                <a:cs typeface="Arial" panose="020B0604020202020204" pitchFamily="34" charset="0"/>
              </a:defRPr>
            </a:lvl1pPr>
          </a:lstStyle>
          <a:p>
            <a:pPr lvl="0"/>
            <a:r>
              <a:rPr lang="fr-FR" dirty="0" smtClean="0"/>
              <a:t>X</a:t>
            </a:r>
            <a:endParaRPr lang="fr-FR" dirty="0"/>
          </a:p>
        </p:txBody>
      </p:sp>
      <p:pic>
        <p:nvPicPr>
          <p:cNvPr id="30" name="Image 2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73093" y="-27404"/>
            <a:ext cx="2018720" cy="1033516"/>
          </a:xfrm>
          <a:prstGeom prst="rect">
            <a:avLst/>
          </a:prstGeom>
        </p:spPr>
      </p:pic>
    </p:spTree>
    <p:extLst>
      <p:ext uri="{BB962C8B-B14F-4D97-AF65-F5344CB8AC3E}">
        <p14:creationId xmlns:p14="http://schemas.microsoft.com/office/powerpoint/2010/main" val="1906082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e &amp; image">
    <p:spTree>
      <p:nvGrpSpPr>
        <p:cNvPr id="1" name=""/>
        <p:cNvGrpSpPr/>
        <p:nvPr/>
      </p:nvGrpSpPr>
      <p:grpSpPr>
        <a:xfrm>
          <a:off x="0" y="0"/>
          <a:ext cx="0" cy="0"/>
          <a:chOff x="0" y="0"/>
          <a:chExt cx="0" cy="0"/>
        </a:xfrm>
      </p:grpSpPr>
      <p:pic>
        <p:nvPicPr>
          <p:cNvPr id="8" name="Image 7">
            <a:extLst>
              <a:ext uri="{FF2B5EF4-FFF2-40B4-BE49-F238E27FC236}">
                <a16:creationId xmlns="" xmlns:a16="http://schemas.microsoft.com/office/drawing/2014/main" id="{1A92CFA8-D572-3A47-957E-64AB88A51DE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507812" y="1"/>
            <a:ext cx="5184001" cy="7559674"/>
          </a:xfrm>
          <a:prstGeom prst="rect">
            <a:avLst/>
          </a:prstGeom>
        </p:spPr>
      </p:pic>
      <p:sp>
        <p:nvSpPr>
          <p:cNvPr id="2" name="Titre 1"/>
          <p:cNvSpPr>
            <a:spLocks noGrp="1"/>
          </p:cNvSpPr>
          <p:nvPr>
            <p:ph type="title" hasCustomPrompt="1"/>
          </p:nvPr>
        </p:nvSpPr>
        <p:spPr>
          <a:xfrm>
            <a:off x="376156" y="1577717"/>
            <a:ext cx="4632573" cy="620357"/>
          </a:xfrm>
        </p:spPr>
        <p:txBody>
          <a:bodyPr>
            <a:normAutofit/>
          </a:bodyPr>
          <a:lstStyle>
            <a:lvl1pPr>
              <a:defRPr sz="2400">
                <a:solidFill>
                  <a:srgbClr val="273B70"/>
                </a:solidFill>
                <a:latin typeface="Arial" panose="020B0604020202020204" pitchFamily="34" charset="0"/>
                <a:ea typeface="Arial" panose="020B0604020202020204" pitchFamily="34" charset="0"/>
                <a:cs typeface="Arial" panose="020B0604020202020204" pitchFamily="34" charset="0"/>
              </a:defRPr>
            </a:lvl1pPr>
          </a:lstStyle>
          <a:p>
            <a:r>
              <a:rPr lang="fr-FR" b="1" dirty="0">
                <a:solidFill>
                  <a:srgbClr val="0054A9"/>
                </a:solidFill>
                <a:effectLst/>
                <a:latin typeface="Helvetica Neue" charset="0"/>
              </a:rPr>
              <a:t>Sus </a:t>
            </a:r>
            <a:r>
              <a:rPr lang="fr-FR" b="1" dirty="0" err="1">
                <a:solidFill>
                  <a:srgbClr val="0054A9"/>
                </a:solidFill>
                <a:effectLst/>
                <a:latin typeface="Helvetica Neue" charset="0"/>
              </a:rPr>
              <a:t>corro</a:t>
            </a:r>
            <a:r>
              <a:rPr lang="fr-FR" b="1" dirty="0">
                <a:solidFill>
                  <a:srgbClr val="0054A9"/>
                </a:solidFill>
                <a:effectLst/>
                <a:latin typeface="Helvetica Neue" charset="0"/>
              </a:rPr>
              <a:t> explant </a:t>
            </a:r>
            <a:br>
              <a:rPr lang="fr-FR" b="1" dirty="0">
                <a:solidFill>
                  <a:srgbClr val="0054A9"/>
                </a:solidFill>
                <a:effectLst/>
                <a:latin typeface="Helvetica Neue" charset="0"/>
              </a:rPr>
            </a:br>
            <a:r>
              <a:rPr lang="fr-FR" b="1" dirty="0" err="1">
                <a:solidFill>
                  <a:srgbClr val="0054A9"/>
                </a:solidFill>
                <a:effectLst/>
                <a:latin typeface="Helvetica Neue" charset="0"/>
              </a:rPr>
              <a:t>aut</a:t>
            </a:r>
            <a:r>
              <a:rPr lang="fr-FR" b="1" dirty="0">
                <a:solidFill>
                  <a:srgbClr val="0054A9"/>
                </a:solidFill>
                <a:effectLst/>
                <a:latin typeface="Helvetica Neue" charset="0"/>
              </a:rPr>
              <a:t> </a:t>
            </a:r>
            <a:r>
              <a:rPr lang="fr-FR" b="1" dirty="0" err="1">
                <a:solidFill>
                  <a:srgbClr val="0054A9"/>
                </a:solidFill>
                <a:effectLst/>
                <a:latin typeface="Helvetica Neue" charset="0"/>
              </a:rPr>
              <a:t>facidusamet</a:t>
            </a:r>
            <a:r>
              <a:rPr lang="fr-FR" b="1" dirty="0">
                <a:solidFill>
                  <a:srgbClr val="0054A9"/>
                </a:solidFill>
                <a:effectLst/>
                <a:latin typeface="Helvetica Neue" charset="0"/>
              </a:rPr>
              <a:t> </a:t>
            </a:r>
            <a:r>
              <a:rPr lang="fr-FR" b="1" dirty="0" err="1">
                <a:solidFill>
                  <a:srgbClr val="0054A9"/>
                </a:solidFill>
                <a:effectLst/>
                <a:latin typeface="Helvetica Neue" charset="0"/>
              </a:rPr>
              <a:t>venihictem</a:t>
            </a:r>
            <a:r>
              <a:rPr lang="fr-FR" b="1" dirty="0">
                <a:solidFill>
                  <a:srgbClr val="0054A9"/>
                </a:solidFill>
                <a:effectLst/>
                <a:latin typeface="Helvetica Neue" charset="0"/>
              </a:rPr>
              <a:t> </a:t>
            </a:r>
            <a:endParaRPr lang="fr-FR" dirty="0"/>
          </a:p>
        </p:txBody>
      </p:sp>
      <p:sp>
        <p:nvSpPr>
          <p:cNvPr id="5" name="Espace réservé du numéro de diapositive 4"/>
          <p:cNvSpPr>
            <a:spLocks noGrp="1"/>
          </p:cNvSpPr>
          <p:nvPr>
            <p:ph type="sldNum" sz="quarter" idx="12"/>
          </p:nvPr>
        </p:nvSpPr>
        <p:spPr/>
        <p:txBody>
          <a:bodyPr/>
          <a:lstStyle/>
          <a:p>
            <a:fld id="{C0BFD988-8F53-7E4D-B1A1-1DBAF7DEBB6C}" type="slidenum">
              <a:rPr lang="fr-FR" smtClean="0"/>
              <a:t>‹N°›</a:t>
            </a:fld>
            <a:endParaRPr lang="fr-FR" dirty="0"/>
          </a:p>
        </p:txBody>
      </p:sp>
      <p:sp>
        <p:nvSpPr>
          <p:cNvPr id="7" name="Espace réservé du texte 6"/>
          <p:cNvSpPr>
            <a:spLocks noGrp="1"/>
          </p:cNvSpPr>
          <p:nvPr>
            <p:ph type="body" sz="quarter" idx="13"/>
          </p:nvPr>
        </p:nvSpPr>
        <p:spPr>
          <a:xfrm>
            <a:off x="376156" y="2279745"/>
            <a:ext cx="4632822" cy="258738"/>
          </a:xfrm>
        </p:spPr>
        <p:txBody>
          <a:bodyPr>
            <a:normAutofit/>
          </a:bodyPr>
          <a:lstStyle>
            <a:lvl1pPr marL="0" indent="0">
              <a:buNone/>
              <a:defRPr sz="1500" b="1">
                <a:solidFill>
                  <a:srgbClr val="4D4D4D"/>
                </a:solidFill>
                <a:latin typeface="Arial" panose="020B0604020202020204" pitchFamily="34" charset="0"/>
                <a:ea typeface="Arial" panose="020B0604020202020204" pitchFamily="34" charset="0"/>
                <a:cs typeface="Arial" panose="020B0604020202020204" pitchFamily="34" charset="0"/>
              </a:defRPr>
            </a:lvl1pPr>
          </a:lstStyle>
          <a:p>
            <a:pPr lvl="0"/>
            <a:r>
              <a:rPr lang="fr-FR" dirty="0"/>
              <a:t>Cliquez pour modifier les styles du texte du masque</a:t>
            </a:r>
          </a:p>
        </p:txBody>
      </p:sp>
      <p:sp>
        <p:nvSpPr>
          <p:cNvPr id="9" name="Espace réservé du texte 8"/>
          <p:cNvSpPr>
            <a:spLocks noGrp="1"/>
          </p:cNvSpPr>
          <p:nvPr>
            <p:ph type="body" sz="quarter" idx="14"/>
          </p:nvPr>
        </p:nvSpPr>
        <p:spPr>
          <a:xfrm>
            <a:off x="375907" y="2855873"/>
            <a:ext cx="4632822" cy="1487487"/>
          </a:xfrm>
        </p:spPr>
        <p:txBody>
          <a:bodyPr>
            <a:normAutofit/>
          </a:bodyPr>
          <a:lstStyle>
            <a:lvl1pPr marL="228600" indent="-228600">
              <a:buClr>
                <a:srgbClr val="273B70"/>
              </a:buClr>
              <a:buFont typeface="Helvetica" charset="0"/>
              <a:buChar char="●"/>
              <a:defRPr sz="1500">
                <a:solidFill>
                  <a:srgbClr val="4D4D4D"/>
                </a:solidFill>
                <a:latin typeface="Arial" panose="020B0604020202020204" pitchFamily="34" charset="0"/>
                <a:ea typeface="Arial" panose="020B0604020202020204" pitchFamily="34" charset="0"/>
                <a:cs typeface="Arial" panose="020B0604020202020204" pitchFamily="34" charset="0"/>
              </a:defRPr>
            </a:lvl1pPr>
          </a:lstStyle>
          <a:p>
            <a:pPr lvl="0"/>
            <a:r>
              <a:rPr lang="fr-FR" dirty="0"/>
              <a:t>Cliquez pour modifier les styles du texte du masque</a:t>
            </a:r>
          </a:p>
        </p:txBody>
      </p:sp>
      <p:pic>
        <p:nvPicPr>
          <p:cNvPr id="3" name="Imag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754269" y="127406"/>
            <a:ext cx="1958670" cy="928652"/>
          </a:xfrm>
          <a:prstGeom prst="rect">
            <a:avLst/>
          </a:prstGeom>
        </p:spPr>
      </p:pic>
    </p:spTree>
    <p:extLst>
      <p:ext uri="{BB962C8B-B14F-4D97-AF65-F5344CB8AC3E}">
        <p14:creationId xmlns:p14="http://schemas.microsoft.com/office/powerpoint/2010/main" val="580504999"/>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theme" Target="../theme/theme2.xml"/><Relationship Id="rId4"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062" y="2722604"/>
            <a:ext cx="9221689" cy="1461188"/>
          </a:xfrm>
          <a:prstGeom prst="rect">
            <a:avLst/>
          </a:prstGeom>
        </p:spPr>
        <p:txBody>
          <a:bodyPr vert="horz" lIns="91440" tIns="45720" rIns="91440" bIns="45720" rtlCol="0" anchor="ctr">
            <a:normAutofit/>
          </a:bodyPr>
          <a:lstStyle/>
          <a:p>
            <a:r>
              <a:rPr lang="fr-FR" dirty="0"/>
              <a:t>Cliquez et modifiez le titre</a:t>
            </a:r>
            <a:endParaRPr lang="en-US" dirty="0"/>
          </a:p>
        </p:txBody>
      </p:sp>
      <p:sp>
        <p:nvSpPr>
          <p:cNvPr id="3" name="Text Placeholder 2"/>
          <p:cNvSpPr>
            <a:spLocks noGrp="1"/>
          </p:cNvSpPr>
          <p:nvPr>
            <p:ph type="body" idx="1"/>
          </p:nvPr>
        </p:nvSpPr>
        <p:spPr>
          <a:xfrm>
            <a:off x="735062" y="6496334"/>
            <a:ext cx="9221689" cy="312624"/>
          </a:xfrm>
          <a:prstGeom prst="rect">
            <a:avLst/>
          </a:prstGeom>
        </p:spPr>
        <p:txBody>
          <a:bodyPr vert="horz" lIns="91440" tIns="45720" rIns="91440" bIns="45720" rtlCol="0">
            <a:normAutofit/>
          </a:bodyPr>
          <a:lstStyle/>
          <a:p>
            <a:pPr lvl="0"/>
            <a:r>
              <a:rPr lang="fr-FR" dirty="0"/>
              <a:t>Cliquez pour modifier les styles du texte du masque</a:t>
            </a:r>
          </a:p>
        </p:txBody>
      </p:sp>
      <p:sp>
        <p:nvSpPr>
          <p:cNvPr id="4" name="Date Placeholder 3"/>
          <p:cNvSpPr>
            <a:spLocks noGrp="1"/>
          </p:cNvSpPr>
          <p:nvPr>
            <p:ph type="dt" sz="half" idx="2"/>
          </p:nvPr>
        </p:nvSpPr>
        <p:spPr>
          <a:xfrm>
            <a:off x="735062" y="7006700"/>
            <a:ext cx="2405658" cy="402483"/>
          </a:xfrm>
          <a:prstGeom prst="rect">
            <a:avLst/>
          </a:prstGeom>
        </p:spPr>
        <p:txBody>
          <a:bodyPr vert="horz" lIns="91440" tIns="45720" rIns="91440" bIns="45720" rtlCol="0" anchor="ctr"/>
          <a:lstStyle>
            <a:lvl1pPr algn="l">
              <a:defRPr sz="1323">
                <a:solidFill>
                  <a:schemeClr val="tx1">
                    <a:tint val="75000"/>
                  </a:schemeClr>
                </a:solidFill>
              </a:defRPr>
            </a:lvl1pPr>
          </a:lstStyle>
          <a:p>
            <a:endParaRPr lang="fr-FR"/>
          </a:p>
        </p:txBody>
      </p:sp>
      <p:sp>
        <p:nvSpPr>
          <p:cNvPr id="5" name="Footer Placeholder 4"/>
          <p:cNvSpPr>
            <a:spLocks noGrp="1"/>
          </p:cNvSpPr>
          <p:nvPr>
            <p:ph type="ftr" sz="quarter" idx="3"/>
          </p:nvPr>
        </p:nvSpPr>
        <p:spPr>
          <a:xfrm>
            <a:off x="3541663" y="7006700"/>
            <a:ext cx="3608487" cy="402483"/>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7551093" y="7006700"/>
            <a:ext cx="2405658" cy="402483"/>
          </a:xfrm>
          <a:prstGeom prst="rect">
            <a:avLst/>
          </a:prstGeom>
        </p:spPr>
        <p:txBody>
          <a:bodyPr vert="horz" lIns="91440" tIns="45720" rIns="91440" bIns="45720" rtlCol="0" anchor="ctr"/>
          <a:lstStyle>
            <a:lvl1pPr algn="r">
              <a:defRPr sz="1323">
                <a:solidFill>
                  <a:schemeClr val="tx1">
                    <a:tint val="75000"/>
                  </a:schemeClr>
                </a:solidFill>
              </a:defRPr>
            </a:lvl1pPr>
          </a:lstStyle>
          <a:p>
            <a:fld id="{03C2876A-DA30-654D-A9F4-C73D85F86911}" type="slidenum">
              <a:rPr lang="fr-FR" smtClean="0"/>
              <a:t>‹N°›</a:t>
            </a:fld>
            <a:endParaRPr lang="fr-FR"/>
          </a:p>
        </p:txBody>
      </p:sp>
    </p:spTree>
    <p:extLst>
      <p:ext uri="{BB962C8B-B14F-4D97-AF65-F5344CB8AC3E}">
        <p14:creationId xmlns:p14="http://schemas.microsoft.com/office/powerpoint/2010/main" val="1561338126"/>
      </p:ext>
    </p:extLst>
  </p:cSld>
  <p:clrMap bg1="lt1" tx1="dk1" bg2="lt2" tx2="dk2" accent1="accent1" accent2="accent2" accent3="accent3" accent4="accent4" accent5="accent5" accent6="accent6" hlink="hlink" folHlink="folHlink"/>
  <p:sldLayoutIdLst>
    <p:sldLayoutId id="2147483661" r:id="rId1"/>
  </p:sldLayoutIdLst>
  <p:hf hdr="0" ftr="0" dt="0"/>
  <p:txStyles>
    <p:titleStyle>
      <a:lvl1pPr algn="l" defTabSz="1007943" rtl="0" eaLnBrk="1" latinLnBrk="0" hangingPunct="1">
        <a:lnSpc>
          <a:spcPct val="90000"/>
        </a:lnSpc>
        <a:spcBef>
          <a:spcPct val="0"/>
        </a:spcBef>
        <a:buNone/>
        <a:defRPr sz="6000" kern="1200">
          <a:solidFill>
            <a:schemeClr val="bg1"/>
          </a:solidFill>
          <a:latin typeface="Helvetica Neue" charset="0"/>
          <a:ea typeface="Helvetica Neue" charset="0"/>
          <a:cs typeface="Helvetica Neue" charset="0"/>
        </a:defRPr>
      </a:lvl1pPr>
    </p:titleStyle>
    <p:bodyStyle>
      <a:lvl1pPr marL="0" indent="0" algn="l" defTabSz="1007943" rtl="0" eaLnBrk="1" latinLnBrk="0" hangingPunct="1">
        <a:lnSpc>
          <a:spcPct val="90000"/>
        </a:lnSpc>
        <a:spcBef>
          <a:spcPts val="1102"/>
        </a:spcBef>
        <a:buFont typeface="Arial" panose="020B0604020202020204" pitchFamily="34" charset="0"/>
        <a:buNone/>
        <a:defRPr sz="900" b="1" kern="1200">
          <a:solidFill>
            <a:srgbClr val="263972"/>
          </a:solidFill>
          <a:latin typeface="Helvetica Neue" charset="0"/>
          <a:ea typeface="Helvetica Neue" charset="0"/>
          <a:cs typeface="Helvetica Neue" charset="0"/>
        </a:defRPr>
      </a:lvl1pPr>
      <a:lvl2pPr marL="755957" indent="-251986" algn="l" defTabSz="1007943"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p:bodyStyle>
    <p:otherStyle>
      <a:defPPr>
        <a:defRPr lang="en-US"/>
      </a:defPPr>
      <a:lvl1pPr marL="0" algn="l" defTabSz="1007943" rtl="0" eaLnBrk="1" latinLnBrk="0" hangingPunct="1">
        <a:defRPr sz="1984" kern="1200">
          <a:solidFill>
            <a:schemeClr val="tx1"/>
          </a:solidFill>
          <a:latin typeface="+mn-lt"/>
          <a:ea typeface="+mn-ea"/>
          <a:cs typeface="+mn-cs"/>
        </a:defRPr>
      </a:lvl1pPr>
      <a:lvl2pPr marL="503972" algn="l" defTabSz="1007943" rtl="0" eaLnBrk="1" latinLnBrk="0" hangingPunct="1">
        <a:defRPr sz="1984" kern="1200">
          <a:solidFill>
            <a:schemeClr val="tx1"/>
          </a:solidFill>
          <a:latin typeface="+mn-lt"/>
          <a:ea typeface="+mn-ea"/>
          <a:cs typeface="+mn-cs"/>
        </a:defRPr>
      </a:lvl2pPr>
      <a:lvl3pPr marL="1007943" algn="l" defTabSz="1007943" rtl="0" eaLnBrk="1" latinLnBrk="0" hangingPunct="1">
        <a:defRPr sz="1984" kern="1200">
          <a:solidFill>
            <a:schemeClr val="tx1"/>
          </a:solidFill>
          <a:latin typeface="+mn-lt"/>
          <a:ea typeface="+mn-ea"/>
          <a:cs typeface="+mn-cs"/>
        </a:defRPr>
      </a:lvl3pPr>
      <a:lvl4pPr marL="1511915" algn="l" defTabSz="1007943" rtl="0" eaLnBrk="1" latinLnBrk="0" hangingPunct="1">
        <a:defRPr sz="1984" kern="1200">
          <a:solidFill>
            <a:schemeClr val="tx1"/>
          </a:solidFill>
          <a:latin typeface="+mn-lt"/>
          <a:ea typeface="+mn-ea"/>
          <a:cs typeface="+mn-cs"/>
        </a:defRPr>
      </a:lvl4pPr>
      <a:lvl5pPr marL="2015886" algn="l" defTabSz="1007943" rtl="0" eaLnBrk="1" latinLnBrk="0" hangingPunct="1">
        <a:defRPr sz="1984" kern="1200">
          <a:solidFill>
            <a:schemeClr val="tx1"/>
          </a:solidFill>
          <a:latin typeface="+mn-lt"/>
          <a:ea typeface="+mn-ea"/>
          <a:cs typeface="+mn-cs"/>
        </a:defRPr>
      </a:lvl5pPr>
      <a:lvl6pPr marL="2519858" algn="l" defTabSz="1007943" rtl="0" eaLnBrk="1" latinLnBrk="0" hangingPunct="1">
        <a:defRPr sz="1984" kern="1200">
          <a:solidFill>
            <a:schemeClr val="tx1"/>
          </a:solidFill>
          <a:latin typeface="+mn-lt"/>
          <a:ea typeface="+mn-ea"/>
          <a:cs typeface="+mn-cs"/>
        </a:defRPr>
      </a:lvl6pPr>
      <a:lvl7pPr marL="3023829" algn="l" defTabSz="1007943" rtl="0" eaLnBrk="1" latinLnBrk="0" hangingPunct="1">
        <a:defRPr sz="1984" kern="1200">
          <a:solidFill>
            <a:schemeClr val="tx1"/>
          </a:solidFill>
          <a:latin typeface="+mn-lt"/>
          <a:ea typeface="+mn-ea"/>
          <a:cs typeface="+mn-cs"/>
        </a:defRPr>
      </a:lvl7pPr>
      <a:lvl8pPr marL="3527801" algn="l" defTabSz="1007943" rtl="0" eaLnBrk="1" latinLnBrk="0" hangingPunct="1">
        <a:defRPr sz="1984" kern="1200">
          <a:solidFill>
            <a:schemeClr val="tx1"/>
          </a:solidFill>
          <a:latin typeface="+mn-lt"/>
          <a:ea typeface="+mn-ea"/>
          <a:cs typeface="+mn-cs"/>
        </a:defRPr>
      </a:lvl8pPr>
      <a:lvl9pPr marL="4031772" algn="l" defTabSz="1007943" rtl="0" eaLnBrk="1" latinLnBrk="0" hangingPunct="1">
        <a:defRPr sz="198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735013" y="403225"/>
            <a:ext cx="9221787" cy="1460500"/>
          </a:xfrm>
          <a:prstGeom prst="rect">
            <a:avLst/>
          </a:prstGeom>
        </p:spPr>
        <p:txBody>
          <a:bodyPr vert="horz" lIns="91440" tIns="45720" rIns="91440" bIns="45720" rtlCol="0" anchor="ctr">
            <a:normAutofit/>
          </a:bodyPr>
          <a:lstStyle/>
          <a:p>
            <a:r>
              <a:rPr lang="fr-FR" dirty="0"/>
              <a:t>Cliquez et modifiez le titre</a:t>
            </a:r>
          </a:p>
        </p:txBody>
      </p:sp>
      <p:sp>
        <p:nvSpPr>
          <p:cNvPr id="3" name="Espace réservé du texte 2"/>
          <p:cNvSpPr>
            <a:spLocks noGrp="1"/>
          </p:cNvSpPr>
          <p:nvPr>
            <p:ph type="body" idx="1"/>
          </p:nvPr>
        </p:nvSpPr>
        <p:spPr>
          <a:xfrm>
            <a:off x="735013" y="2012950"/>
            <a:ext cx="9221787" cy="4795838"/>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numéro de diapositive 5"/>
          <p:cNvSpPr>
            <a:spLocks noGrp="1"/>
          </p:cNvSpPr>
          <p:nvPr>
            <p:ph type="sldNum" sz="quarter" idx="4"/>
          </p:nvPr>
        </p:nvSpPr>
        <p:spPr>
          <a:xfrm>
            <a:off x="7551738" y="7007225"/>
            <a:ext cx="2405062" cy="401638"/>
          </a:xfrm>
          <a:prstGeom prst="rect">
            <a:avLst/>
          </a:prstGeom>
        </p:spPr>
        <p:txBody>
          <a:bodyPr vert="horz" lIns="91440" tIns="45720" rIns="91440" bIns="45720" rtlCol="0" anchor="ctr"/>
          <a:lstStyle>
            <a:lvl1pPr algn="r">
              <a:defRPr sz="1200">
                <a:solidFill>
                  <a:schemeClr val="tx1">
                    <a:tint val="75000"/>
                  </a:schemeClr>
                </a:solidFill>
              </a:defRPr>
            </a:lvl1pPr>
          </a:lstStyle>
          <a:p>
            <a:fld id="{C0BFD988-8F53-7E4D-B1A1-1DBAF7DEBB6C}" type="slidenum">
              <a:rPr lang="fr-FR" smtClean="0"/>
              <a:t>‹N°›</a:t>
            </a:fld>
            <a:endParaRPr lang="fr-FR" dirty="0"/>
          </a:p>
        </p:txBody>
      </p:sp>
    </p:spTree>
    <p:extLst>
      <p:ext uri="{BB962C8B-B14F-4D97-AF65-F5344CB8AC3E}">
        <p14:creationId xmlns:p14="http://schemas.microsoft.com/office/powerpoint/2010/main" val="979214441"/>
      </p:ext>
    </p:extLst>
  </p:cSld>
  <p:clrMap bg1="lt1" tx1="dk1" bg2="lt2" tx2="dk2" accent1="accent1" accent2="accent2" accent3="accent3" accent4="accent4" accent5="accent5" accent6="accent6" hlink="hlink" folHlink="folHlink"/>
  <p:sldLayoutIdLst>
    <p:sldLayoutId id="2147483671" r:id="rId1"/>
    <p:sldLayoutId id="2147483668" r:id="rId2"/>
    <p:sldLayoutId id="2147483669" r:id="rId3"/>
    <p:sldLayoutId id="2147483670"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Abadi MT Condensed Extra Bold" charset="0"/>
          <a:ea typeface="Abadi MT Condensed Extra Bold" charset="0"/>
          <a:cs typeface="Abadi MT Condensed Extra Bold"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Abadi MT Condensed Extra Bold" charset="0"/>
          <a:ea typeface="Abadi MT Condensed Extra Bold" charset="0"/>
          <a:cs typeface="Abadi MT Condensed Extra Bold"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Abadi MT Condensed Extra Bold" charset="0"/>
          <a:ea typeface="Abadi MT Condensed Extra Bold" charset="0"/>
          <a:cs typeface="Abadi MT Condensed Extra Bold"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Abadi MT Condensed Extra Bold" charset="0"/>
          <a:ea typeface="Abadi MT Condensed Extra Bold" charset="0"/>
          <a:cs typeface="Abadi MT Condensed Extra Bold"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Abadi MT Condensed Extra Bold" charset="0"/>
          <a:ea typeface="Abadi MT Condensed Extra Bold" charset="0"/>
          <a:cs typeface="Abadi MT Condensed Extra Bold"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Abadi MT Condensed Extra Bold" charset="0"/>
          <a:ea typeface="Abadi MT Condensed Extra Bold" charset="0"/>
          <a:cs typeface="Abadi MT Condensed Extra Bold"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9.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normAutofit/>
          </a:bodyPr>
          <a:lstStyle/>
          <a:p>
            <a:r>
              <a:rPr lang="fr-FR" sz="4000" dirty="0" smtClean="0"/>
              <a:t>Outil de suivi des activités du PAAB 2021-2022 </a:t>
            </a:r>
            <a:endParaRPr lang="fr-FR" sz="4000" dirty="0"/>
          </a:p>
        </p:txBody>
      </p:sp>
      <p:sp>
        <p:nvSpPr>
          <p:cNvPr id="4" name="Espace réservé du texte 3"/>
          <p:cNvSpPr>
            <a:spLocks noGrp="1"/>
          </p:cNvSpPr>
          <p:nvPr>
            <p:ph type="body" sz="quarter" idx="10"/>
          </p:nvPr>
        </p:nvSpPr>
        <p:spPr/>
        <p:txBody>
          <a:bodyPr/>
          <a:lstStyle/>
          <a:p>
            <a:endParaRPr lang="fr-FR" dirty="0"/>
          </a:p>
        </p:txBody>
      </p:sp>
    </p:spTree>
    <p:extLst>
      <p:ext uri="{BB962C8B-B14F-4D97-AF65-F5344CB8AC3E}">
        <p14:creationId xmlns:p14="http://schemas.microsoft.com/office/powerpoint/2010/main" val="8392778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nvPr>
        </p:nvSpPr>
        <p:spPr/>
        <p:txBody>
          <a:bodyPr/>
          <a:lstStyle/>
          <a:p>
            <a:fld id="{C0BFD988-8F53-7E4D-B1A1-1DBAF7DEBB6C}" type="slidenum">
              <a:rPr lang="fr-FR" smtClean="0"/>
              <a:t>10</a:t>
            </a:fld>
            <a:endParaRPr lang="fr-FR" dirty="0"/>
          </a:p>
        </p:txBody>
      </p:sp>
      <p:sp>
        <p:nvSpPr>
          <p:cNvPr id="10" name="AutoShape 2" descr="Panneau de signalisation de danger en France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8" name="Espace réservé du texte 17"/>
          <p:cNvSpPr>
            <a:spLocks noGrp="1"/>
          </p:cNvSpPr>
          <p:nvPr>
            <p:ph type="body" sz="quarter" idx="14"/>
          </p:nvPr>
        </p:nvSpPr>
        <p:spPr>
          <a:xfrm>
            <a:off x="380168" y="1214969"/>
            <a:ext cx="4511675" cy="313953"/>
          </a:xfrm>
        </p:spPr>
        <p:txBody>
          <a:bodyPr/>
          <a:lstStyle/>
          <a:p>
            <a:r>
              <a:rPr lang="fr-FR" dirty="0" smtClean="0"/>
              <a:t>Cycles de quelques activités</a:t>
            </a:r>
            <a:endParaRPr lang="fr-FR" dirty="0"/>
          </a:p>
        </p:txBody>
      </p:sp>
      <p:pic>
        <p:nvPicPr>
          <p:cNvPr id="19" name="Imag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799" y="213148"/>
            <a:ext cx="856490" cy="847346"/>
          </a:xfrm>
          <a:prstGeom prst="rect">
            <a:avLst/>
          </a:prstGeom>
        </p:spPr>
      </p:pic>
      <p:sp>
        <p:nvSpPr>
          <p:cNvPr id="7" name="Rectangle 2"/>
          <p:cNvSpPr>
            <a:spLocks noGrp="1" noChangeArrowheads="1"/>
          </p:cNvSpPr>
          <p:nvPr>
            <p:ph type="body" sz="quarter" idx="18"/>
          </p:nvPr>
        </p:nvSpPr>
        <p:spPr bwMode="auto">
          <a:xfrm>
            <a:off x="411737" y="1683397"/>
            <a:ext cx="768451" cy="278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endParaRPr lang="fr-FR" dirty="0"/>
          </a:p>
        </p:txBody>
      </p:sp>
      <p:sp>
        <p:nvSpPr>
          <p:cNvPr id="11" name="Rectangle 3"/>
          <p:cNvSpPr>
            <a:spLocks noChangeArrowheads="1"/>
          </p:cNvSpPr>
          <p:nvPr/>
        </p:nvSpPr>
        <p:spPr bwMode="auto">
          <a:xfrm>
            <a:off x="-3219056" y="1956384"/>
            <a:ext cx="17517670" cy="464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a:p>
        </p:txBody>
      </p:sp>
      <p:graphicFrame>
        <p:nvGraphicFramePr>
          <p:cNvPr id="2" name="Tableau 1"/>
          <p:cNvGraphicFramePr>
            <a:graphicFrameLocks noGrp="1"/>
          </p:cNvGraphicFramePr>
          <p:nvPr>
            <p:extLst>
              <p:ext uri="{D42A27DB-BD31-4B8C-83A1-F6EECF244321}">
                <p14:modId xmlns:p14="http://schemas.microsoft.com/office/powerpoint/2010/main" val="2431963318"/>
              </p:ext>
            </p:extLst>
          </p:nvPr>
        </p:nvGraphicFramePr>
        <p:xfrm>
          <a:off x="380168" y="1683401"/>
          <a:ext cx="9576632" cy="5426740"/>
        </p:xfrm>
        <a:graphic>
          <a:graphicData uri="http://schemas.openxmlformats.org/drawingml/2006/table">
            <a:tbl>
              <a:tblPr firstRow="1" firstCol="1" bandRow="1">
                <a:tableStyleId>{5C22544A-7EE6-4342-B048-85BDC9FD1C3A}</a:tableStyleId>
              </a:tblPr>
              <a:tblGrid>
                <a:gridCol w="449945"/>
                <a:gridCol w="7112499"/>
                <a:gridCol w="2014188"/>
              </a:tblGrid>
              <a:tr h="209703">
                <a:tc gridSpan="3">
                  <a:txBody>
                    <a:bodyPr/>
                    <a:lstStyle/>
                    <a:p>
                      <a:pPr marL="0" lvl="0" indent="0">
                        <a:lnSpc>
                          <a:spcPct val="107000"/>
                        </a:lnSpc>
                        <a:spcAft>
                          <a:spcPts val="800"/>
                        </a:spcAft>
                        <a:buFont typeface="+mj-lt"/>
                        <a:buNone/>
                      </a:pPr>
                      <a:r>
                        <a:rPr lang="fr-FR" sz="1400" dirty="0">
                          <a:effectLst/>
                        </a:rPr>
                        <a:t>Acquisition (Fourniture/services courants)/ Travaux</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3368" marR="43368" marT="0" marB="0"/>
                </a:tc>
                <a:tc hMerge="1">
                  <a:txBody>
                    <a:bodyPr/>
                    <a:lstStyle/>
                    <a:p>
                      <a:endParaRPr lang="fr-FR"/>
                    </a:p>
                  </a:txBody>
                  <a:tcPr/>
                </a:tc>
                <a:tc hMerge="1">
                  <a:txBody>
                    <a:bodyPr/>
                    <a:lstStyle/>
                    <a:p>
                      <a:endParaRPr lang="fr-FR"/>
                    </a:p>
                  </a:txBody>
                  <a:tcPr/>
                </a:tc>
              </a:tr>
              <a:tr h="209703">
                <a:tc>
                  <a:txBody>
                    <a:bodyPr/>
                    <a:lstStyle/>
                    <a:p>
                      <a:pPr>
                        <a:lnSpc>
                          <a:spcPct val="107000"/>
                        </a:lnSpc>
                        <a:spcAft>
                          <a:spcPts val="0"/>
                        </a:spcAft>
                      </a:pPr>
                      <a:r>
                        <a:rPr lang="fr-FR" sz="1400">
                          <a:effectLst/>
                        </a:rPr>
                        <a:t>1</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3368" marR="43368" marT="0" marB="0"/>
                </a:tc>
                <a:tc>
                  <a:txBody>
                    <a:bodyPr/>
                    <a:lstStyle/>
                    <a:p>
                      <a:pPr>
                        <a:lnSpc>
                          <a:spcPct val="107000"/>
                        </a:lnSpc>
                        <a:spcAft>
                          <a:spcPts val="0"/>
                        </a:spcAft>
                      </a:pPr>
                      <a:r>
                        <a:rPr lang="fr-FR" sz="1400">
                          <a:effectLst/>
                        </a:rPr>
                        <a:t>Préparation du Plan de Passation des Marchés (PPM)</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3368" marR="43368" marT="0" marB="0" anchor="ctr"/>
                </a:tc>
                <a:tc>
                  <a:txBody>
                    <a:bodyPr/>
                    <a:lstStyle/>
                    <a:p>
                      <a:pPr>
                        <a:lnSpc>
                          <a:spcPct val="107000"/>
                        </a:lnSpc>
                        <a:spcAft>
                          <a:spcPts val="0"/>
                        </a:spcAft>
                      </a:pPr>
                      <a:r>
                        <a:rPr lang="fr-FR" sz="1400">
                          <a:effectLst/>
                        </a:rPr>
                        <a:t>PRMP</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3368" marR="43368" marT="0" marB="0" anchor="ctr"/>
                </a:tc>
              </a:tr>
              <a:tr h="209703">
                <a:tc>
                  <a:txBody>
                    <a:bodyPr/>
                    <a:lstStyle/>
                    <a:p>
                      <a:pPr>
                        <a:lnSpc>
                          <a:spcPct val="107000"/>
                        </a:lnSpc>
                        <a:spcAft>
                          <a:spcPts val="0"/>
                        </a:spcAft>
                      </a:pPr>
                      <a:r>
                        <a:rPr lang="fr-FR" sz="1400">
                          <a:effectLst/>
                        </a:rPr>
                        <a:t>2</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3368" marR="43368" marT="0" marB="0"/>
                </a:tc>
                <a:tc>
                  <a:txBody>
                    <a:bodyPr/>
                    <a:lstStyle/>
                    <a:p>
                      <a:pPr>
                        <a:lnSpc>
                          <a:spcPct val="107000"/>
                        </a:lnSpc>
                        <a:spcAft>
                          <a:spcPts val="0"/>
                        </a:spcAft>
                      </a:pPr>
                      <a:r>
                        <a:rPr lang="fr-FR" sz="1400">
                          <a:effectLst/>
                        </a:rPr>
                        <a:t>Revue du PPM pour l'AT/PRMP</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3368" marR="43368" marT="0" marB="0" anchor="ctr"/>
                </a:tc>
                <a:tc>
                  <a:txBody>
                    <a:bodyPr/>
                    <a:lstStyle/>
                    <a:p>
                      <a:pPr>
                        <a:lnSpc>
                          <a:spcPct val="107000"/>
                        </a:lnSpc>
                        <a:spcAft>
                          <a:spcPts val="0"/>
                        </a:spcAft>
                      </a:pPr>
                      <a:r>
                        <a:rPr lang="fr-FR" sz="1400">
                          <a:effectLst/>
                        </a:rPr>
                        <a:t>AT/PRMP</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3368" marR="43368" marT="0" marB="0" anchor="ctr"/>
                </a:tc>
              </a:tr>
              <a:tr h="419405">
                <a:tc>
                  <a:txBody>
                    <a:bodyPr/>
                    <a:lstStyle/>
                    <a:p>
                      <a:pPr>
                        <a:lnSpc>
                          <a:spcPct val="107000"/>
                        </a:lnSpc>
                        <a:spcAft>
                          <a:spcPts val="0"/>
                        </a:spcAft>
                      </a:pPr>
                      <a:r>
                        <a:rPr lang="fr-FR" sz="1400">
                          <a:effectLst/>
                        </a:rPr>
                        <a:t>3</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3368" marR="43368" marT="0" marB="0"/>
                </a:tc>
                <a:tc>
                  <a:txBody>
                    <a:bodyPr/>
                    <a:lstStyle/>
                    <a:p>
                      <a:pPr>
                        <a:lnSpc>
                          <a:spcPct val="107000"/>
                        </a:lnSpc>
                        <a:spcAft>
                          <a:spcPts val="0"/>
                        </a:spcAft>
                      </a:pPr>
                      <a:r>
                        <a:rPr lang="fr-FR" sz="1400">
                          <a:effectLst/>
                        </a:rPr>
                        <a:t>Transmission du PPM à l'Avis de Non-Objection avec copie au Secrétaire Général du MEPUA</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3368" marR="43368" marT="0" marB="0" anchor="ctr"/>
                </a:tc>
                <a:tc>
                  <a:txBody>
                    <a:bodyPr/>
                    <a:lstStyle/>
                    <a:p>
                      <a:pPr>
                        <a:lnSpc>
                          <a:spcPct val="107000"/>
                        </a:lnSpc>
                        <a:spcAft>
                          <a:spcPts val="0"/>
                        </a:spcAft>
                      </a:pPr>
                      <a:r>
                        <a:rPr lang="fr-FR" sz="1400">
                          <a:effectLst/>
                        </a:rPr>
                        <a:t>PRMP</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3368" marR="43368" marT="0" marB="0" anchor="ctr"/>
                </a:tc>
              </a:tr>
              <a:tr h="209703">
                <a:tc>
                  <a:txBody>
                    <a:bodyPr/>
                    <a:lstStyle/>
                    <a:p>
                      <a:pPr>
                        <a:lnSpc>
                          <a:spcPct val="107000"/>
                        </a:lnSpc>
                        <a:spcAft>
                          <a:spcPts val="0"/>
                        </a:spcAft>
                      </a:pPr>
                      <a:r>
                        <a:rPr lang="fr-FR" sz="1400">
                          <a:effectLst/>
                        </a:rPr>
                        <a:t>4</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3368" marR="43368" marT="0" marB="0"/>
                </a:tc>
                <a:tc>
                  <a:txBody>
                    <a:bodyPr/>
                    <a:lstStyle/>
                    <a:p>
                      <a:pPr>
                        <a:lnSpc>
                          <a:spcPct val="107000"/>
                        </a:lnSpc>
                        <a:spcAft>
                          <a:spcPts val="0"/>
                        </a:spcAft>
                      </a:pPr>
                      <a:r>
                        <a:rPr lang="fr-FR" sz="1400">
                          <a:effectLst/>
                        </a:rPr>
                        <a:t>Avis de Non-Objection (ANO) sur le PPM</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3368" marR="43368" marT="0" marB="0" anchor="ctr"/>
                </a:tc>
                <a:tc>
                  <a:txBody>
                    <a:bodyPr/>
                    <a:lstStyle/>
                    <a:p>
                      <a:pPr>
                        <a:lnSpc>
                          <a:spcPct val="107000"/>
                        </a:lnSpc>
                        <a:spcAft>
                          <a:spcPts val="0"/>
                        </a:spcAft>
                      </a:pPr>
                      <a:r>
                        <a:rPr lang="fr-FR" sz="1400">
                          <a:effectLst/>
                        </a:rPr>
                        <a:t>PTF</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3368" marR="43368" marT="0" marB="0" anchor="ctr"/>
                </a:tc>
              </a:tr>
              <a:tr h="209703">
                <a:tc>
                  <a:txBody>
                    <a:bodyPr/>
                    <a:lstStyle/>
                    <a:p>
                      <a:pPr>
                        <a:lnSpc>
                          <a:spcPct val="107000"/>
                        </a:lnSpc>
                        <a:spcAft>
                          <a:spcPts val="0"/>
                        </a:spcAft>
                      </a:pPr>
                      <a:r>
                        <a:rPr lang="fr-FR" sz="1400">
                          <a:effectLst/>
                        </a:rPr>
                        <a:t>5</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3368" marR="43368" marT="0" marB="0"/>
                </a:tc>
                <a:tc>
                  <a:txBody>
                    <a:bodyPr/>
                    <a:lstStyle/>
                    <a:p>
                      <a:pPr>
                        <a:lnSpc>
                          <a:spcPct val="107000"/>
                        </a:lnSpc>
                        <a:spcAft>
                          <a:spcPts val="0"/>
                        </a:spcAft>
                      </a:pPr>
                      <a:r>
                        <a:rPr lang="fr-FR" sz="1400" dirty="0">
                          <a:effectLst/>
                        </a:rPr>
                        <a:t>Approbation du PPM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3368" marR="43368" marT="0" marB="0" anchor="ctr"/>
                </a:tc>
                <a:tc>
                  <a:txBody>
                    <a:bodyPr/>
                    <a:lstStyle/>
                    <a:p>
                      <a:pPr>
                        <a:lnSpc>
                          <a:spcPct val="107000"/>
                        </a:lnSpc>
                        <a:spcAft>
                          <a:spcPts val="0"/>
                        </a:spcAft>
                      </a:pPr>
                      <a:r>
                        <a:rPr lang="fr-FR" sz="1400">
                          <a:effectLst/>
                        </a:rPr>
                        <a:t>DNCMP</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3368" marR="43368" marT="0" marB="0" anchor="ctr"/>
                </a:tc>
              </a:tr>
              <a:tr h="209703">
                <a:tc>
                  <a:txBody>
                    <a:bodyPr/>
                    <a:lstStyle/>
                    <a:p>
                      <a:pPr>
                        <a:lnSpc>
                          <a:spcPct val="107000"/>
                        </a:lnSpc>
                        <a:spcAft>
                          <a:spcPts val="0"/>
                        </a:spcAft>
                      </a:pPr>
                      <a:r>
                        <a:rPr lang="fr-FR" sz="1400">
                          <a:effectLst/>
                        </a:rPr>
                        <a:t>6</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3368" marR="43368" marT="0" marB="0"/>
                </a:tc>
                <a:tc>
                  <a:txBody>
                    <a:bodyPr/>
                    <a:lstStyle/>
                    <a:p>
                      <a:pPr>
                        <a:lnSpc>
                          <a:spcPct val="107000"/>
                        </a:lnSpc>
                        <a:spcAft>
                          <a:spcPts val="0"/>
                        </a:spcAft>
                      </a:pPr>
                      <a:r>
                        <a:rPr lang="fr-FR" sz="1400">
                          <a:effectLst/>
                        </a:rPr>
                        <a:t>Publication du PPM</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3368" marR="43368" marT="0" marB="0" anchor="ctr"/>
                </a:tc>
                <a:tc>
                  <a:txBody>
                    <a:bodyPr/>
                    <a:lstStyle/>
                    <a:p>
                      <a:pPr>
                        <a:lnSpc>
                          <a:spcPct val="107000"/>
                        </a:lnSpc>
                        <a:spcAft>
                          <a:spcPts val="0"/>
                        </a:spcAft>
                      </a:pPr>
                      <a:r>
                        <a:rPr lang="fr-FR" sz="1400">
                          <a:effectLst/>
                        </a:rPr>
                        <a:t>PRMP</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3368" marR="43368" marT="0" marB="0" anchor="ctr"/>
                </a:tc>
              </a:tr>
              <a:tr h="380617">
                <a:tc>
                  <a:txBody>
                    <a:bodyPr/>
                    <a:lstStyle/>
                    <a:p>
                      <a:pPr>
                        <a:lnSpc>
                          <a:spcPct val="107000"/>
                        </a:lnSpc>
                        <a:spcAft>
                          <a:spcPts val="0"/>
                        </a:spcAft>
                      </a:pPr>
                      <a:r>
                        <a:rPr lang="fr-FR" sz="1400">
                          <a:effectLst/>
                        </a:rPr>
                        <a:t>7</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3368" marR="43368" marT="0" marB="0"/>
                </a:tc>
                <a:tc>
                  <a:txBody>
                    <a:bodyPr/>
                    <a:lstStyle/>
                    <a:p>
                      <a:pPr>
                        <a:lnSpc>
                          <a:spcPct val="107000"/>
                        </a:lnSpc>
                        <a:spcAft>
                          <a:spcPts val="0"/>
                        </a:spcAft>
                      </a:pPr>
                      <a:r>
                        <a:rPr lang="fr-FR" sz="1400">
                          <a:effectLst/>
                        </a:rPr>
                        <a:t>Fourniture des spécifications techniques</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3368" marR="43368" marT="0" marB="0" anchor="ctr"/>
                </a:tc>
                <a:tc>
                  <a:txBody>
                    <a:bodyPr/>
                    <a:lstStyle/>
                    <a:p>
                      <a:pPr>
                        <a:lnSpc>
                          <a:spcPct val="107000"/>
                        </a:lnSpc>
                        <a:spcAft>
                          <a:spcPts val="0"/>
                        </a:spcAft>
                      </a:pPr>
                      <a:r>
                        <a:rPr lang="fr-FR" sz="1400">
                          <a:effectLst/>
                        </a:rPr>
                        <a:t>Service responsable</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3368" marR="43368" marT="0" marB="0" anchor="ctr"/>
                </a:tc>
              </a:tr>
              <a:tr h="419405">
                <a:tc>
                  <a:txBody>
                    <a:bodyPr/>
                    <a:lstStyle/>
                    <a:p>
                      <a:pPr>
                        <a:lnSpc>
                          <a:spcPct val="107000"/>
                        </a:lnSpc>
                        <a:spcAft>
                          <a:spcPts val="0"/>
                        </a:spcAft>
                      </a:pPr>
                      <a:r>
                        <a:rPr lang="fr-FR" sz="1400">
                          <a:effectLst/>
                        </a:rPr>
                        <a:t>8</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3368" marR="43368" marT="0" marB="0"/>
                </a:tc>
                <a:tc>
                  <a:txBody>
                    <a:bodyPr/>
                    <a:lstStyle/>
                    <a:p>
                      <a:pPr>
                        <a:lnSpc>
                          <a:spcPct val="107000"/>
                        </a:lnSpc>
                        <a:spcAft>
                          <a:spcPts val="0"/>
                        </a:spcAft>
                      </a:pPr>
                      <a:r>
                        <a:rPr lang="fr-FR" sz="1400">
                          <a:effectLst/>
                        </a:rPr>
                        <a:t>Détermination des quantités sur la base du budget disponible</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3368" marR="43368" marT="0" marB="0" anchor="ctr"/>
                </a:tc>
                <a:tc>
                  <a:txBody>
                    <a:bodyPr/>
                    <a:lstStyle/>
                    <a:p>
                      <a:pPr>
                        <a:lnSpc>
                          <a:spcPct val="107000"/>
                        </a:lnSpc>
                        <a:spcAft>
                          <a:spcPts val="0"/>
                        </a:spcAft>
                      </a:pPr>
                      <a:r>
                        <a:rPr lang="fr-FR" sz="1400">
                          <a:effectLst/>
                        </a:rPr>
                        <a:t>Service responsable</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3368" marR="43368" marT="0" marB="0" anchor="ctr"/>
                </a:tc>
              </a:tr>
              <a:tr h="629108">
                <a:tc>
                  <a:txBody>
                    <a:bodyPr/>
                    <a:lstStyle/>
                    <a:p>
                      <a:pPr>
                        <a:lnSpc>
                          <a:spcPct val="107000"/>
                        </a:lnSpc>
                        <a:spcAft>
                          <a:spcPts val="0"/>
                        </a:spcAft>
                      </a:pPr>
                      <a:r>
                        <a:rPr lang="fr-FR" sz="1400">
                          <a:effectLst/>
                        </a:rPr>
                        <a:t>9</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3368" marR="43368" marT="0" marB="0"/>
                </a:tc>
                <a:tc>
                  <a:txBody>
                    <a:bodyPr/>
                    <a:lstStyle/>
                    <a:p>
                      <a:pPr>
                        <a:lnSpc>
                          <a:spcPct val="107000"/>
                        </a:lnSpc>
                        <a:spcAft>
                          <a:spcPts val="0"/>
                        </a:spcAft>
                      </a:pPr>
                      <a:r>
                        <a:rPr lang="fr-FR" sz="1400">
                          <a:effectLst/>
                        </a:rPr>
                        <a:t>Ciblage </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3368" marR="43368" marT="0" marB="0" anchor="ctr"/>
                </a:tc>
                <a:tc>
                  <a:txBody>
                    <a:bodyPr/>
                    <a:lstStyle/>
                    <a:p>
                      <a:pPr>
                        <a:lnSpc>
                          <a:spcPct val="107000"/>
                        </a:lnSpc>
                        <a:spcAft>
                          <a:spcPts val="0"/>
                        </a:spcAft>
                      </a:pPr>
                      <a:r>
                        <a:rPr lang="fr-FR" sz="1400">
                          <a:effectLst/>
                        </a:rPr>
                        <a:t> Service responsable</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3368" marR="43368" marT="0" marB="0" anchor="ctr"/>
                </a:tc>
              </a:tr>
              <a:tr h="209703">
                <a:tc>
                  <a:txBody>
                    <a:bodyPr/>
                    <a:lstStyle/>
                    <a:p>
                      <a:pPr>
                        <a:lnSpc>
                          <a:spcPct val="107000"/>
                        </a:lnSpc>
                        <a:spcAft>
                          <a:spcPts val="0"/>
                        </a:spcAft>
                      </a:pPr>
                      <a:r>
                        <a:rPr lang="fr-FR" sz="1400">
                          <a:effectLst/>
                        </a:rPr>
                        <a:t>10</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3368" marR="43368" marT="0" marB="0"/>
                </a:tc>
                <a:tc>
                  <a:txBody>
                    <a:bodyPr/>
                    <a:lstStyle/>
                    <a:p>
                      <a:pPr>
                        <a:lnSpc>
                          <a:spcPct val="107000"/>
                        </a:lnSpc>
                        <a:spcAft>
                          <a:spcPts val="0"/>
                        </a:spcAft>
                      </a:pPr>
                      <a:r>
                        <a:rPr lang="fr-FR" sz="1400">
                          <a:effectLst/>
                        </a:rPr>
                        <a:t>Elaboration du Dossier d’appel d’Offres (DAO)</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3368" marR="43368" marT="0" marB="0" anchor="ctr"/>
                </a:tc>
                <a:tc>
                  <a:txBody>
                    <a:bodyPr/>
                    <a:lstStyle/>
                    <a:p>
                      <a:pPr>
                        <a:lnSpc>
                          <a:spcPct val="107000"/>
                        </a:lnSpc>
                        <a:spcAft>
                          <a:spcPts val="0"/>
                        </a:spcAft>
                      </a:pPr>
                      <a:r>
                        <a:rPr lang="fr-FR" sz="1400">
                          <a:effectLst/>
                        </a:rPr>
                        <a:t>PRMP</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3368" marR="43368" marT="0" marB="0" anchor="ctr"/>
                </a:tc>
              </a:tr>
              <a:tr h="209703">
                <a:tc>
                  <a:txBody>
                    <a:bodyPr/>
                    <a:lstStyle/>
                    <a:p>
                      <a:pPr>
                        <a:lnSpc>
                          <a:spcPct val="107000"/>
                        </a:lnSpc>
                        <a:spcAft>
                          <a:spcPts val="0"/>
                        </a:spcAft>
                      </a:pPr>
                      <a:r>
                        <a:rPr lang="fr-FR" sz="1400">
                          <a:effectLst/>
                        </a:rPr>
                        <a:t>11</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3368" marR="43368" marT="0" marB="0"/>
                </a:tc>
                <a:tc>
                  <a:txBody>
                    <a:bodyPr/>
                    <a:lstStyle/>
                    <a:p>
                      <a:pPr>
                        <a:lnSpc>
                          <a:spcPct val="107000"/>
                        </a:lnSpc>
                        <a:spcAft>
                          <a:spcPts val="0"/>
                        </a:spcAft>
                      </a:pPr>
                      <a:r>
                        <a:rPr lang="fr-FR" sz="1400">
                          <a:effectLst/>
                        </a:rPr>
                        <a:t>Revue du DAO par l'AT/PRMP</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3368" marR="43368" marT="0" marB="0" anchor="ctr"/>
                </a:tc>
                <a:tc>
                  <a:txBody>
                    <a:bodyPr/>
                    <a:lstStyle/>
                    <a:p>
                      <a:pPr>
                        <a:lnSpc>
                          <a:spcPct val="107000"/>
                        </a:lnSpc>
                        <a:spcAft>
                          <a:spcPts val="0"/>
                        </a:spcAft>
                      </a:pPr>
                      <a:r>
                        <a:rPr lang="fr-FR" sz="1400">
                          <a:effectLst/>
                        </a:rPr>
                        <a:t>AT/PRMP</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3368" marR="43368" marT="0" marB="0" anchor="ctr"/>
                </a:tc>
              </a:tr>
              <a:tr h="419405">
                <a:tc>
                  <a:txBody>
                    <a:bodyPr/>
                    <a:lstStyle/>
                    <a:p>
                      <a:pPr>
                        <a:lnSpc>
                          <a:spcPct val="107000"/>
                        </a:lnSpc>
                        <a:spcAft>
                          <a:spcPts val="0"/>
                        </a:spcAft>
                      </a:pPr>
                      <a:r>
                        <a:rPr lang="fr-FR" sz="1400">
                          <a:effectLst/>
                        </a:rPr>
                        <a:t>12</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3368" marR="43368" marT="0" marB="0"/>
                </a:tc>
                <a:tc>
                  <a:txBody>
                    <a:bodyPr/>
                    <a:lstStyle/>
                    <a:p>
                      <a:pPr>
                        <a:lnSpc>
                          <a:spcPct val="107000"/>
                        </a:lnSpc>
                        <a:spcAft>
                          <a:spcPts val="0"/>
                        </a:spcAft>
                      </a:pPr>
                      <a:r>
                        <a:rPr lang="fr-FR" sz="1400" dirty="0">
                          <a:effectLst/>
                        </a:rPr>
                        <a:t>Transmission du DAO à l'Avis de Non-Objection des PTF avec copie au Secrétaire Général du MEPUA</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3368" marR="43368" marT="0" marB="0" anchor="ctr"/>
                </a:tc>
                <a:tc>
                  <a:txBody>
                    <a:bodyPr/>
                    <a:lstStyle/>
                    <a:p>
                      <a:pPr>
                        <a:lnSpc>
                          <a:spcPct val="107000"/>
                        </a:lnSpc>
                        <a:spcAft>
                          <a:spcPts val="0"/>
                        </a:spcAft>
                      </a:pPr>
                      <a:r>
                        <a:rPr lang="fr-FR" sz="1400">
                          <a:effectLst/>
                        </a:rPr>
                        <a:t>PRMP</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3368" marR="43368" marT="0" marB="0" anchor="ctr"/>
                </a:tc>
              </a:tr>
              <a:tr h="209703">
                <a:tc>
                  <a:txBody>
                    <a:bodyPr/>
                    <a:lstStyle/>
                    <a:p>
                      <a:pPr>
                        <a:lnSpc>
                          <a:spcPct val="107000"/>
                        </a:lnSpc>
                        <a:spcAft>
                          <a:spcPts val="0"/>
                        </a:spcAft>
                      </a:pPr>
                      <a:r>
                        <a:rPr lang="fr-FR" sz="1400">
                          <a:effectLst/>
                        </a:rPr>
                        <a:t>13</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3368" marR="43368" marT="0" marB="0"/>
                </a:tc>
                <a:tc>
                  <a:txBody>
                    <a:bodyPr/>
                    <a:lstStyle/>
                    <a:p>
                      <a:pPr>
                        <a:lnSpc>
                          <a:spcPct val="107000"/>
                        </a:lnSpc>
                        <a:spcAft>
                          <a:spcPts val="0"/>
                        </a:spcAft>
                      </a:pPr>
                      <a:r>
                        <a:rPr lang="fr-FR" sz="1400" dirty="0">
                          <a:effectLst/>
                        </a:rPr>
                        <a:t>Avis de Non-Objection (ANO) des PTF sur le DAO</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3368" marR="43368" marT="0" marB="0" anchor="ctr"/>
                </a:tc>
                <a:tc>
                  <a:txBody>
                    <a:bodyPr/>
                    <a:lstStyle/>
                    <a:p>
                      <a:pPr>
                        <a:lnSpc>
                          <a:spcPct val="107000"/>
                        </a:lnSpc>
                        <a:spcAft>
                          <a:spcPts val="0"/>
                        </a:spcAft>
                      </a:pPr>
                      <a:r>
                        <a:rPr lang="fr-FR" sz="1400">
                          <a:effectLst/>
                        </a:rPr>
                        <a:t>PTF</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3368" marR="43368" marT="0" marB="0" anchor="ctr"/>
                </a:tc>
              </a:tr>
              <a:tr h="419405">
                <a:tc>
                  <a:txBody>
                    <a:bodyPr/>
                    <a:lstStyle/>
                    <a:p>
                      <a:pPr>
                        <a:lnSpc>
                          <a:spcPct val="107000"/>
                        </a:lnSpc>
                        <a:spcAft>
                          <a:spcPts val="0"/>
                        </a:spcAft>
                      </a:pPr>
                      <a:r>
                        <a:rPr lang="fr-FR" sz="1400">
                          <a:effectLst/>
                        </a:rPr>
                        <a:t>14</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3368" marR="43368" marT="0" marB="0"/>
                </a:tc>
                <a:tc>
                  <a:txBody>
                    <a:bodyPr/>
                    <a:lstStyle/>
                    <a:p>
                      <a:pPr>
                        <a:lnSpc>
                          <a:spcPct val="107000"/>
                        </a:lnSpc>
                        <a:spcAft>
                          <a:spcPts val="0"/>
                        </a:spcAft>
                      </a:pPr>
                      <a:r>
                        <a:rPr lang="fr-FR" sz="1400">
                          <a:effectLst/>
                        </a:rPr>
                        <a:t>Transmission du DAO à l'Avis de Non-Objection de la DNCMP</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3368" marR="43368" marT="0" marB="0" anchor="ctr"/>
                </a:tc>
                <a:tc>
                  <a:txBody>
                    <a:bodyPr/>
                    <a:lstStyle/>
                    <a:p>
                      <a:pPr>
                        <a:lnSpc>
                          <a:spcPct val="107000"/>
                        </a:lnSpc>
                        <a:spcAft>
                          <a:spcPts val="0"/>
                        </a:spcAft>
                      </a:pPr>
                      <a:r>
                        <a:rPr lang="fr-FR" sz="1400">
                          <a:effectLst/>
                        </a:rPr>
                        <a:t>PRMP</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3368" marR="43368" marT="0" marB="0" anchor="ctr"/>
                </a:tc>
              </a:tr>
              <a:tr h="209703">
                <a:tc>
                  <a:txBody>
                    <a:bodyPr/>
                    <a:lstStyle/>
                    <a:p>
                      <a:pPr>
                        <a:lnSpc>
                          <a:spcPct val="107000"/>
                        </a:lnSpc>
                        <a:spcAft>
                          <a:spcPts val="0"/>
                        </a:spcAft>
                      </a:pPr>
                      <a:r>
                        <a:rPr lang="fr-FR" sz="1400">
                          <a:effectLst/>
                        </a:rPr>
                        <a:t>15</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3368" marR="43368" marT="0" marB="0"/>
                </a:tc>
                <a:tc>
                  <a:txBody>
                    <a:bodyPr/>
                    <a:lstStyle/>
                    <a:p>
                      <a:pPr>
                        <a:lnSpc>
                          <a:spcPct val="107000"/>
                        </a:lnSpc>
                        <a:spcAft>
                          <a:spcPts val="0"/>
                        </a:spcAft>
                      </a:pPr>
                      <a:r>
                        <a:rPr lang="fr-FR" sz="1400">
                          <a:effectLst/>
                        </a:rPr>
                        <a:t>Avis de Non-Objection (ANO) de la DNCMP sur le DAO</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3368" marR="43368" marT="0" marB="0" anchor="ctr"/>
                </a:tc>
                <a:tc>
                  <a:txBody>
                    <a:bodyPr/>
                    <a:lstStyle/>
                    <a:p>
                      <a:pPr>
                        <a:lnSpc>
                          <a:spcPct val="107000"/>
                        </a:lnSpc>
                        <a:spcAft>
                          <a:spcPts val="0"/>
                        </a:spcAft>
                      </a:pPr>
                      <a:r>
                        <a:rPr lang="fr-FR" sz="1400">
                          <a:effectLst/>
                        </a:rPr>
                        <a:t>DNCMP</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3368" marR="43368" marT="0" marB="0" anchor="ctr"/>
                </a:tc>
              </a:tr>
              <a:tr h="419405">
                <a:tc>
                  <a:txBody>
                    <a:bodyPr/>
                    <a:lstStyle/>
                    <a:p>
                      <a:pPr>
                        <a:lnSpc>
                          <a:spcPct val="107000"/>
                        </a:lnSpc>
                        <a:spcAft>
                          <a:spcPts val="0"/>
                        </a:spcAft>
                      </a:pPr>
                      <a:r>
                        <a:rPr lang="fr-FR" sz="1400">
                          <a:effectLst/>
                        </a:rPr>
                        <a:t>16</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3368" marR="43368" marT="0" marB="0"/>
                </a:tc>
                <a:tc>
                  <a:txBody>
                    <a:bodyPr/>
                    <a:lstStyle/>
                    <a:p>
                      <a:pPr>
                        <a:lnSpc>
                          <a:spcPct val="107000"/>
                        </a:lnSpc>
                        <a:spcAft>
                          <a:spcPts val="0"/>
                        </a:spcAft>
                      </a:pPr>
                      <a:r>
                        <a:rPr lang="fr-FR" sz="1400">
                          <a:effectLst/>
                        </a:rPr>
                        <a:t>Publication de l’avis d’appel d’offres à compter de l’ANO</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3368" marR="43368" marT="0" marB="0" anchor="ctr"/>
                </a:tc>
                <a:tc>
                  <a:txBody>
                    <a:bodyPr/>
                    <a:lstStyle/>
                    <a:p>
                      <a:pPr>
                        <a:lnSpc>
                          <a:spcPct val="107000"/>
                        </a:lnSpc>
                        <a:spcAft>
                          <a:spcPts val="0"/>
                        </a:spcAft>
                      </a:pPr>
                      <a:r>
                        <a:rPr lang="fr-FR" sz="1400" dirty="0">
                          <a:effectLst/>
                        </a:rPr>
                        <a:t>PRMP</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3368" marR="43368" marT="0" marB="0" anchor="ctr"/>
                </a:tc>
              </a:tr>
            </a:tbl>
          </a:graphicData>
        </a:graphic>
      </p:graphicFrame>
    </p:spTree>
    <p:extLst>
      <p:ext uri="{BB962C8B-B14F-4D97-AF65-F5344CB8AC3E}">
        <p14:creationId xmlns:p14="http://schemas.microsoft.com/office/powerpoint/2010/main" val="22228675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nvPr>
        </p:nvSpPr>
        <p:spPr/>
        <p:txBody>
          <a:bodyPr/>
          <a:lstStyle/>
          <a:p>
            <a:fld id="{C0BFD988-8F53-7E4D-B1A1-1DBAF7DEBB6C}" type="slidenum">
              <a:rPr lang="fr-FR" smtClean="0"/>
              <a:t>11</a:t>
            </a:fld>
            <a:endParaRPr lang="fr-FR" dirty="0"/>
          </a:p>
        </p:txBody>
      </p:sp>
      <p:sp>
        <p:nvSpPr>
          <p:cNvPr id="10" name="AutoShape 2" descr="Panneau de signalisation de danger en France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8" name="Espace réservé du texte 17"/>
          <p:cNvSpPr>
            <a:spLocks noGrp="1"/>
          </p:cNvSpPr>
          <p:nvPr>
            <p:ph type="body" sz="quarter" idx="14"/>
          </p:nvPr>
        </p:nvSpPr>
        <p:spPr>
          <a:xfrm>
            <a:off x="380168" y="1214969"/>
            <a:ext cx="4511675" cy="313953"/>
          </a:xfrm>
        </p:spPr>
        <p:txBody>
          <a:bodyPr/>
          <a:lstStyle/>
          <a:p>
            <a:r>
              <a:rPr lang="fr-FR" dirty="0" smtClean="0"/>
              <a:t>Cycles de quelques activités</a:t>
            </a:r>
            <a:endParaRPr lang="fr-FR" dirty="0"/>
          </a:p>
        </p:txBody>
      </p:sp>
      <p:pic>
        <p:nvPicPr>
          <p:cNvPr id="19" name="Imag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799" y="213148"/>
            <a:ext cx="856490" cy="847346"/>
          </a:xfrm>
          <a:prstGeom prst="rect">
            <a:avLst/>
          </a:prstGeom>
        </p:spPr>
      </p:pic>
      <p:sp>
        <p:nvSpPr>
          <p:cNvPr id="7" name="Rectangle 2"/>
          <p:cNvSpPr>
            <a:spLocks noGrp="1" noChangeArrowheads="1"/>
          </p:cNvSpPr>
          <p:nvPr>
            <p:ph type="body" sz="quarter" idx="18"/>
          </p:nvPr>
        </p:nvSpPr>
        <p:spPr bwMode="auto">
          <a:xfrm>
            <a:off x="411737" y="1683397"/>
            <a:ext cx="768451" cy="278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endParaRPr lang="fr-FR" dirty="0"/>
          </a:p>
        </p:txBody>
      </p:sp>
      <p:sp>
        <p:nvSpPr>
          <p:cNvPr id="11" name="Rectangle 3"/>
          <p:cNvSpPr>
            <a:spLocks noChangeArrowheads="1"/>
          </p:cNvSpPr>
          <p:nvPr/>
        </p:nvSpPr>
        <p:spPr bwMode="auto">
          <a:xfrm>
            <a:off x="-3219056" y="1956384"/>
            <a:ext cx="17517670" cy="464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a:p>
        </p:txBody>
      </p:sp>
      <p:graphicFrame>
        <p:nvGraphicFramePr>
          <p:cNvPr id="3" name="Tableau 2"/>
          <p:cNvGraphicFramePr>
            <a:graphicFrameLocks noGrp="1"/>
          </p:cNvGraphicFramePr>
          <p:nvPr>
            <p:extLst>
              <p:ext uri="{D42A27DB-BD31-4B8C-83A1-F6EECF244321}">
                <p14:modId xmlns:p14="http://schemas.microsoft.com/office/powerpoint/2010/main" val="527587884"/>
              </p:ext>
            </p:extLst>
          </p:nvPr>
        </p:nvGraphicFramePr>
        <p:xfrm>
          <a:off x="411737" y="1683392"/>
          <a:ext cx="9364563" cy="5510027"/>
        </p:xfrm>
        <a:graphic>
          <a:graphicData uri="http://schemas.openxmlformats.org/drawingml/2006/table">
            <a:tbl>
              <a:tblPr firstRow="1" firstCol="1" bandRow="1">
                <a:tableStyleId>{5C22544A-7EE6-4342-B048-85BDC9FD1C3A}</a:tableStyleId>
              </a:tblPr>
              <a:tblGrid>
                <a:gridCol w="439980"/>
                <a:gridCol w="6954999"/>
                <a:gridCol w="1969584"/>
              </a:tblGrid>
              <a:tr h="326004">
                <a:tc>
                  <a:txBody>
                    <a:bodyPr/>
                    <a:lstStyle/>
                    <a:p>
                      <a:pPr>
                        <a:lnSpc>
                          <a:spcPct val="107000"/>
                        </a:lnSpc>
                        <a:spcAft>
                          <a:spcPts val="0"/>
                        </a:spcAft>
                      </a:pPr>
                      <a:r>
                        <a:rPr lang="fr-FR" sz="1400" dirty="0">
                          <a:effectLst/>
                        </a:rPr>
                        <a:t>17</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4709" marR="34709" marT="0" marB="0"/>
                </a:tc>
                <a:tc>
                  <a:txBody>
                    <a:bodyPr/>
                    <a:lstStyle/>
                    <a:p>
                      <a:pPr>
                        <a:lnSpc>
                          <a:spcPct val="107000"/>
                        </a:lnSpc>
                        <a:spcAft>
                          <a:spcPts val="0"/>
                        </a:spcAft>
                      </a:pPr>
                      <a:r>
                        <a:rPr lang="fr-FR" sz="1400" dirty="0">
                          <a:effectLst/>
                        </a:rPr>
                        <a:t>Soumission du dossier d’appel d’offres national ou international</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4709" marR="34709" marT="0" marB="0" anchor="ctr"/>
                </a:tc>
                <a:tc>
                  <a:txBody>
                    <a:bodyPr/>
                    <a:lstStyle/>
                    <a:p>
                      <a:pPr>
                        <a:lnSpc>
                          <a:spcPct val="107000"/>
                        </a:lnSpc>
                        <a:spcAft>
                          <a:spcPts val="0"/>
                        </a:spcAft>
                      </a:pPr>
                      <a:r>
                        <a:rPr lang="fr-FR" sz="1400">
                          <a:effectLst/>
                        </a:rPr>
                        <a:t>PRMP</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4709" marR="34709" marT="0" marB="0" anchor="ctr"/>
                </a:tc>
              </a:tr>
              <a:tr h="215107">
                <a:tc>
                  <a:txBody>
                    <a:bodyPr/>
                    <a:lstStyle/>
                    <a:p>
                      <a:pPr>
                        <a:lnSpc>
                          <a:spcPct val="107000"/>
                        </a:lnSpc>
                        <a:spcAft>
                          <a:spcPts val="0"/>
                        </a:spcAft>
                      </a:pPr>
                      <a:r>
                        <a:rPr lang="fr-FR" sz="1400">
                          <a:effectLst/>
                        </a:rPr>
                        <a:t>18</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4709" marR="34709" marT="0" marB="0"/>
                </a:tc>
                <a:tc>
                  <a:txBody>
                    <a:bodyPr/>
                    <a:lstStyle/>
                    <a:p>
                      <a:pPr>
                        <a:lnSpc>
                          <a:spcPct val="107000"/>
                        </a:lnSpc>
                        <a:spcAft>
                          <a:spcPts val="0"/>
                        </a:spcAft>
                      </a:pPr>
                      <a:r>
                        <a:rPr lang="fr-FR" sz="1400">
                          <a:effectLst/>
                        </a:rPr>
                        <a:t>Ouverture des plis des offres</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4709" marR="34709" marT="0" marB="0" anchor="ctr"/>
                </a:tc>
                <a:tc>
                  <a:txBody>
                    <a:bodyPr/>
                    <a:lstStyle/>
                    <a:p>
                      <a:pPr>
                        <a:lnSpc>
                          <a:spcPct val="107000"/>
                        </a:lnSpc>
                        <a:spcAft>
                          <a:spcPts val="0"/>
                        </a:spcAft>
                      </a:pPr>
                      <a:r>
                        <a:rPr lang="fr-FR" sz="1400">
                          <a:effectLst/>
                        </a:rPr>
                        <a:t>Commission</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4709" marR="34709" marT="0" marB="0" anchor="ctr"/>
                </a:tc>
              </a:tr>
              <a:tr h="326004">
                <a:tc>
                  <a:txBody>
                    <a:bodyPr/>
                    <a:lstStyle/>
                    <a:p>
                      <a:pPr>
                        <a:lnSpc>
                          <a:spcPct val="107000"/>
                        </a:lnSpc>
                        <a:spcAft>
                          <a:spcPts val="0"/>
                        </a:spcAft>
                      </a:pPr>
                      <a:r>
                        <a:rPr lang="fr-FR" sz="1400">
                          <a:effectLst/>
                        </a:rPr>
                        <a:t>19</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4709" marR="34709" marT="0" marB="0"/>
                </a:tc>
                <a:tc>
                  <a:txBody>
                    <a:bodyPr/>
                    <a:lstStyle/>
                    <a:p>
                      <a:pPr>
                        <a:lnSpc>
                          <a:spcPct val="107000"/>
                        </a:lnSpc>
                        <a:spcAft>
                          <a:spcPts val="0"/>
                        </a:spcAft>
                      </a:pPr>
                      <a:r>
                        <a:rPr lang="fr-FR" sz="1400">
                          <a:effectLst/>
                        </a:rPr>
                        <a:t>Evaluation des offres et rédaction du rapport d’évaluation</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4709" marR="34709" marT="0" marB="0" anchor="ctr"/>
                </a:tc>
                <a:tc>
                  <a:txBody>
                    <a:bodyPr/>
                    <a:lstStyle/>
                    <a:p>
                      <a:pPr>
                        <a:lnSpc>
                          <a:spcPct val="107000"/>
                        </a:lnSpc>
                        <a:spcAft>
                          <a:spcPts val="0"/>
                        </a:spcAft>
                      </a:pPr>
                      <a:r>
                        <a:rPr lang="fr-FR" sz="1400">
                          <a:effectLst/>
                        </a:rPr>
                        <a:t>Commission</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4709" marR="34709" marT="0" marB="0" anchor="ctr"/>
                </a:tc>
              </a:tr>
              <a:tr h="489005">
                <a:tc>
                  <a:txBody>
                    <a:bodyPr/>
                    <a:lstStyle/>
                    <a:p>
                      <a:pPr>
                        <a:lnSpc>
                          <a:spcPct val="107000"/>
                        </a:lnSpc>
                        <a:spcAft>
                          <a:spcPts val="0"/>
                        </a:spcAft>
                      </a:pPr>
                      <a:r>
                        <a:rPr lang="fr-FR" sz="1400">
                          <a:effectLst/>
                        </a:rPr>
                        <a:t>20</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4709" marR="34709" marT="0" marB="0"/>
                </a:tc>
                <a:tc>
                  <a:txBody>
                    <a:bodyPr/>
                    <a:lstStyle/>
                    <a:p>
                      <a:pPr>
                        <a:lnSpc>
                          <a:spcPct val="107000"/>
                        </a:lnSpc>
                        <a:spcAft>
                          <a:spcPts val="0"/>
                        </a:spcAft>
                      </a:pPr>
                      <a:r>
                        <a:rPr lang="fr-FR" sz="1400" dirty="0">
                          <a:effectLst/>
                        </a:rPr>
                        <a:t>Transmission du rapport d'évaluation à l'Avis de Non-Objection des PTF avec copie au Secrétaire Général du MEPUA</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4709" marR="34709" marT="0" marB="0" anchor="ctr"/>
                </a:tc>
                <a:tc>
                  <a:txBody>
                    <a:bodyPr/>
                    <a:lstStyle/>
                    <a:p>
                      <a:pPr>
                        <a:lnSpc>
                          <a:spcPct val="107000"/>
                        </a:lnSpc>
                        <a:spcAft>
                          <a:spcPts val="0"/>
                        </a:spcAft>
                      </a:pPr>
                      <a:r>
                        <a:rPr lang="fr-FR" sz="1400">
                          <a:effectLst/>
                        </a:rPr>
                        <a:t>PRMP</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4709" marR="34709" marT="0" marB="0" anchor="ctr"/>
                </a:tc>
              </a:tr>
              <a:tr h="215107">
                <a:tc>
                  <a:txBody>
                    <a:bodyPr/>
                    <a:lstStyle/>
                    <a:p>
                      <a:pPr>
                        <a:lnSpc>
                          <a:spcPct val="107000"/>
                        </a:lnSpc>
                        <a:spcAft>
                          <a:spcPts val="0"/>
                        </a:spcAft>
                      </a:pPr>
                      <a:r>
                        <a:rPr lang="fr-FR" sz="1400">
                          <a:effectLst/>
                        </a:rPr>
                        <a:t>21</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4709" marR="34709" marT="0" marB="0"/>
                </a:tc>
                <a:tc>
                  <a:txBody>
                    <a:bodyPr/>
                    <a:lstStyle/>
                    <a:p>
                      <a:pPr>
                        <a:lnSpc>
                          <a:spcPct val="107000"/>
                        </a:lnSpc>
                        <a:spcAft>
                          <a:spcPts val="0"/>
                        </a:spcAft>
                      </a:pPr>
                      <a:r>
                        <a:rPr lang="fr-FR" sz="1400">
                          <a:effectLst/>
                        </a:rPr>
                        <a:t>Revue du rapport d'évaluation par l'AT/PRMP</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4709" marR="34709" marT="0" marB="0" anchor="ctr"/>
                </a:tc>
                <a:tc>
                  <a:txBody>
                    <a:bodyPr/>
                    <a:lstStyle/>
                    <a:p>
                      <a:pPr>
                        <a:lnSpc>
                          <a:spcPct val="107000"/>
                        </a:lnSpc>
                        <a:spcAft>
                          <a:spcPts val="0"/>
                        </a:spcAft>
                      </a:pPr>
                      <a:r>
                        <a:rPr lang="fr-FR" sz="1400">
                          <a:effectLst/>
                        </a:rPr>
                        <a:t>AT/PRMP</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4709" marR="34709" marT="0" marB="0" anchor="ctr"/>
                </a:tc>
              </a:tr>
              <a:tr h="326004">
                <a:tc>
                  <a:txBody>
                    <a:bodyPr/>
                    <a:lstStyle/>
                    <a:p>
                      <a:pPr>
                        <a:lnSpc>
                          <a:spcPct val="107000"/>
                        </a:lnSpc>
                        <a:spcAft>
                          <a:spcPts val="0"/>
                        </a:spcAft>
                      </a:pPr>
                      <a:r>
                        <a:rPr lang="fr-FR" sz="1400">
                          <a:effectLst/>
                        </a:rPr>
                        <a:t>22</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4709" marR="34709" marT="0" marB="0"/>
                </a:tc>
                <a:tc>
                  <a:txBody>
                    <a:bodyPr/>
                    <a:lstStyle/>
                    <a:p>
                      <a:pPr>
                        <a:lnSpc>
                          <a:spcPct val="107000"/>
                        </a:lnSpc>
                        <a:spcAft>
                          <a:spcPts val="0"/>
                        </a:spcAft>
                      </a:pPr>
                      <a:r>
                        <a:rPr lang="fr-FR" sz="1400">
                          <a:effectLst/>
                        </a:rPr>
                        <a:t>Avis de Non-Objection (ANO) sur le rapport d’évaluation des PTF</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4709" marR="34709" marT="0" marB="0" anchor="ctr"/>
                </a:tc>
                <a:tc>
                  <a:txBody>
                    <a:bodyPr/>
                    <a:lstStyle/>
                    <a:p>
                      <a:pPr>
                        <a:lnSpc>
                          <a:spcPct val="107000"/>
                        </a:lnSpc>
                        <a:spcAft>
                          <a:spcPts val="0"/>
                        </a:spcAft>
                      </a:pPr>
                      <a:r>
                        <a:rPr lang="fr-FR" sz="1400">
                          <a:effectLst/>
                        </a:rPr>
                        <a:t>PTF</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4709" marR="34709" marT="0" marB="0" anchor="ctr"/>
                </a:tc>
              </a:tr>
              <a:tr h="326004">
                <a:tc>
                  <a:txBody>
                    <a:bodyPr/>
                    <a:lstStyle/>
                    <a:p>
                      <a:pPr>
                        <a:lnSpc>
                          <a:spcPct val="107000"/>
                        </a:lnSpc>
                        <a:spcAft>
                          <a:spcPts val="0"/>
                        </a:spcAft>
                      </a:pPr>
                      <a:r>
                        <a:rPr lang="fr-FR" sz="1400">
                          <a:effectLst/>
                        </a:rPr>
                        <a:t>23</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4709" marR="34709" marT="0" marB="0"/>
                </a:tc>
                <a:tc>
                  <a:txBody>
                    <a:bodyPr/>
                    <a:lstStyle/>
                    <a:p>
                      <a:pPr>
                        <a:lnSpc>
                          <a:spcPct val="107000"/>
                        </a:lnSpc>
                        <a:spcAft>
                          <a:spcPts val="0"/>
                        </a:spcAft>
                      </a:pPr>
                      <a:r>
                        <a:rPr lang="fr-FR" sz="1400">
                          <a:effectLst/>
                        </a:rPr>
                        <a:t>Transmission du rapport d'évaluation à l'Avis de Non-Objection de la DNCMP</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4709" marR="34709" marT="0" marB="0" anchor="ctr"/>
                </a:tc>
                <a:tc>
                  <a:txBody>
                    <a:bodyPr/>
                    <a:lstStyle/>
                    <a:p>
                      <a:pPr>
                        <a:lnSpc>
                          <a:spcPct val="107000"/>
                        </a:lnSpc>
                        <a:spcAft>
                          <a:spcPts val="0"/>
                        </a:spcAft>
                      </a:pPr>
                      <a:r>
                        <a:rPr lang="fr-FR" sz="1400">
                          <a:effectLst/>
                        </a:rPr>
                        <a:t>PRMP</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4709" marR="34709" marT="0" marB="0" anchor="ctr"/>
                </a:tc>
              </a:tr>
              <a:tr h="326004">
                <a:tc>
                  <a:txBody>
                    <a:bodyPr/>
                    <a:lstStyle/>
                    <a:p>
                      <a:pPr>
                        <a:lnSpc>
                          <a:spcPct val="107000"/>
                        </a:lnSpc>
                        <a:spcAft>
                          <a:spcPts val="0"/>
                        </a:spcAft>
                      </a:pPr>
                      <a:r>
                        <a:rPr lang="fr-FR" sz="1400">
                          <a:effectLst/>
                        </a:rPr>
                        <a:t>24</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4709" marR="34709" marT="0" marB="0"/>
                </a:tc>
                <a:tc>
                  <a:txBody>
                    <a:bodyPr/>
                    <a:lstStyle/>
                    <a:p>
                      <a:pPr>
                        <a:lnSpc>
                          <a:spcPct val="107000"/>
                        </a:lnSpc>
                        <a:spcAft>
                          <a:spcPts val="0"/>
                        </a:spcAft>
                      </a:pPr>
                      <a:r>
                        <a:rPr lang="fr-FR" sz="1400" dirty="0">
                          <a:effectLst/>
                        </a:rPr>
                        <a:t>Avis de Non-Objection (ANO) sur le rapport d’évaluation de la DNCMP</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4709" marR="34709" marT="0" marB="0" anchor="ctr"/>
                </a:tc>
                <a:tc>
                  <a:txBody>
                    <a:bodyPr/>
                    <a:lstStyle/>
                    <a:p>
                      <a:pPr>
                        <a:lnSpc>
                          <a:spcPct val="107000"/>
                        </a:lnSpc>
                        <a:spcAft>
                          <a:spcPts val="0"/>
                        </a:spcAft>
                      </a:pPr>
                      <a:r>
                        <a:rPr lang="fr-FR" sz="1400">
                          <a:effectLst/>
                        </a:rPr>
                        <a:t>DNCMP</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4709" marR="34709" marT="0" marB="0" anchor="ctr"/>
                </a:tc>
              </a:tr>
              <a:tr h="215107">
                <a:tc>
                  <a:txBody>
                    <a:bodyPr/>
                    <a:lstStyle/>
                    <a:p>
                      <a:pPr>
                        <a:lnSpc>
                          <a:spcPct val="107000"/>
                        </a:lnSpc>
                        <a:spcAft>
                          <a:spcPts val="0"/>
                        </a:spcAft>
                      </a:pPr>
                      <a:r>
                        <a:rPr lang="fr-FR" sz="1400">
                          <a:effectLst/>
                        </a:rPr>
                        <a:t>25</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4709" marR="34709" marT="0" marB="0"/>
                </a:tc>
                <a:tc>
                  <a:txBody>
                    <a:bodyPr/>
                    <a:lstStyle/>
                    <a:p>
                      <a:pPr>
                        <a:lnSpc>
                          <a:spcPct val="107000"/>
                        </a:lnSpc>
                        <a:spcAft>
                          <a:spcPts val="0"/>
                        </a:spcAft>
                      </a:pPr>
                      <a:r>
                        <a:rPr lang="fr-FR" sz="1400">
                          <a:effectLst/>
                        </a:rPr>
                        <a:t>Notification d’approbation provisoire</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4709" marR="34709" marT="0" marB="0" anchor="ctr"/>
                </a:tc>
                <a:tc>
                  <a:txBody>
                    <a:bodyPr/>
                    <a:lstStyle/>
                    <a:p>
                      <a:pPr>
                        <a:lnSpc>
                          <a:spcPct val="107000"/>
                        </a:lnSpc>
                        <a:spcAft>
                          <a:spcPts val="0"/>
                        </a:spcAft>
                      </a:pPr>
                      <a:r>
                        <a:rPr lang="fr-FR" sz="1400">
                          <a:effectLst/>
                        </a:rPr>
                        <a:t>PRMP</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4709" marR="34709" marT="0" marB="0" anchor="ctr"/>
                </a:tc>
              </a:tr>
              <a:tr h="215107">
                <a:tc>
                  <a:txBody>
                    <a:bodyPr/>
                    <a:lstStyle/>
                    <a:p>
                      <a:pPr>
                        <a:lnSpc>
                          <a:spcPct val="107000"/>
                        </a:lnSpc>
                        <a:spcAft>
                          <a:spcPts val="0"/>
                        </a:spcAft>
                      </a:pPr>
                      <a:r>
                        <a:rPr lang="fr-FR" sz="1400">
                          <a:effectLst/>
                        </a:rPr>
                        <a:t>26</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4709" marR="34709" marT="0" marB="0"/>
                </a:tc>
                <a:tc>
                  <a:txBody>
                    <a:bodyPr/>
                    <a:lstStyle/>
                    <a:p>
                      <a:pPr>
                        <a:lnSpc>
                          <a:spcPct val="107000"/>
                        </a:lnSpc>
                        <a:spcAft>
                          <a:spcPts val="0"/>
                        </a:spcAft>
                      </a:pPr>
                      <a:r>
                        <a:rPr lang="fr-FR" sz="1400">
                          <a:effectLst/>
                        </a:rPr>
                        <a:t>Préparation et finalisation du projet de contrat</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4709" marR="34709" marT="0" marB="0" anchor="ctr"/>
                </a:tc>
                <a:tc>
                  <a:txBody>
                    <a:bodyPr/>
                    <a:lstStyle/>
                    <a:p>
                      <a:pPr>
                        <a:lnSpc>
                          <a:spcPct val="107000"/>
                        </a:lnSpc>
                        <a:spcAft>
                          <a:spcPts val="0"/>
                        </a:spcAft>
                      </a:pPr>
                      <a:r>
                        <a:rPr lang="fr-FR" sz="1400">
                          <a:effectLst/>
                        </a:rPr>
                        <a:t>PRMP</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4709" marR="34709" marT="0" marB="0" anchor="ctr"/>
                </a:tc>
              </a:tr>
              <a:tr h="215107">
                <a:tc>
                  <a:txBody>
                    <a:bodyPr/>
                    <a:lstStyle/>
                    <a:p>
                      <a:pPr>
                        <a:lnSpc>
                          <a:spcPct val="107000"/>
                        </a:lnSpc>
                        <a:spcAft>
                          <a:spcPts val="0"/>
                        </a:spcAft>
                      </a:pPr>
                      <a:r>
                        <a:rPr lang="fr-FR" sz="1400">
                          <a:effectLst/>
                        </a:rPr>
                        <a:t>27</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4709" marR="34709" marT="0" marB="0"/>
                </a:tc>
                <a:tc>
                  <a:txBody>
                    <a:bodyPr/>
                    <a:lstStyle/>
                    <a:p>
                      <a:pPr>
                        <a:lnSpc>
                          <a:spcPct val="107000"/>
                        </a:lnSpc>
                        <a:spcAft>
                          <a:spcPts val="0"/>
                        </a:spcAft>
                      </a:pPr>
                      <a:r>
                        <a:rPr lang="fr-FR" sz="1400">
                          <a:effectLst/>
                        </a:rPr>
                        <a:t>Revue du projet de contrat par l'AT/PRMP</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4709" marR="34709" marT="0" marB="0" anchor="ctr"/>
                </a:tc>
                <a:tc>
                  <a:txBody>
                    <a:bodyPr/>
                    <a:lstStyle/>
                    <a:p>
                      <a:pPr>
                        <a:lnSpc>
                          <a:spcPct val="107000"/>
                        </a:lnSpc>
                        <a:spcAft>
                          <a:spcPts val="0"/>
                        </a:spcAft>
                      </a:pPr>
                      <a:r>
                        <a:rPr lang="fr-FR" sz="1400">
                          <a:effectLst/>
                        </a:rPr>
                        <a:t>AT/PRMP</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4709" marR="34709" marT="0" marB="0" anchor="ctr"/>
                </a:tc>
              </a:tr>
              <a:tr h="489005">
                <a:tc>
                  <a:txBody>
                    <a:bodyPr/>
                    <a:lstStyle/>
                    <a:p>
                      <a:pPr>
                        <a:lnSpc>
                          <a:spcPct val="107000"/>
                        </a:lnSpc>
                        <a:spcAft>
                          <a:spcPts val="0"/>
                        </a:spcAft>
                      </a:pPr>
                      <a:r>
                        <a:rPr lang="fr-FR" sz="1400">
                          <a:effectLst/>
                        </a:rPr>
                        <a:t>28</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4709" marR="34709" marT="0" marB="0"/>
                </a:tc>
                <a:tc>
                  <a:txBody>
                    <a:bodyPr/>
                    <a:lstStyle/>
                    <a:p>
                      <a:pPr>
                        <a:lnSpc>
                          <a:spcPct val="107000"/>
                        </a:lnSpc>
                        <a:spcAft>
                          <a:spcPts val="0"/>
                        </a:spcAft>
                      </a:pPr>
                      <a:r>
                        <a:rPr lang="fr-FR" sz="1400">
                          <a:effectLst/>
                        </a:rPr>
                        <a:t>Transmission du projet de contrat  à l'Avis de Non-Objection des PTF avec copie au Secrétaire Général du MEPUA</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4709" marR="34709" marT="0" marB="0" anchor="ctr"/>
                </a:tc>
                <a:tc>
                  <a:txBody>
                    <a:bodyPr/>
                    <a:lstStyle/>
                    <a:p>
                      <a:pPr>
                        <a:lnSpc>
                          <a:spcPct val="107000"/>
                        </a:lnSpc>
                        <a:spcAft>
                          <a:spcPts val="0"/>
                        </a:spcAft>
                      </a:pPr>
                      <a:r>
                        <a:rPr lang="fr-FR" sz="1400" dirty="0">
                          <a:effectLst/>
                        </a:rPr>
                        <a:t>PRMP</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4709" marR="34709" marT="0" marB="0" anchor="ctr"/>
                </a:tc>
              </a:tr>
              <a:tr h="326004">
                <a:tc>
                  <a:txBody>
                    <a:bodyPr/>
                    <a:lstStyle/>
                    <a:p>
                      <a:pPr>
                        <a:lnSpc>
                          <a:spcPct val="107000"/>
                        </a:lnSpc>
                        <a:spcAft>
                          <a:spcPts val="0"/>
                        </a:spcAft>
                      </a:pPr>
                      <a:r>
                        <a:rPr lang="fr-FR" sz="1400">
                          <a:effectLst/>
                        </a:rPr>
                        <a:t>29</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4709" marR="34709" marT="0" marB="0"/>
                </a:tc>
                <a:tc>
                  <a:txBody>
                    <a:bodyPr/>
                    <a:lstStyle/>
                    <a:p>
                      <a:pPr>
                        <a:lnSpc>
                          <a:spcPct val="107000"/>
                        </a:lnSpc>
                        <a:spcAft>
                          <a:spcPts val="0"/>
                        </a:spcAft>
                      </a:pPr>
                      <a:r>
                        <a:rPr lang="fr-FR" sz="1400">
                          <a:effectLst/>
                        </a:rPr>
                        <a:t>Avis de Non-Objection (ANO) sur le projet de contrat des PTF</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4709" marR="34709" marT="0" marB="0" anchor="ctr"/>
                </a:tc>
                <a:tc>
                  <a:txBody>
                    <a:bodyPr/>
                    <a:lstStyle/>
                    <a:p>
                      <a:pPr>
                        <a:lnSpc>
                          <a:spcPct val="107000"/>
                        </a:lnSpc>
                        <a:spcAft>
                          <a:spcPts val="0"/>
                        </a:spcAft>
                      </a:pPr>
                      <a:r>
                        <a:rPr lang="fr-FR" sz="1400">
                          <a:effectLst/>
                        </a:rPr>
                        <a:t>PTF</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4709" marR="34709" marT="0" marB="0" anchor="ctr"/>
                </a:tc>
              </a:tr>
              <a:tr h="326004">
                <a:tc>
                  <a:txBody>
                    <a:bodyPr/>
                    <a:lstStyle/>
                    <a:p>
                      <a:pPr>
                        <a:lnSpc>
                          <a:spcPct val="107000"/>
                        </a:lnSpc>
                        <a:spcAft>
                          <a:spcPts val="0"/>
                        </a:spcAft>
                      </a:pPr>
                      <a:r>
                        <a:rPr lang="fr-FR" sz="1400">
                          <a:effectLst/>
                        </a:rPr>
                        <a:t>30</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4709" marR="34709" marT="0" marB="0"/>
                </a:tc>
                <a:tc>
                  <a:txBody>
                    <a:bodyPr/>
                    <a:lstStyle/>
                    <a:p>
                      <a:pPr>
                        <a:lnSpc>
                          <a:spcPct val="107000"/>
                        </a:lnSpc>
                        <a:spcAft>
                          <a:spcPts val="0"/>
                        </a:spcAft>
                      </a:pPr>
                      <a:r>
                        <a:rPr lang="fr-FR" sz="1400">
                          <a:effectLst/>
                        </a:rPr>
                        <a:t>Transmission du projet de contrat à l'Avis de Non-Objection de la DNCMP</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4709" marR="34709" marT="0" marB="0" anchor="ctr"/>
                </a:tc>
                <a:tc>
                  <a:txBody>
                    <a:bodyPr/>
                    <a:lstStyle/>
                    <a:p>
                      <a:pPr>
                        <a:lnSpc>
                          <a:spcPct val="107000"/>
                        </a:lnSpc>
                        <a:spcAft>
                          <a:spcPts val="0"/>
                        </a:spcAft>
                      </a:pPr>
                      <a:r>
                        <a:rPr lang="fr-FR" sz="1400">
                          <a:effectLst/>
                        </a:rPr>
                        <a:t>PRMP</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4709" marR="34709" marT="0" marB="0" anchor="ctr"/>
                </a:tc>
              </a:tr>
              <a:tr h="326004">
                <a:tc>
                  <a:txBody>
                    <a:bodyPr/>
                    <a:lstStyle/>
                    <a:p>
                      <a:pPr>
                        <a:lnSpc>
                          <a:spcPct val="107000"/>
                        </a:lnSpc>
                        <a:spcAft>
                          <a:spcPts val="0"/>
                        </a:spcAft>
                      </a:pPr>
                      <a:r>
                        <a:rPr lang="fr-FR" sz="1400">
                          <a:effectLst/>
                        </a:rPr>
                        <a:t>31</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4709" marR="34709" marT="0" marB="0"/>
                </a:tc>
                <a:tc>
                  <a:txBody>
                    <a:bodyPr/>
                    <a:lstStyle/>
                    <a:p>
                      <a:pPr>
                        <a:lnSpc>
                          <a:spcPct val="107000"/>
                        </a:lnSpc>
                        <a:spcAft>
                          <a:spcPts val="0"/>
                        </a:spcAft>
                      </a:pPr>
                      <a:r>
                        <a:rPr lang="fr-FR" sz="1400">
                          <a:effectLst/>
                        </a:rPr>
                        <a:t>Avis de Non-Objection (ANO) sur le projet de contrat  de la DNCMP</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4709" marR="34709" marT="0" marB="0" anchor="ctr"/>
                </a:tc>
                <a:tc>
                  <a:txBody>
                    <a:bodyPr/>
                    <a:lstStyle/>
                    <a:p>
                      <a:pPr>
                        <a:lnSpc>
                          <a:spcPct val="107000"/>
                        </a:lnSpc>
                        <a:spcAft>
                          <a:spcPts val="0"/>
                        </a:spcAft>
                      </a:pPr>
                      <a:r>
                        <a:rPr lang="fr-FR" sz="1400">
                          <a:effectLst/>
                        </a:rPr>
                        <a:t>DNCMP</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4709" marR="34709" marT="0" marB="0" anchor="ctr"/>
                </a:tc>
              </a:tr>
              <a:tr h="326004">
                <a:tc>
                  <a:txBody>
                    <a:bodyPr/>
                    <a:lstStyle/>
                    <a:p>
                      <a:pPr>
                        <a:lnSpc>
                          <a:spcPct val="107000"/>
                        </a:lnSpc>
                        <a:spcAft>
                          <a:spcPts val="0"/>
                        </a:spcAft>
                      </a:pPr>
                      <a:r>
                        <a:rPr lang="fr-FR" sz="1400">
                          <a:effectLst/>
                        </a:rPr>
                        <a:t>32</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4709" marR="34709" marT="0" marB="0"/>
                </a:tc>
                <a:tc>
                  <a:txBody>
                    <a:bodyPr/>
                    <a:lstStyle/>
                    <a:p>
                      <a:pPr>
                        <a:lnSpc>
                          <a:spcPct val="107000"/>
                        </a:lnSpc>
                        <a:spcAft>
                          <a:spcPts val="0"/>
                        </a:spcAft>
                      </a:pPr>
                      <a:r>
                        <a:rPr lang="fr-FR" sz="1400">
                          <a:effectLst/>
                        </a:rPr>
                        <a:t>Examen des recours éventuels des soumissionnaires par l’ARMP</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4709" marR="34709" marT="0" marB="0" anchor="ctr"/>
                </a:tc>
                <a:tc>
                  <a:txBody>
                    <a:bodyPr/>
                    <a:lstStyle/>
                    <a:p>
                      <a:pPr>
                        <a:lnSpc>
                          <a:spcPct val="107000"/>
                        </a:lnSpc>
                        <a:spcAft>
                          <a:spcPts val="0"/>
                        </a:spcAft>
                      </a:pPr>
                      <a:r>
                        <a:rPr lang="fr-FR" sz="1400">
                          <a:effectLst/>
                        </a:rPr>
                        <a:t>ARMP</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4709" marR="34709" marT="0" marB="0" anchor="ctr"/>
                </a:tc>
              </a:tr>
              <a:tr h="215107">
                <a:tc>
                  <a:txBody>
                    <a:bodyPr/>
                    <a:lstStyle/>
                    <a:p>
                      <a:pPr>
                        <a:lnSpc>
                          <a:spcPct val="107000"/>
                        </a:lnSpc>
                        <a:spcAft>
                          <a:spcPts val="0"/>
                        </a:spcAft>
                      </a:pPr>
                      <a:r>
                        <a:rPr lang="fr-FR" sz="1400">
                          <a:effectLst/>
                        </a:rPr>
                        <a:t>33</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4709" marR="34709" marT="0" marB="0"/>
                </a:tc>
                <a:tc>
                  <a:txBody>
                    <a:bodyPr/>
                    <a:lstStyle/>
                    <a:p>
                      <a:pPr>
                        <a:lnSpc>
                          <a:spcPct val="107000"/>
                        </a:lnSpc>
                        <a:spcAft>
                          <a:spcPts val="0"/>
                        </a:spcAft>
                      </a:pPr>
                      <a:r>
                        <a:rPr lang="fr-FR" sz="1400">
                          <a:effectLst/>
                        </a:rPr>
                        <a:t>Notification d’attribution définitive</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4709" marR="34709" marT="0" marB="0" anchor="ctr"/>
                </a:tc>
                <a:tc>
                  <a:txBody>
                    <a:bodyPr/>
                    <a:lstStyle/>
                    <a:p>
                      <a:pPr>
                        <a:lnSpc>
                          <a:spcPct val="107000"/>
                        </a:lnSpc>
                        <a:spcAft>
                          <a:spcPts val="0"/>
                        </a:spcAft>
                      </a:pPr>
                      <a:r>
                        <a:rPr lang="fr-FR" sz="1400">
                          <a:effectLst/>
                        </a:rPr>
                        <a:t>PRMP</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4709" marR="34709" marT="0" marB="0" anchor="ctr"/>
                </a:tc>
              </a:tr>
              <a:tr h="215107">
                <a:tc>
                  <a:txBody>
                    <a:bodyPr/>
                    <a:lstStyle/>
                    <a:p>
                      <a:pPr>
                        <a:lnSpc>
                          <a:spcPct val="107000"/>
                        </a:lnSpc>
                        <a:spcAft>
                          <a:spcPts val="0"/>
                        </a:spcAft>
                      </a:pPr>
                      <a:r>
                        <a:rPr lang="fr-FR" sz="1400">
                          <a:effectLst/>
                        </a:rPr>
                        <a:t>34</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4709" marR="34709" marT="0" marB="0"/>
                </a:tc>
                <a:tc>
                  <a:txBody>
                    <a:bodyPr/>
                    <a:lstStyle/>
                    <a:p>
                      <a:pPr>
                        <a:lnSpc>
                          <a:spcPct val="107000"/>
                        </a:lnSpc>
                        <a:spcAft>
                          <a:spcPts val="0"/>
                        </a:spcAft>
                      </a:pPr>
                      <a:r>
                        <a:rPr lang="fr-FR" sz="1400">
                          <a:effectLst/>
                        </a:rPr>
                        <a:t>Engagement du contrat </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4709" marR="34709" marT="0" marB="0" anchor="ctr"/>
                </a:tc>
                <a:tc>
                  <a:txBody>
                    <a:bodyPr/>
                    <a:lstStyle/>
                    <a:p>
                      <a:pPr>
                        <a:lnSpc>
                          <a:spcPct val="107000"/>
                        </a:lnSpc>
                        <a:spcAft>
                          <a:spcPts val="0"/>
                        </a:spcAft>
                      </a:pPr>
                      <a:r>
                        <a:rPr lang="fr-FR" sz="1400" dirty="0">
                          <a:effectLst/>
                        </a:rPr>
                        <a:t>DAF</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4709" marR="34709" marT="0" marB="0" anchor="ctr"/>
                </a:tc>
              </a:tr>
            </a:tbl>
          </a:graphicData>
        </a:graphic>
      </p:graphicFrame>
    </p:spTree>
    <p:extLst>
      <p:ext uri="{BB962C8B-B14F-4D97-AF65-F5344CB8AC3E}">
        <p14:creationId xmlns:p14="http://schemas.microsoft.com/office/powerpoint/2010/main" val="12619839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nvPr>
        </p:nvSpPr>
        <p:spPr/>
        <p:txBody>
          <a:bodyPr/>
          <a:lstStyle/>
          <a:p>
            <a:fld id="{C0BFD988-8F53-7E4D-B1A1-1DBAF7DEBB6C}" type="slidenum">
              <a:rPr lang="fr-FR" smtClean="0"/>
              <a:t>12</a:t>
            </a:fld>
            <a:endParaRPr lang="fr-FR" dirty="0"/>
          </a:p>
        </p:txBody>
      </p:sp>
      <p:sp>
        <p:nvSpPr>
          <p:cNvPr id="10" name="AutoShape 2" descr="Panneau de signalisation de danger en France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8" name="Espace réservé du texte 17"/>
          <p:cNvSpPr>
            <a:spLocks noGrp="1"/>
          </p:cNvSpPr>
          <p:nvPr>
            <p:ph type="body" sz="quarter" idx="14"/>
          </p:nvPr>
        </p:nvSpPr>
        <p:spPr>
          <a:xfrm>
            <a:off x="380168" y="1214969"/>
            <a:ext cx="4511675" cy="313953"/>
          </a:xfrm>
        </p:spPr>
        <p:txBody>
          <a:bodyPr/>
          <a:lstStyle/>
          <a:p>
            <a:r>
              <a:rPr lang="fr-FR" dirty="0" smtClean="0"/>
              <a:t>Cycles de quelques activités</a:t>
            </a:r>
            <a:endParaRPr lang="fr-FR" dirty="0"/>
          </a:p>
        </p:txBody>
      </p:sp>
      <p:pic>
        <p:nvPicPr>
          <p:cNvPr id="19" name="Imag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799" y="213148"/>
            <a:ext cx="856490" cy="847346"/>
          </a:xfrm>
          <a:prstGeom prst="rect">
            <a:avLst/>
          </a:prstGeom>
        </p:spPr>
      </p:pic>
      <p:sp>
        <p:nvSpPr>
          <p:cNvPr id="7" name="Rectangle 2"/>
          <p:cNvSpPr>
            <a:spLocks noGrp="1" noChangeArrowheads="1"/>
          </p:cNvSpPr>
          <p:nvPr>
            <p:ph type="body" sz="quarter" idx="18"/>
          </p:nvPr>
        </p:nvSpPr>
        <p:spPr bwMode="auto">
          <a:xfrm>
            <a:off x="411737" y="1683397"/>
            <a:ext cx="768451" cy="278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endParaRPr lang="fr-FR" dirty="0"/>
          </a:p>
        </p:txBody>
      </p:sp>
      <p:sp>
        <p:nvSpPr>
          <p:cNvPr id="11" name="Rectangle 3"/>
          <p:cNvSpPr>
            <a:spLocks noChangeArrowheads="1"/>
          </p:cNvSpPr>
          <p:nvPr/>
        </p:nvSpPr>
        <p:spPr bwMode="auto">
          <a:xfrm>
            <a:off x="-3219056" y="1956384"/>
            <a:ext cx="17517670" cy="464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a:p>
        </p:txBody>
      </p:sp>
      <p:graphicFrame>
        <p:nvGraphicFramePr>
          <p:cNvPr id="2" name="Tableau 1"/>
          <p:cNvGraphicFramePr>
            <a:graphicFrameLocks noGrp="1"/>
          </p:cNvGraphicFramePr>
          <p:nvPr>
            <p:extLst>
              <p:ext uri="{D42A27DB-BD31-4B8C-83A1-F6EECF244321}">
                <p14:modId xmlns:p14="http://schemas.microsoft.com/office/powerpoint/2010/main" val="2043634887"/>
              </p:ext>
            </p:extLst>
          </p:nvPr>
        </p:nvGraphicFramePr>
        <p:xfrm>
          <a:off x="411737" y="1683396"/>
          <a:ext cx="9452110" cy="5213518"/>
        </p:xfrm>
        <a:graphic>
          <a:graphicData uri="http://schemas.openxmlformats.org/drawingml/2006/table">
            <a:tbl>
              <a:tblPr firstRow="1" firstCol="1" bandRow="1">
                <a:tableStyleId>{5C22544A-7EE6-4342-B048-85BDC9FD1C3A}</a:tableStyleId>
              </a:tblPr>
              <a:tblGrid>
                <a:gridCol w="444094"/>
                <a:gridCol w="7020018"/>
                <a:gridCol w="1987998"/>
              </a:tblGrid>
              <a:tr h="333837">
                <a:tc>
                  <a:txBody>
                    <a:bodyPr/>
                    <a:lstStyle/>
                    <a:p>
                      <a:pPr>
                        <a:lnSpc>
                          <a:spcPct val="107000"/>
                        </a:lnSpc>
                        <a:spcAft>
                          <a:spcPts val="0"/>
                        </a:spcAft>
                      </a:pPr>
                      <a:r>
                        <a:rPr lang="fr-FR" sz="1400" dirty="0">
                          <a:effectLst/>
                        </a:rPr>
                        <a:t>35</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nSpc>
                          <a:spcPct val="107000"/>
                        </a:lnSpc>
                        <a:spcAft>
                          <a:spcPts val="0"/>
                        </a:spcAft>
                      </a:pPr>
                      <a:r>
                        <a:rPr lang="fr-FR" sz="1400">
                          <a:effectLst/>
                        </a:rPr>
                        <a:t>Visa du Contrat par le contrôle Financier</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nSpc>
                          <a:spcPct val="107000"/>
                        </a:lnSpc>
                        <a:spcAft>
                          <a:spcPts val="0"/>
                        </a:spcAft>
                      </a:pPr>
                      <a:r>
                        <a:rPr lang="fr-FR" sz="1400">
                          <a:effectLst/>
                        </a:rPr>
                        <a:t>Contrôle Financier</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r>
              <a:tr h="667672">
                <a:tc>
                  <a:txBody>
                    <a:bodyPr/>
                    <a:lstStyle/>
                    <a:p>
                      <a:pPr>
                        <a:lnSpc>
                          <a:spcPct val="107000"/>
                        </a:lnSpc>
                        <a:spcAft>
                          <a:spcPts val="0"/>
                        </a:spcAft>
                      </a:pPr>
                      <a:r>
                        <a:rPr lang="fr-FR" sz="1400">
                          <a:effectLst/>
                        </a:rPr>
                        <a:t>36</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nSpc>
                          <a:spcPct val="107000"/>
                        </a:lnSpc>
                        <a:spcAft>
                          <a:spcPts val="0"/>
                        </a:spcAft>
                      </a:pPr>
                      <a:r>
                        <a:rPr lang="fr-FR" sz="1400">
                          <a:effectLst/>
                        </a:rPr>
                        <a:t>Signature du contrat et approbation du contrat par l’autorité contractant</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nSpc>
                          <a:spcPct val="107000"/>
                        </a:lnSpc>
                        <a:spcAft>
                          <a:spcPts val="0"/>
                        </a:spcAft>
                      </a:pPr>
                      <a:r>
                        <a:rPr lang="fr-FR" sz="1400">
                          <a:effectLst/>
                        </a:rPr>
                        <a:t>Ministre </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r>
              <a:tr h="333837">
                <a:tc>
                  <a:txBody>
                    <a:bodyPr/>
                    <a:lstStyle/>
                    <a:p>
                      <a:pPr>
                        <a:lnSpc>
                          <a:spcPct val="107000"/>
                        </a:lnSpc>
                        <a:spcAft>
                          <a:spcPts val="0"/>
                        </a:spcAft>
                      </a:pPr>
                      <a:r>
                        <a:rPr lang="fr-FR" sz="1400">
                          <a:effectLst/>
                        </a:rPr>
                        <a:t>37</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nSpc>
                          <a:spcPct val="107000"/>
                        </a:lnSpc>
                        <a:spcAft>
                          <a:spcPts val="0"/>
                        </a:spcAft>
                      </a:pPr>
                      <a:r>
                        <a:rPr lang="fr-FR" sz="1400">
                          <a:effectLst/>
                        </a:rPr>
                        <a:t>Publication d’attribution définitive</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nSpc>
                          <a:spcPct val="107000"/>
                        </a:lnSpc>
                        <a:spcAft>
                          <a:spcPts val="0"/>
                        </a:spcAft>
                      </a:pPr>
                      <a:r>
                        <a:rPr lang="fr-FR" sz="1400">
                          <a:effectLst/>
                        </a:rPr>
                        <a:t>DCMP</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r>
              <a:tr h="333837">
                <a:tc>
                  <a:txBody>
                    <a:bodyPr/>
                    <a:lstStyle/>
                    <a:p>
                      <a:pPr>
                        <a:lnSpc>
                          <a:spcPct val="107000"/>
                        </a:lnSpc>
                        <a:spcAft>
                          <a:spcPts val="0"/>
                        </a:spcAft>
                      </a:pPr>
                      <a:r>
                        <a:rPr lang="fr-FR" sz="1400">
                          <a:effectLst/>
                        </a:rPr>
                        <a:t>38</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nSpc>
                          <a:spcPct val="107000"/>
                        </a:lnSpc>
                        <a:spcAft>
                          <a:spcPts val="0"/>
                        </a:spcAft>
                      </a:pPr>
                      <a:r>
                        <a:rPr lang="fr-FR" sz="1400">
                          <a:effectLst/>
                        </a:rPr>
                        <a:t>Immatriculation du contrat</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nSpc>
                          <a:spcPct val="107000"/>
                        </a:lnSpc>
                        <a:spcAft>
                          <a:spcPts val="0"/>
                        </a:spcAft>
                      </a:pPr>
                      <a:r>
                        <a:rPr lang="fr-FR" sz="1400">
                          <a:effectLst/>
                        </a:rPr>
                        <a:t>DCMP</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r>
              <a:tr h="616312">
                <a:tc>
                  <a:txBody>
                    <a:bodyPr/>
                    <a:lstStyle/>
                    <a:p>
                      <a:pPr>
                        <a:lnSpc>
                          <a:spcPct val="107000"/>
                        </a:lnSpc>
                        <a:spcAft>
                          <a:spcPts val="0"/>
                        </a:spcAft>
                      </a:pPr>
                      <a:r>
                        <a:rPr lang="fr-FR" sz="1400">
                          <a:effectLst/>
                        </a:rPr>
                        <a:t>39</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nSpc>
                          <a:spcPct val="107000"/>
                        </a:lnSpc>
                        <a:spcAft>
                          <a:spcPts val="0"/>
                        </a:spcAft>
                      </a:pPr>
                      <a:r>
                        <a:rPr lang="fr-FR" sz="1400">
                          <a:effectLst/>
                        </a:rPr>
                        <a:t>Enregistrement du contrat</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nSpc>
                          <a:spcPct val="107000"/>
                        </a:lnSpc>
                        <a:spcAft>
                          <a:spcPts val="0"/>
                        </a:spcAft>
                      </a:pPr>
                      <a:r>
                        <a:rPr lang="fr-FR" sz="1400">
                          <a:effectLst/>
                        </a:rPr>
                        <a:t>Direction Nationale des Impôts</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r>
              <a:tr h="333837">
                <a:tc>
                  <a:txBody>
                    <a:bodyPr/>
                    <a:lstStyle/>
                    <a:p>
                      <a:pPr>
                        <a:lnSpc>
                          <a:spcPct val="107000"/>
                        </a:lnSpc>
                        <a:spcAft>
                          <a:spcPts val="0"/>
                        </a:spcAft>
                      </a:pPr>
                      <a:r>
                        <a:rPr lang="fr-FR" sz="1400">
                          <a:effectLst/>
                        </a:rPr>
                        <a:t>40</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nSpc>
                          <a:spcPct val="107000"/>
                        </a:lnSpc>
                        <a:spcAft>
                          <a:spcPts val="0"/>
                        </a:spcAft>
                      </a:pPr>
                      <a:r>
                        <a:rPr lang="fr-FR" sz="1400">
                          <a:effectLst/>
                        </a:rPr>
                        <a:t>Dispatching du contrat</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nSpc>
                          <a:spcPct val="107000"/>
                        </a:lnSpc>
                        <a:spcAft>
                          <a:spcPts val="0"/>
                        </a:spcAft>
                      </a:pPr>
                      <a:r>
                        <a:rPr lang="fr-FR" sz="1400">
                          <a:effectLst/>
                        </a:rPr>
                        <a:t>PRMP</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r>
              <a:tr h="333837">
                <a:tc>
                  <a:txBody>
                    <a:bodyPr/>
                    <a:lstStyle/>
                    <a:p>
                      <a:pPr>
                        <a:lnSpc>
                          <a:spcPct val="107000"/>
                        </a:lnSpc>
                        <a:spcAft>
                          <a:spcPts val="0"/>
                        </a:spcAft>
                      </a:pPr>
                      <a:r>
                        <a:rPr lang="fr-FR" sz="1400">
                          <a:effectLst/>
                        </a:rPr>
                        <a:t>41</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nSpc>
                          <a:spcPct val="107000"/>
                        </a:lnSpc>
                        <a:spcAft>
                          <a:spcPts val="0"/>
                        </a:spcAft>
                      </a:pPr>
                      <a:r>
                        <a:rPr lang="fr-FR" sz="1400">
                          <a:effectLst/>
                        </a:rPr>
                        <a:t>Réception </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nSpc>
                          <a:spcPct val="107000"/>
                        </a:lnSpc>
                        <a:spcAft>
                          <a:spcPts val="0"/>
                        </a:spcAft>
                      </a:pPr>
                      <a:r>
                        <a:rPr lang="fr-FR" sz="1400">
                          <a:effectLst/>
                        </a:rPr>
                        <a:t>Commission</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r>
              <a:tr h="333837">
                <a:tc>
                  <a:txBody>
                    <a:bodyPr/>
                    <a:lstStyle/>
                    <a:p>
                      <a:pPr>
                        <a:lnSpc>
                          <a:spcPct val="107000"/>
                        </a:lnSpc>
                        <a:spcAft>
                          <a:spcPts val="0"/>
                        </a:spcAft>
                      </a:pPr>
                      <a:r>
                        <a:rPr lang="fr-FR" sz="1400">
                          <a:effectLst/>
                        </a:rPr>
                        <a:t>42</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nSpc>
                          <a:spcPct val="107000"/>
                        </a:lnSpc>
                        <a:spcAft>
                          <a:spcPts val="0"/>
                        </a:spcAft>
                      </a:pPr>
                      <a:r>
                        <a:rPr lang="fr-FR" sz="1400" dirty="0">
                          <a:effectLst/>
                        </a:rPr>
                        <a:t>Paiement des opérateurs</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nSpc>
                          <a:spcPct val="107000"/>
                        </a:lnSpc>
                        <a:spcAft>
                          <a:spcPts val="0"/>
                        </a:spcAft>
                      </a:pPr>
                      <a:r>
                        <a:rPr lang="fr-FR" sz="1400">
                          <a:effectLst/>
                        </a:rPr>
                        <a:t>DAF</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r>
              <a:tr h="591168">
                <a:tc>
                  <a:txBody>
                    <a:bodyPr/>
                    <a:lstStyle/>
                    <a:p>
                      <a:pPr>
                        <a:lnSpc>
                          <a:spcPct val="107000"/>
                        </a:lnSpc>
                        <a:spcAft>
                          <a:spcPts val="0"/>
                        </a:spcAft>
                      </a:pPr>
                      <a:r>
                        <a:rPr lang="fr-FR" sz="1400">
                          <a:effectLst/>
                        </a:rPr>
                        <a:t>43</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nSpc>
                          <a:spcPct val="107000"/>
                        </a:lnSpc>
                        <a:spcAft>
                          <a:spcPts val="0"/>
                        </a:spcAft>
                      </a:pPr>
                      <a:r>
                        <a:rPr lang="fr-FR" sz="1400" dirty="0">
                          <a:effectLst/>
                        </a:rPr>
                        <a:t>Suivi de la distribution/ Suivi des travaux</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nSpc>
                          <a:spcPct val="107000"/>
                        </a:lnSpc>
                        <a:spcAft>
                          <a:spcPts val="0"/>
                        </a:spcAft>
                      </a:pPr>
                      <a:r>
                        <a:rPr lang="fr-FR" sz="1400">
                          <a:effectLst/>
                        </a:rPr>
                        <a:t>Service responsable</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r>
              <a:tr h="667672">
                <a:tc>
                  <a:txBody>
                    <a:bodyPr/>
                    <a:lstStyle/>
                    <a:p>
                      <a:pPr>
                        <a:lnSpc>
                          <a:spcPct val="107000"/>
                        </a:lnSpc>
                        <a:spcAft>
                          <a:spcPts val="0"/>
                        </a:spcAft>
                      </a:pPr>
                      <a:r>
                        <a:rPr lang="fr-FR" sz="1400">
                          <a:effectLst/>
                        </a:rPr>
                        <a:t>44</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nSpc>
                          <a:spcPct val="107000"/>
                        </a:lnSpc>
                        <a:spcAft>
                          <a:spcPts val="0"/>
                        </a:spcAft>
                      </a:pPr>
                      <a:r>
                        <a:rPr lang="fr-FR" sz="1400">
                          <a:effectLst/>
                        </a:rPr>
                        <a:t>Archivages des pièces justificatives de la passation des marchés pour les besoins de l'audit</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nSpc>
                          <a:spcPct val="107000"/>
                        </a:lnSpc>
                        <a:spcAft>
                          <a:spcPts val="0"/>
                        </a:spcAft>
                      </a:pPr>
                      <a:r>
                        <a:rPr lang="fr-FR" sz="1400">
                          <a:effectLst/>
                        </a:rPr>
                        <a:t>PRMP</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r>
              <a:tr h="667672">
                <a:tc>
                  <a:txBody>
                    <a:bodyPr/>
                    <a:lstStyle/>
                    <a:p>
                      <a:pPr>
                        <a:lnSpc>
                          <a:spcPct val="107000"/>
                        </a:lnSpc>
                        <a:spcAft>
                          <a:spcPts val="0"/>
                        </a:spcAft>
                      </a:pPr>
                      <a:r>
                        <a:rPr lang="fr-FR" sz="1400">
                          <a:effectLst/>
                        </a:rPr>
                        <a:t>45</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nSpc>
                          <a:spcPct val="107000"/>
                        </a:lnSpc>
                        <a:spcAft>
                          <a:spcPts val="0"/>
                        </a:spcAft>
                      </a:pPr>
                      <a:r>
                        <a:rPr lang="fr-FR" sz="1400">
                          <a:effectLst/>
                        </a:rPr>
                        <a:t>Archivages des pièces justificatives du paiement pour les besoins de l'audit</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nSpc>
                          <a:spcPct val="107000"/>
                        </a:lnSpc>
                        <a:spcAft>
                          <a:spcPts val="0"/>
                        </a:spcAft>
                      </a:pPr>
                      <a:r>
                        <a:rPr lang="fr-FR" sz="1400" dirty="0">
                          <a:effectLst/>
                        </a:rPr>
                        <a:t>DAF</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r>
            </a:tbl>
          </a:graphicData>
        </a:graphic>
      </p:graphicFrame>
    </p:spTree>
    <p:extLst>
      <p:ext uri="{BB962C8B-B14F-4D97-AF65-F5344CB8AC3E}">
        <p14:creationId xmlns:p14="http://schemas.microsoft.com/office/powerpoint/2010/main" val="3435103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nvPr>
        </p:nvSpPr>
        <p:spPr/>
        <p:txBody>
          <a:bodyPr/>
          <a:lstStyle/>
          <a:p>
            <a:fld id="{C0BFD988-8F53-7E4D-B1A1-1DBAF7DEBB6C}" type="slidenum">
              <a:rPr lang="fr-FR" smtClean="0"/>
              <a:t>13</a:t>
            </a:fld>
            <a:endParaRPr lang="fr-FR" dirty="0"/>
          </a:p>
        </p:txBody>
      </p:sp>
      <p:sp>
        <p:nvSpPr>
          <p:cNvPr id="10" name="AutoShape 2" descr="Panneau de signalisation de danger en France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8" name="Espace réservé du texte 17"/>
          <p:cNvSpPr>
            <a:spLocks noGrp="1"/>
          </p:cNvSpPr>
          <p:nvPr>
            <p:ph type="body" sz="quarter" idx="14"/>
          </p:nvPr>
        </p:nvSpPr>
        <p:spPr>
          <a:xfrm>
            <a:off x="380168" y="1214969"/>
            <a:ext cx="4511675" cy="313953"/>
          </a:xfrm>
        </p:spPr>
        <p:txBody>
          <a:bodyPr/>
          <a:lstStyle/>
          <a:p>
            <a:r>
              <a:rPr lang="fr-FR" dirty="0" smtClean="0"/>
              <a:t>Cycles de quelques activités</a:t>
            </a:r>
            <a:endParaRPr lang="fr-FR" dirty="0"/>
          </a:p>
        </p:txBody>
      </p:sp>
      <p:pic>
        <p:nvPicPr>
          <p:cNvPr id="19" name="Imag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799" y="213148"/>
            <a:ext cx="856490" cy="847346"/>
          </a:xfrm>
          <a:prstGeom prst="rect">
            <a:avLst/>
          </a:prstGeom>
        </p:spPr>
      </p:pic>
      <p:sp>
        <p:nvSpPr>
          <p:cNvPr id="7" name="Rectangle 2"/>
          <p:cNvSpPr>
            <a:spLocks noGrp="1" noChangeArrowheads="1"/>
          </p:cNvSpPr>
          <p:nvPr>
            <p:ph type="body" sz="quarter" idx="18"/>
          </p:nvPr>
        </p:nvSpPr>
        <p:spPr bwMode="auto">
          <a:xfrm>
            <a:off x="411737" y="1683397"/>
            <a:ext cx="768451" cy="278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endParaRPr lang="fr-FR" dirty="0"/>
          </a:p>
        </p:txBody>
      </p:sp>
      <p:sp>
        <p:nvSpPr>
          <p:cNvPr id="11" name="Rectangle 3"/>
          <p:cNvSpPr>
            <a:spLocks noChangeArrowheads="1"/>
          </p:cNvSpPr>
          <p:nvPr/>
        </p:nvSpPr>
        <p:spPr bwMode="auto">
          <a:xfrm>
            <a:off x="-3219056" y="1956384"/>
            <a:ext cx="17517670" cy="464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a:p>
        </p:txBody>
      </p:sp>
      <p:graphicFrame>
        <p:nvGraphicFramePr>
          <p:cNvPr id="3" name="Tableau 2"/>
          <p:cNvGraphicFramePr>
            <a:graphicFrameLocks noGrp="1"/>
          </p:cNvGraphicFramePr>
          <p:nvPr>
            <p:extLst>
              <p:ext uri="{D42A27DB-BD31-4B8C-83A1-F6EECF244321}">
                <p14:modId xmlns:p14="http://schemas.microsoft.com/office/powerpoint/2010/main" val="1854549668"/>
              </p:ext>
            </p:extLst>
          </p:nvPr>
        </p:nvGraphicFramePr>
        <p:xfrm>
          <a:off x="380168" y="1683404"/>
          <a:ext cx="9503134" cy="5589780"/>
        </p:xfrm>
        <a:graphic>
          <a:graphicData uri="http://schemas.openxmlformats.org/drawingml/2006/table">
            <a:tbl>
              <a:tblPr firstRow="1" firstCol="1" bandRow="1">
                <a:tableStyleId>{5C22544A-7EE6-4342-B048-85BDC9FD1C3A}</a:tableStyleId>
              </a:tblPr>
              <a:tblGrid>
                <a:gridCol w="446490"/>
                <a:gridCol w="7057915"/>
                <a:gridCol w="1998729"/>
              </a:tblGrid>
              <a:tr h="365378">
                <a:tc gridSpan="3">
                  <a:txBody>
                    <a:bodyPr/>
                    <a:lstStyle/>
                    <a:p>
                      <a:pPr>
                        <a:lnSpc>
                          <a:spcPct val="107000"/>
                        </a:lnSpc>
                        <a:spcAft>
                          <a:spcPts val="800"/>
                        </a:spcAft>
                      </a:pPr>
                      <a:r>
                        <a:rPr lang="fr-FR" sz="1400" dirty="0">
                          <a:effectLst/>
                        </a:rPr>
                        <a:t>Recrutement de consultant (Bureau)/Ce processus est différent de celui d’un consultant individuel</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7378" marR="37378" marT="0" marB="0"/>
                </a:tc>
                <a:tc hMerge="1">
                  <a:txBody>
                    <a:bodyPr/>
                    <a:lstStyle/>
                    <a:p>
                      <a:endParaRPr lang="fr-FR"/>
                    </a:p>
                  </a:txBody>
                  <a:tcPr/>
                </a:tc>
                <a:tc hMerge="1">
                  <a:txBody>
                    <a:bodyPr/>
                    <a:lstStyle/>
                    <a:p>
                      <a:endParaRPr lang="fr-FR"/>
                    </a:p>
                  </a:txBody>
                  <a:tcPr/>
                </a:tc>
              </a:tr>
              <a:tr h="184941">
                <a:tc>
                  <a:txBody>
                    <a:bodyPr/>
                    <a:lstStyle/>
                    <a:p>
                      <a:pPr>
                        <a:lnSpc>
                          <a:spcPct val="107000"/>
                        </a:lnSpc>
                        <a:spcAft>
                          <a:spcPts val="0"/>
                        </a:spcAft>
                      </a:pPr>
                      <a:r>
                        <a:rPr lang="fr-FR" sz="1400">
                          <a:effectLst/>
                        </a:rPr>
                        <a:t>1</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7378" marR="37378" marT="0" marB="0"/>
                </a:tc>
                <a:tc>
                  <a:txBody>
                    <a:bodyPr/>
                    <a:lstStyle/>
                    <a:p>
                      <a:pPr>
                        <a:lnSpc>
                          <a:spcPct val="107000"/>
                        </a:lnSpc>
                        <a:spcAft>
                          <a:spcPts val="0"/>
                        </a:spcAft>
                      </a:pPr>
                      <a:r>
                        <a:rPr lang="fr-FR" sz="1400">
                          <a:effectLst/>
                        </a:rPr>
                        <a:t>Préparation du Plan de Passation des Marchés (PPM)</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7378" marR="37378" marT="0" marB="0" anchor="ctr"/>
                </a:tc>
                <a:tc>
                  <a:txBody>
                    <a:bodyPr/>
                    <a:lstStyle/>
                    <a:p>
                      <a:pPr>
                        <a:lnSpc>
                          <a:spcPct val="107000"/>
                        </a:lnSpc>
                        <a:spcAft>
                          <a:spcPts val="0"/>
                        </a:spcAft>
                      </a:pPr>
                      <a:r>
                        <a:rPr lang="fr-FR" sz="1400">
                          <a:effectLst/>
                        </a:rPr>
                        <a:t>PRMP</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7378" marR="37378" marT="0" marB="0" anchor="ctr"/>
                </a:tc>
              </a:tr>
              <a:tr h="184941">
                <a:tc>
                  <a:txBody>
                    <a:bodyPr/>
                    <a:lstStyle/>
                    <a:p>
                      <a:pPr>
                        <a:lnSpc>
                          <a:spcPct val="107000"/>
                        </a:lnSpc>
                        <a:spcAft>
                          <a:spcPts val="0"/>
                        </a:spcAft>
                      </a:pPr>
                      <a:r>
                        <a:rPr lang="fr-FR" sz="1400">
                          <a:effectLst/>
                        </a:rPr>
                        <a:t>2</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7378" marR="37378" marT="0" marB="0"/>
                </a:tc>
                <a:tc>
                  <a:txBody>
                    <a:bodyPr/>
                    <a:lstStyle/>
                    <a:p>
                      <a:pPr>
                        <a:lnSpc>
                          <a:spcPct val="107000"/>
                        </a:lnSpc>
                        <a:spcAft>
                          <a:spcPts val="0"/>
                        </a:spcAft>
                      </a:pPr>
                      <a:r>
                        <a:rPr lang="fr-FR" sz="1400">
                          <a:effectLst/>
                        </a:rPr>
                        <a:t>Revue du PPM par l'AT/PRMP</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7378" marR="37378" marT="0" marB="0" anchor="ctr"/>
                </a:tc>
                <a:tc>
                  <a:txBody>
                    <a:bodyPr/>
                    <a:lstStyle/>
                    <a:p>
                      <a:pPr>
                        <a:lnSpc>
                          <a:spcPct val="107000"/>
                        </a:lnSpc>
                        <a:spcAft>
                          <a:spcPts val="0"/>
                        </a:spcAft>
                      </a:pPr>
                      <a:r>
                        <a:rPr lang="fr-FR" sz="1400">
                          <a:effectLst/>
                        </a:rPr>
                        <a:t>AT/PRMP</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7378" marR="37378" marT="0" marB="0" anchor="ctr"/>
                </a:tc>
              </a:tr>
              <a:tr h="369883">
                <a:tc>
                  <a:txBody>
                    <a:bodyPr/>
                    <a:lstStyle/>
                    <a:p>
                      <a:pPr>
                        <a:lnSpc>
                          <a:spcPct val="107000"/>
                        </a:lnSpc>
                        <a:spcAft>
                          <a:spcPts val="0"/>
                        </a:spcAft>
                      </a:pPr>
                      <a:r>
                        <a:rPr lang="fr-FR" sz="1400">
                          <a:effectLst/>
                        </a:rPr>
                        <a:t>3</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7378" marR="37378" marT="0" marB="0"/>
                </a:tc>
                <a:tc>
                  <a:txBody>
                    <a:bodyPr/>
                    <a:lstStyle/>
                    <a:p>
                      <a:pPr>
                        <a:lnSpc>
                          <a:spcPct val="107000"/>
                        </a:lnSpc>
                        <a:spcAft>
                          <a:spcPts val="0"/>
                        </a:spcAft>
                      </a:pPr>
                      <a:r>
                        <a:rPr lang="fr-FR" sz="1400">
                          <a:effectLst/>
                        </a:rPr>
                        <a:t>Transmission du PPM à l'Avis de Non-Objection avec copie au Secrétaire Général du MEPUA</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7378" marR="37378" marT="0" marB="0" anchor="ctr"/>
                </a:tc>
                <a:tc>
                  <a:txBody>
                    <a:bodyPr/>
                    <a:lstStyle/>
                    <a:p>
                      <a:pPr>
                        <a:lnSpc>
                          <a:spcPct val="107000"/>
                        </a:lnSpc>
                        <a:spcAft>
                          <a:spcPts val="0"/>
                        </a:spcAft>
                      </a:pPr>
                      <a:r>
                        <a:rPr lang="fr-FR" sz="1400">
                          <a:effectLst/>
                        </a:rPr>
                        <a:t>PRMP</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7378" marR="37378" marT="0" marB="0" anchor="ctr"/>
                </a:tc>
              </a:tr>
              <a:tr h="184941">
                <a:tc>
                  <a:txBody>
                    <a:bodyPr/>
                    <a:lstStyle/>
                    <a:p>
                      <a:pPr>
                        <a:lnSpc>
                          <a:spcPct val="107000"/>
                        </a:lnSpc>
                        <a:spcAft>
                          <a:spcPts val="0"/>
                        </a:spcAft>
                      </a:pPr>
                      <a:r>
                        <a:rPr lang="fr-FR" sz="1400">
                          <a:effectLst/>
                        </a:rPr>
                        <a:t>4</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7378" marR="37378" marT="0" marB="0"/>
                </a:tc>
                <a:tc>
                  <a:txBody>
                    <a:bodyPr/>
                    <a:lstStyle/>
                    <a:p>
                      <a:pPr>
                        <a:lnSpc>
                          <a:spcPct val="107000"/>
                        </a:lnSpc>
                        <a:spcAft>
                          <a:spcPts val="0"/>
                        </a:spcAft>
                      </a:pPr>
                      <a:r>
                        <a:rPr lang="fr-FR" sz="1400">
                          <a:effectLst/>
                        </a:rPr>
                        <a:t>Avis de Non-Objection (ANO) sur le PPM</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7378" marR="37378" marT="0" marB="0" anchor="ctr"/>
                </a:tc>
                <a:tc>
                  <a:txBody>
                    <a:bodyPr/>
                    <a:lstStyle/>
                    <a:p>
                      <a:pPr>
                        <a:lnSpc>
                          <a:spcPct val="107000"/>
                        </a:lnSpc>
                        <a:spcAft>
                          <a:spcPts val="0"/>
                        </a:spcAft>
                      </a:pPr>
                      <a:r>
                        <a:rPr lang="fr-FR" sz="1400">
                          <a:effectLst/>
                        </a:rPr>
                        <a:t>PTF</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7378" marR="37378" marT="0" marB="0" anchor="ctr"/>
                </a:tc>
              </a:tr>
              <a:tr h="184941">
                <a:tc>
                  <a:txBody>
                    <a:bodyPr/>
                    <a:lstStyle/>
                    <a:p>
                      <a:pPr>
                        <a:lnSpc>
                          <a:spcPct val="107000"/>
                        </a:lnSpc>
                        <a:spcAft>
                          <a:spcPts val="0"/>
                        </a:spcAft>
                      </a:pPr>
                      <a:r>
                        <a:rPr lang="fr-FR" sz="1400">
                          <a:effectLst/>
                        </a:rPr>
                        <a:t>5</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7378" marR="37378" marT="0" marB="0"/>
                </a:tc>
                <a:tc>
                  <a:txBody>
                    <a:bodyPr/>
                    <a:lstStyle/>
                    <a:p>
                      <a:pPr>
                        <a:lnSpc>
                          <a:spcPct val="107000"/>
                        </a:lnSpc>
                        <a:spcAft>
                          <a:spcPts val="0"/>
                        </a:spcAft>
                      </a:pPr>
                      <a:r>
                        <a:rPr lang="fr-FR" sz="1400">
                          <a:effectLst/>
                        </a:rPr>
                        <a:t>Approbation du PPM </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7378" marR="37378" marT="0" marB="0" anchor="ctr"/>
                </a:tc>
                <a:tc>
                  <a:txBody>
                    <a:bodyPr/>
                    <a:lstStyle/>
                    <a:p>
                      <a:pPr>
                        <a:lnSpc>
                          <a:spcPct val="107000"/>
                        </a:lnSpc>
                        <a:spcAft>
                          <a:spcPts val="0"/>
                        </a:spcAft>
                      </a:pPr>
                      <a:r>
                        <a:rPr lang="fr-FR" sz="1400">
                          <a:effectLst/>
                        </a:rPr>
                        <a:t>DNCMP</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7378" marR="37378" marT="0" marB="0" anchor="ctr"/>
                </a:tc>
              </a:tr>
              <a:tr h="184941">
                <a:tc>
                  <a:txBody>
                    <a:bodyPr/>
                    <a:lstStyle/>
                    <a:p>
                      <a:pPr>
                        <a:lnSpc>
                          <a:spcPct val="107000"/>
                        </a:lnSpc>
                        <a:spcAft>
                          <a:spcPts val="0"/>
                        </a:spcAft>
                      </a:pPr>
                      <a:r>
                        <a:rPr lang="fr-FR" sz="1400">
                          <a:effectLst/>
                        </a:rPr>
                        <a:t>6</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7378" marR="37378" marT="0" marB="0"/>
                </a:tc>
                <a:tc>
                  <a:txBody>
                    <a:bodyPr/>
                    <a:lstStyle/>
                    <a:p>
                      <a:pPr>
                        <a:lnSpc>
                          <a:spcPct val="107000"/>
                        </a:lnSpc>
                        <a:spcAft>
                          <a:spcPts val="0"/>
                        </a:spcAft>
                      </a:pPr>
                      <a:r>
                        <a:rPr lang="fr-FR" sz="1400">
                          <a:effectLst/>
                        </a:rPr>
                        <a:t>Publication du PPM</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7378" marR="37378" marT="0" marB="0" anchor="ctr"/>
                </a:tc>
                <a:tc>
                  <a:txBody>
                    <a:bodyPr/>
                    <a:lstStyle/>
                    <a:p>
                      <a:pPr>
                        <a:lnSpc>
                          <a:spcPct val="107000"/>
                        </a:lnSpc>
                        <a:spcAft>
                          <a:spcPts val="0"/>
                        </a:spcAft>
                      </a:pPr>
                      <a:r>
                        <a:rPr lang="fr-FR" sz="1400">
                          <a:effectLst/>
                        </a:rPr>
                        <a:t>PRMP</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7378" marR="37378" marT="0" marB="0" anchor="ctr"/>
                </a:tc>
              </a:tr>
              <a:tr h="334910">
                <a:tc>
                  <a:txBody>
                    <a:bodyPr/>
                    <a:lstStyle/>
                    <a:p>
                      <a:pPr>
                        <a:lnSpc>
                          <a:spcPct val="107000"/>
                        </a:lnSpc>
                        <a:spcAft>
                          <a:spcPts val="0"/>
                        </a:spcAft>
                      </a:pPr>
                      <a:r>
                        <a:rPr lang="fr-FR" sz="1400">
                          <a:effectLst/>
                        </a:rPr>
                        <a:t>7</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7378" marR="37378" marT="0" marB="0"/>
                </a:tc>
                <a:tc>
                  <a:txBody>
                    <a:bodyPr/>
                    <a:lstStyle/>
                    <a:p>
                      <a:pPr>
                        <a:lnSpc>
                          <a:spcPct val="107000"/>
                        </a:lnSpc>
                        <a:spcAft>
                          <a:spcPts val="0"/>
                        </a:spcAft>
                      </a:pPr>
                      <a:r>
                        <a:rPr lang="fr-FR" sz="1400">
                          <a:effectLst/>
                        </a:rPr>
                        <a:t>Elaboration des termes de référence </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7378" marR="37378" marT="0" marB="0" anchor="ctr"/>
                </a:tc>
                <a:tc>
                  <a:txBody>
                    <a:bodyPr/>
                    <a:lstStyle/>
                    <a:p>
                      <a:pPr>
                        <a:lnSpc>
                          <a:spcPct val="107000"/>
                        </a:lnSpc>
                        <a:spcAft>
                          <a:spcPts val="0"/>
                        </a:spcAft>
                      </a:pPr>
                      <a:r>
                        <a:rPr lang="fr-FR" sz="1400">
                          <a:effectLst/>
                        </a:rPr>
                        <a:t>Service responsable</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7378" marR="37378" marT="0" marB="0" anchor="ctr"/>
                </a:tc>
              </a:tr>
              <a:tr h="184941">
                <a:tc>
                  <a:txBody>
                    <a:bodyPr/>
                    <a:lstStyle/>
                    <a:p>
                      <a:pPr>
                        <a:lnSpc>
                          <a:spcPct val="107000"/>
                        </a:lnSpc>
                        <a:spcAft>
                          <a:spcPts val="0"/>
                        </a:spcAft>
                      </a:pPr>
                      <a:r>
                        <a:rPr lang="fr-FR" sz="1400">
                          <a:effectLst/>
                        </a:rPr>
                        <a:t>8</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7378" marR="37378" marT="0" marB="0"/>
                </a:tc>
                <a:tc>
                  <a:txBody>
                    <a:bodyPr/>
                    <a:lstStyle/>
                    <a:p>
                      <a:pPr>
                        <a:lnSpc>
                          <a:spcPct val="107000"/>
                        </a:lnSpc>
                        <a:spcAft>
                          <a:spcPts val="0"/>
                        </a:spcAft>
                      </a:pPr>
                      <a:r>
                        <a:rPr lang="fr-FR" sz="1400">
                          <a:effectLst/>
                        </a:rPr>
                        <a:t>Revue des Termes de référence par l'AT/PRMP</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7378" marR="37378" marT="0" marB="0" anchor="ctr"/>
                </a:tc>
                <a:tc>
                  <a:txBody>
                    <a:bodyPr/>
                    <a:lstStyle/>
                    <a:p>
                      <a:pPr>
                        <a:lnSpc>
                          <a:spcPct val="107000"/>
                        </a:lnSpc>
                        <a:spcAft>
                          <a:spcPts val="0"/>
                        </a:spcAft>
                      </a:pPr>
                      <a:r>
                        <a:rPr lang="fr-FR" sz="1400">
                          <a:effectLst/>
                        </a:rPr>
                        <a:t>AT/PRMP</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7378" marR="37378" marT="0" marB="0" anchor="ctr"/>
                </a:tc>
              </a:tr>
              <a:tr h="554824">
                <a:tc>
                  <a:txBody>
                    <a:bodyPr/>
                    <a:lstStyle/>
                    <a:p>
                      <a:pPr>
                        <a:lnSpc>
                          <a:spcPct val="107000"/>
                        </a:lnSpc>
                        <a:spcAft>
                          <a:spcPts val="0"/>
                        </a:spcAft>
                      </a:pPr>
                      <a:r>
                        <a:rPr lang="fr-FR" sz="1400">
                          <a:effectLst/>
                        </a:rPr>
                        <a:t>9</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7378" marR="37378" marT="0" marB="0"/>
                </a:tc>
                <a:tc>
                  <a:txBody>
                    <a:bodyPr/>
                    <a:lstStyle/>
                    <a:p>
                      <a:pPr>
                        <a:lnSpc>
                          <a:spcPct val="107000"/>
                        </a:lnSpc>
                        <a:spcAft>
                          <a:spcPts val="0"/>
                        </a:spcAft>
                      </a:pPr>
                      <a:r>
                        <a:rPr lang="fr-FR" sz="1400">
                          <a:effectLst/>
                        </a:rPr>
                        <a:t>Transmission des TDR et du projet d'AMI à l'Avis de Non-Objection des PTF avec copie au Secrétaire Général du MEPUA</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7378" marR="37378" marT="0" marB="0" anchor="ctr"/>
                </a:tc>
                <a:tc>
                  <a:txBody>
                    <a:bodyPr/>
                    <a:lstStyle/>
                    <a:p>
                      <a:pPr>
                        <a:lnSpc>
                          <a:spcPct val="107000"/>
                        </a:lnSpc>
                        <a:spcAft>
                          <a:spcPts val="0"/>
                        </a:spcAft>
                      </a:pPr>
                      <a:r>
                        <a:rPr lang="fr-FR" sz="1400">
                          <a:effectLst/>
                        </a:rPr>
                        <a:t>PRMP</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7378" marR="37378" marT="0" marB="0" anchor="ctr"/>
                </a:tc>
              </a:tr>
              <a:tr h="369883">
                <a:tc>
                  <a:txBody>
                    <a:bodyPr/>
                    <a:lstStyle/>
                    <a:p>
                      <a:pPr>
                        <a:lnSpc>
                          <a:spcPct val="107000"/>
                        </a:lnSpc>
                        <a:spcAft>
                          <a:spcPts val="0"/>
                        </a:spcAft>
                      </a:pPr>
                      <a:r>
                        <a:rPr lang="fr-FR" sz="1400">
                          <a:effectLst/>
                        </a:rPr>
                        <a:t>10</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7378" marR="37378" marT="0" marB="0"/>
                </a:tc>
                <a:tc>
                  <a:txBody>
                    <a:bodyPr/>
                    <a:lstStyle/>
                    <a:p>
                      <a:pPr>
                        <a:lnSpc>
                          <a:spcPct val="107000"/>
                        </a:lnSpc>
                        <a:spcAft>
                          <a:spcPts val="0"/>
                        </a:spcAft>
                      </a:pPr>
                      <a:r>
                        <a:rPr lang="fr-FR" sz="1400" dirty="0">
                          <a:effectLst/>
                        </a:rPr>
                        <a:t>Avis de Non-Objection (ANO) sur les TDR et le projet d'AMI des PTF</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7378" marR="37378" marT="0" marB="0" anchor="ctr"/>
                </a:tc>
                <a:tc>
                  <a:txBody>
                    <a:bodyPr/>
                    <a:lstStyle/>
                    <a:p>
                      <a:pPr>
                        <a:lnSpc>
                          <a:spcPct val="107000"/>
                        </a:lnSpc>
                        <a:spcAft>
                          <a:spcPts val="0"/>
                        </a:spcAft>
                      </a:pPr>
                      <a:r>
                        <a:rPr lang="fr-FR" sz="1400">
                          <a:effectLst/>
                        </a:rPr>
                        <a:t>PTF</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7378" marR="37378" marT="0" marB="0" anchor="ctr"/>
                </a:tc>
              </a:tr>
              <a:tr h="184941">
                <a:tc>
                  <a:txBody>
                    <a:bodyPr/>
                    <a:lstStyle/>
                    <a:p>
                      <a:pPr>
                        <a:lnSpc>
                          <a:spcPct val="107000"/>
                        </a:lnSpc>
                        <a:spcAft>
                          <a:spcPts val="0"/>
                        </a:spcAft>
                      </a:pPr>
                      <a:r>
                        <a:rPr lang="fr-FR" sz="1400">
                          <a:effectLst/>
                        </a:rPr>
                        <a:t>11</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7378" marR="37378" marT="0" marB="0"/>
                </a:tc>
                <a:tc>
                  <a:txBody>
                    <a:bodyPr/>
                    <a:lstStyle/>
                    <a:p>
                      <a:pPr>
                        <a:lnSpc>
                          <a:spcPct val="107000"/>
                        </a:lnSpc>
                        <a:spcAft>
                          <a:spcPts val="0"/>
                        </a:spcAft>
                      </a:pPr>
                      <a:r>
                        <a:rPr lang="fr-FR" sz="1400">
                          <a:effectLst/>
                        </a:rPr>
                        <a:t>Publication de l'avis à manifestation d'intérêt (AMI)</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7378" marR="37378" marT="0" marB="0" anchor="ctr"/>
                </a:tc>
                <a:tc>
                  <a:txBody>
                    <a:bodyPr/>
                    <a:lstStyle/>
                    <a:p>
                      <a:pPr>
                        <a:lnSpc>
                          <a:spcPct val="107000"/>
                        </a:lnSpc>
                        <a:spcAft>
                          <a:spcPts val="0"/>
                        </a:spcAft>
                      </a:pPr>
                      <a:r>
                        <a:rPr lang="fr-FR" sz="1400">
                          <a:effectLst/>
                        </a:rPr>
                        <a:t>PRMP</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7378" marR="37378" marT="0" marB="0" anchor="ctr"/>
                </a:tc>
              </a:tr>
              <a:tr h="369883">
                <a:tc>
                  <a:txBody>
                    <a:bodyPr/>
                    <a:lstStyle/>
                    <a:p>
                      <a:pPr>
                        <a:lnSpc>
                          <a:spcPct val="107000"/>
                        </a:lnSpc>
                        <a:spcAft>
                          <a:spcPts val="0"/>
                        </a:spcAft>
                      </a:pPr>
                      <a:r>
                        <a:rPr lang="fr-FR" sz="1400">
                          <a:effectLst/>
                        </a:rPr>
                        <a:t>12</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7378" marR="37378" marT="0" marB="0"/>
                </a:tc>
                <a:tc>
                  <a:txBody>
                    <a:bodyPr/>
                    <a:lstStyle/>
                    <a:p>
                      <a:pPr>
                        <a:lnSpc>
                          <a:spcPct val="107000"/>
                        </a:lnSpc>
                        <a:spcAft>
                          <a:spcPts val="0"/>
                        </a:spcAft>
                      </a:pPr>
                      <a:r>
                        <a:rPr lang="fr-FR" sz="1400">
                          <a:effectLst/>
                        </a:rPr>
                        <a:t>Evaluation des manifestations d'intérêt et rédaction du rapport d’évaluation</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7378" marR="37378" marT="0" marB="0" anchor="ctr"/>
                </a:tc>
                <a:tc>
                  <a:txBody>
                    <a:bodyPr/>
                    <a:lstStyle/>
                    <a:p>
                      <a:pPr>
                        <a:lnSpc>
                          <a:spcPct val="107000"/>
                        </a:lnSpc>
                        <a:spcAft>
                          <a:spcPts val="0"/>
                        </a:spcAft>
                      </a:pPr>
                      <a:r>
                        <a:rPr lang="fr-FR" sz="1400">
                          <a:effectLst/>
                        </a:rPr>
                        <a:t>Commission</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7378" marR="37378" marT="0" marB="0" anchor="ctr"/>
                </a:tc>
              </a:tr>
              <a:tr h="184941">
                <a:tc>
                  <a:txBody>
                    <a:bodyPr/>
                    <a:lstStyle/>
                    <a:p>
                      <a:pPr>
                        <a:lnSpc>
                          <a:spcPct val="107000"/>
                        </a:lnSpc>
                        <a:spcAft>
                          <a:spcPts val="0"/>
                        </a:spcAft>
                      </a:pPr>
                      <a:r>
                        <a:rPr lang="fr-FR" sz="1400">
                          <a:effectLst/>
                        </a:rPr>
                        <a:t>13</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7378" marR="37378" marT="0" marB="0"/>
                </a:tc>
                <a:tc>
                  <a:txBody>
                    <a:bodyPr/>
                    <a:lstStyle/>
                    <a:p>
                      <a:pPr>
                        <a:lnSpc>
                          <a:spcPct val="107000"/>
                        </a:lnSpc>
                        <a:spcAft>
                          <a:spcPts val="0"/>
                        </a:spcAft>
                      </a:pPr>
                      <a:r>
                        <a:rPr lang="fr-FR" sz="1400">
                          <a:effectLst/>
                        </a:rPr>
                        <a:t>Revue du rapport d'évaluation par l'AT/PRMP</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7378" marR="37378" marT="0" marB="0" anchor="ctr"/>
                </a:tc>
                <a:tc>
                  <a:txBody>
                    <a:bodyPr/>
                    <a:lstStyle/>
                    <a:p>
                      <a:pPr>
                        <a:lnSpc>
                          <a:spcPct val="107000"/>
                        </a:lnSpc>
                        <a:spcAft>
                          <a:spcPts val="0"/>
                        </a:spcAft>
                      </a:pPr>
                      <a:r>
                        <a:rPr lang="fr-FR" sz="1400">
                          <a:effectLst/>
                        </a:rPr>
                        <a:t>AT/PRMP</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7378" marR="37378" marT="0" marB="0" anchor="ctr"/>
                </a:tc>
              </a:tr>
              <a:tr h="554824">
                <a:tc>
                  <a:txBody>
                    <a:bodyPr/>
                    <a:lstStyle/>
                    <a:p>
                      <a:pPr>
                        <a:lnSpc>
                          <a:spcPct val="107000"/>
                        </a:lnSpc>
                        <a:spcAft>
                          <a:spcPts val="0"/>
                        </a:spcAft>
                      </a:pPr>
                      <a:r>
                        <a:rPr lang="fr-FR" sz="1400">
                          <a:effectLst/>
                        </a:rPr>
                        <a:t>14</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7378" marR="37378" marT="0" marB="0"/>
                </a:tc>
                <a:tc>
                  <a:txBody>
                    <a:bodyPr/>
                    <a:lstStyle/>
                    <a:p>
                      <a:pPr>
                        <a:lnSpc>
                          <a:spcPct val="107000"/>
                        </a:lnSpc>
                        <a:spcAft>
                          <a:spcPts val="0"/>
                        </a:spcAft>
                      </a:pPr>
                      <a:r>
                        <a:rPr lang="fr-FR" sz="1400">
                          <a:effectLst/>
                        </a:rPr>
                        <a:t>Transmission du rapport d'évaluation à l'Avis de Non-Objection des PTF avec copie au Secrétaire Général du MEPUA</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7378" marR="37378" marT="0" marB="0" anchor="ctr"/>
                </a:tc>
                <a:tc>
                  <a:txBody>
                    <a:bodyPr/>
                    <a:lstStyle/>
                    <a:p>
                      <a:pPr>
                        <a:lnSpc>
                          <a:spcPct val="107000"/>
                        </a:lnSpc>
                        <a:spcAft>
                          <a:spcPts val="0"/>
                        </a:spcAft>
                      </a:pPr>
                      <a:r>
                        <a:rPr lang="fr-FR" sz="1400">
                          <a:effectLst/>
                        </a:rPr>
                        <a:t>PRMP</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7378" marR="37378" marT="0" marB="0" anchor="ctr"/>
                </a:tc>
              </a:tr>
              <a:tr h="369883">
                <a:tc>
                  <a:txBody>
                    <a:bodyPr/>
                    <a:lstStyle/>
                    <a:p>
                      <a:pPr>
                        <a:lnSpc>
                          <a:spcPct val="107000"/>
                        </a:lnSpc>
                        <a:spcAft>
                          <a:spcPts val="0"/>
                        </a:spcAft>
                      </a:pPr>
                      <a:r>
                        <a:rPr lang="fr-FR" sz="1400">
                          <a:effectLst/>
                        </a:rPr>
                        <a:t>15</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7378" marR="37378" marT="0" marB="0"/>
                </a:tc>
                <a:tc>
                  <a:txBody>
                    <a:bodyPr/>
                    <a:lstStyle/>
                    <a:p>
                      <a:pPr>
                        <a:lnSpc>
                          <a:spcPct val="107000"/>
                        </a:lnSpc>
                        <a:spcAft>
                          <a:spcPts val="0"/>
                        </a:spcAft>
                      </a:pPr>
                      <a:r>
                        <a:rPr lang="fr-FR" sz="1400">
                          <a:effectLst/>
                        </a:rPr>
                        <a:t>Avis de Non-Objection (ANO) des PTF sur le rapport d'évaluation  des manifestations d'intérêt </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7378" marR="37378" marT="0" marB="0" anchor="ctr"/>
                </a:tc>
                <a:tc>
                  <a:txBody>
                    <a:bodyPr/>
                    <a:lstStyle/>
                    <a:p>
                      <a:pPr>
                        <a:lnSpc>
                          <a:spcPct val="107000"/>
                        </a:lnSpc>
                        <a:spcAft>
                          <a:spcPts val="0"/>
                        </a:spcAft>
                      </a:pPr>
                      <a:r>
                        <a:rPr lang="fr-FR" sz="1400">
                          <a:effectLst/>
                        </a:rPr>
                        <a:t>PTF</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7378" marR="37378" marT="0" marB="0" anchor="ctr"/>
                </a:tc>
              </a:tr>
              <a:tr h="554824">
                <a:tc>
                  <a:txBody>
                    <a:bodyPr/>
                    <a:lstStyle/>
                    <a:p>
                      <a:pPr>
                        <a:lnSpc>
                          <a:spcPct val="107000"/>
                        </a:lnSpc>
                        <a:spcAft>
                          <a:spcPts val="0"/>
                        </a:spcAft>
                      </a:pPr>
                      <a:r>
                        <a:rPr lang="fr-FR" sz="1400">
                          <a:effectLst/>
                        </a:rPr>
                        <a:t>16</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7378" marR="37378" marT="0" marB="0"/>
                </a:tc>
                <a:tc>
                  <a:txBody>
                    <a:bodyPr/>
                    <a:lstStyle/>
                    <a:p>
                      <a:pPr>
                        <a:lnSpc>
                          <a:spcPct val="107000"/>
                        </a:lnSpc>
                        <a:spcAft>
                          <a:spcPts val="0"/>
                        </a:spcAft>
                      </a:pPr>
                      <a:r>
                        <a:rPr lang="fr-FR" sz="1400">
                          <a:effectLst/>
                        </a:rPr>
                        <a:t>Transmission du  rapport d'évaluation des manifestations d'intérêt  à l'Avis de Non-Objection de la DNCMP</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7378" marR="37378" marT="0" marB="0" anchor="ctr"/>
                </a:tc>
                <a:tc>
                  <a:txBody>
                    <a:bodyPr/>
                    <a:lstStyle/>
                    <a:p>
                      <a:pPr>
                        <a:lnSpc>
                          <a:spcPct val="107000"/>
                        </a:lnSpc>
                        <a:spcAft>
                          <a:spcPts val="0"/>
                        </a:spcAft>
                      </a:pPr>
                      <a:r>
                        <a:rPr lang="fr-FR" sz="1400" dirty="0">
                          <a:effectLst/>
                        </a:rPr>
                        <a:t>PRMP</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7378" marR="37378" marT="0" marB="0" anchor="ctr"/>
                </a:tc>
              </a:tr>
            </a:tbl>
          </a:graphicData>
        </a:graphic>
      </p:graphicFrame>
    </p:spTree>
    <p:extLst>
      <p:ext uri="{BB962C8B-B14F-4D97-AF65-F5344CB8AC3E}">
        <p14:creationId xmlns:p14="http://schemas.microsoft.com/office/powerpoint/2010/main" val="32772657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nvPr>
        </p:nvSpPr>
        <p:spPr/>
        <p:txBody>
          <a:bodyPr/>
          <a:lstStyle/>
          <a:p>
            <a:fld id="{C0BFD988-8F53-7E4D-B1A1-1DBAF7DEBB6C}" type="slidenum">
              <a:rPr lang="fr-FR" smtClean="0"/>
              <a:t>14</a:t>
            </a:fld>
            <a:endParaRPr lang="fr-FR" dirty="0"/>
          </a:p>
        </p:txBody>
      </p:sp>
      <p:sp>
        <p:nvSpPr>
          <p:cNvPr id="10" name="AutoShape 2" descr="Panneau de signalisation de danger en France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8" name="Espace réservé du texte 17"/>
          <p:cNvSpPr>
            <a:spLocks noGrp="1"/>
          </p:cNvSpPr>
          <p:nvPr>
            <p:ph type="body" sz="quarter" idx="14"/>
          </p:nvPr>
        </p:nvSpPr>
        <p:spPr>
          <a:xfrm>
            <a:off x="380168" y="1214969"/>
            <a:ext cx="4511675" cy="313953"/>
          </a:xfrm>
        </p:spPr>
        <p:txBody>
          <a:bodyPr/>
          <a:lstStyle/>
          <a:p>
            <a:r>
              <a:rPr lang="fr-FR" dirty="0" smtClean="0"/>
              <a:t>Cycles de quelques activités</a:t>
            </a:r>
            <a:endParaRPr lang="fr-FR" dirty="0"/>
          </a:p>
        </p:txBody>
      </p:sp>
      <p:pic>
        <p:nvPicPr>
          <p:cNvPr id="19" name="Imag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799" y="213148"/>
            <a:ext cx="856490" cy="847346"/>
          </a:xfrm>
          <a:prstGeom prst="rect">
            <a:avLst/>
          </a:prstGeom>
        </p:spPr>
      </p:pic>
      <p:sp>
        <p:nvSpPr>
          <p:cNvPr id="7" name="Rectangle 2"/>
          <p:cNvSpPr>
            <a:spLocks noGrp="1" noChangeArrowheads="1"/>
          </p:cNvSpPr>
          <p:nvPr>
            <p:ph type="body" sz="quarter" idx="18"/>
          </p:nvPr>
        </p:nvSpPr>
        <p:spPr bwMode="auto">
          <a:xfrm>
            <a:off x="411737" y="1683397"/>
            <a:ext cx="768451" cy="278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endParaRPr lang="fr-FR" dirty="0"/>
          </a:p>
        </p:txBody>
      </p:sp>
      <p:sp>
        <p:nvSpPr>
          <p:cNvPr id="11" name="Rectangle 3"/>
          <p:cNvSpPr>
            <a:spLocks noChangeArrowheads="1"/>
          </p:cNvSpPr>
          <p:nvPr/>
        </p:nvSpPr>
        <p:spPr bwMode="auto">
          <a:xfrm>
            <a:off x="-3219056" y="1956384"/>
            <a:ext cx="17517670" cy="464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a:p>
        </p:txBody>
      </p:sp>
      <p:graphicFrame>
        <p:nvGraphicFramePr>
          <p:cNvPr id="2" name="Tableau 1"/>
          <p:cNvGraphicFramePr>
            <a:graphicFrameLocks noGrp="1"/>
          </p:cNvGraphicFramePr>
          <p:nvPr>
            <p:extLst>
              <p:ext uri="{D42A27DB-BD31-4B8C-83A1-F6EECF244321}">
                <p14:modId xmlns:p14="http://schemas.microsoft.com/office/powerpoint/2010/main" val="2735621053"/>
              </p:ext>
            </p:extLst>
          </p:nvPr>
        </p:nvGraphicFramePr>
        <p:xfrm>
          <a:off x="411737" y="1683401"/>
          <a:ext cx="9345105" cy="5201469"/>
        </p:xfrm>
        <a:graphic>
          <a:graphicData uri="http://schemas.openxmlformats.org/drawingml/2006/table">
            <a:tbl>
              <a:tblPr firstRow="1" firstCol="1" bandRow="1">
                <a:tableStyleId>{5C22544A-7EE6-4342-B048-85BDC9FD1C3A}</a:tableStyleId>
              </a:tblPr>
              <a:tblGrid>
                <a:gridCol w="439066"/>
                <a:gridCol w="6940547"/>
                <a:gridCol w="1965492"/>
              </a:tblGrid>
              <a:tr h="328277">
                <a:tc>
                  <a:txBody>
                    <a:bodyPr/>
                    <a:lstStyle/>
                    <a:p>
                      <a:pPr>
                        <a:lnSpc>
                          <a:spcPct val="107000"/>
                        </a:lnSpc>
                        <a:spcAft>
                          <a:spcPts val="0"/>
                        </a:spcAft>
                      </a:pPr>
                      <a:r>
                        <a:rPr lang="fr-FR" sz="1400" dirty="0">
                          <a:effectLst/>
                        </a:rPr>
                        <a:t>17</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3625" marR="33625" marT="0" marB="0"/>
                </a:tc>
                <a:tc>
                  <a:txBody>
                    <a:bodyPr/>
                    <a:lstStyle/>
                    <a:p>
                      <a:pPr>
                        <a:lnSpc>
                          <a:spcPct val="107000"/>
                        </a:lnSpc>
                        <a:spcAft>
                          <a:spcPts val="0"/>
                        </a:spcAft>
                      </a:pPr>
                      <a:r>
                        <a:rPr lang="fr-FR" sz="1400">
                          <a:effectLst/>
                        </a:rPr>
                        <a:t>Avis de Non-Objection (ANO) de la DNCMP sur le rapport d'évaluation  des manifestations d'intérêt </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3625" marR="33625" marT="0" marB="0" anchor="ctr"/>
                </a:tc>
                <a:tc>
                  <a:txBody>
                    <a:bodyPr/>
                    <a:lstStyle/>
                    <a:p>
                      <a:pPr>
                        <a:lnSpc>
                          <a:spcPct val="107000"/>
                        </a:lnSpc>
                        <a:spcAft>
                          <a:spcPts val="0"/>
                        </a:spcAft>
                      </a:pPr>
                      <a:r>
                        <a:rPr lang="fr-FR" sz="1400">
                          <a:effectLst/>
                        </a:rPr>
                        <a:t>DNCMP</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3625" marR="33625" marT="0" marB="0" anchor="ctr"/>
                </a:tc>
              </a:tr>
              <a:tr h="164138">
                <a:tc>
                  <a:txBody>
                    <a:bodyPr/>
                    <a:lstStyle/>
                    <a:p>
                      <a:pPr>
                        <a:lnSpc>
                          <a:spcPct val="107000"/>
                        </a:lnSpc>
                        <a:spcAft>
                          <a:spcPts val="0"/>
                        </a:spcAft>
                      </a:pPr>
                      <a:r>
                        <a:rPr lang="fr-FR" sz="1400">
                          <a:effectLst/>
                        </a:rPr>
                        <a:t>18</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3625" marR="33625" marT="0" marB="0"/>
                </a:tc>
                <a:tc>
                  <a:txBody>
                    <a:bodyPr/>
                    <a:lstStyle/>
                    <a:p>
                      <a:pPr>
                        <a:lnSpc>
                          <a:spcPct val="107000"/>
                        </a:lnSpc>
                        <a:spcAft>
                          <a:spcPts val="0"/>
                        </a:spcAft>
                      </a:pPr>
                      <a:r>
                        <a:rPr lang="fr-FR" sz="1400">
                          <a:effectLst/>
                        </a:rPr>
                        <a:t>Elaboration de la Demande de Proposition (DP)</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3625" marR="33625" marT="0" marB="0" anchor="ctr"/>
                </a:tc>
                <a:tc>
                  <a:txBody>
                    <a:bodyPr/>
                    <a:lstStyle/>
                    <a:p>
                      <a:pPr>
                        <a:lnSpc>
                          <a:spcPct val="107000"/>
                        </a:lnSpc>
                        <a:spcAft>
                          <a:spcPts val="0"/>
                        </a:spcAft>
                      </a:pPr>
                      <a:r>
                        <a:rPr lang="fr-FR" sz="1400">
                          <a:effectLst/>
                        </a:rPr>
                        <a:t>PRMP</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3625" marR="33625" marT="0" marB="0" anchor="ctr"/>
                </a:tc>
              </a:tr>
              <a:tr h="164138">
                <a:tc>
                  <a:txBody>
                    <a:bodyPr/>
                    <a:lstStyle/>
                    <a:p>
                      <a:pPr>
                        <a:lnSpc>
                          <a:spcPct val="107000"/>
                        </a:lnSpc>
                        <a:spcAft>
                          <a:spcPts val="0"/>
                        </a:spcAft>
                      </a:pPr>
                      <a:r>
                        <a:rPr lang="fr-FR" sz="1400">
                          <a:effectLst/>
                        </a:rPr>
                        <a:t>19</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3625" marR="33625" marT="0" marB="0"/>
                </a:tc>
                <a:tc>
                  <a:txBody>
                    <a:bodyPr/>
                    <a:lstStyle/>
                    <a:p>
                      <a:pPr>
                        <a:lnSpc>
                          <a:spcPct val="107000"/>
                        </a:lnSpc>
                        <a:spcAft>
                          <a:spcPts val="0"/>
                        </a:spcAft>
                      </a:pPr>
                      <a:r>
                        <a:rPr lang="fr-FR" sz="1400">
                          <a:effectLst/>
                        </a:rPr>
                        <a:t>Revue de la DP par l'AT/PRMP</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3625" marR="33625" marT="0" marB="0" anchor="ctr"/>
                </a:tc>
                <a:tc>
                  <a:txBody>
                    <a:bodyPr/>
                    <a:lstStyle/>
                    <a:p>
                      <a:pPr>
                        <a:lnSpc>
                          <a:spcPct val="107000"/>
                        </a:lnSpc>
                        <a:spcAft>
                          <a:spcPts val="0"/>
                        </a:spcAft>
                      </a:pPr>
                      <a:r>
                        <a:rPr lang="fr-FR" sz="1400">
                          <a:effectLst/>
                        </a:rPr>
                        <a:t>AT/PRMP</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3625" marR="33625" marT="0" marB="0" anchor="ctr"/>
                </a:tc>
              </a:tr>
              <a:tr h="328277">
                <a:tc>
                  <a:txBody>
                    <a:bodyPr/>
                    <a:lstStyle/>
                    <a:p>
                      <a:pPr>
                        <a:lnSpc>
                          <a:spcPct val="107000"/>
                        </a:lnSpc>
                        <a:spcAft>
                          <a:spcPts val="0"/>
                        </a:spcAft>
                      </a:pPr>
                      <a:r>
                        <a:rPr lang="fr-FR" sz="1400">
                          <a:effectLst/>
                        </a:rPr>
                        <a:t>20</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3625" marR="33625" marT="0" marB="0"/>
                </a:tc>
                <a:tc>
                  <a:txBody>
                    <a:bodyPr/>
                    <a:lstStyle/>
                    <a:p>
                      <a:pPr>
                        <a:lnSpc>
                          <a:spcPct val="107000"/>
                        </a:lnSpc>
                        <a:spcAft>
                          <a:spcPts val="0"/>
                        </a:spcAft>
                      </a:pPr>
                      <a:r>
                        <a:rPr lang="fr-FR" sz="1400">
                          <a:effectLst/>
                        </a:rPr>
                        <a:t>Transmission de la DP à l'Avis de Non-Objection des PTF avec copie au Secrétaire Général du MEPUA</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3625" marR="33625" marT="0" marB="0" anchor="ctr"/>
                </a:tc>
                <a:tc>
                  <a:txBody>
                    <a:bodyPr/>
                    <a:lstStyle/>
                    <a:p>
                      <a:pPr>
                        <a:lnSpc>
                          <a:spcPct val="107000"/>
                        </a:lnSpc>
                        <a:spcAft>
                          <a:spcPts val="0"/>
                        </a:spcAft>
                      </a:pPr>
                      <a:r>
                        <a:rPr lang="fr-FR" sz="1400">
                          <a:effectLst/>
                        </a:rPr>
                        <a:t>PRMP</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3625" marR="33625" marT="0" marB="0" anchor="ctr"/>
                </a:tc>
              </a:tr>
              <a:tr h="164138">
                <a:tc>
                  <a:txBody>
                    <a:bodyPr/>
                    <a:lstStyle/>
                    <a:p>
                      <a:pPr>
                        <a:lnSpc>
                          <a:spcPct val="107000"/>
                        </a:lnSpc>
                        <a:spcAft>
                          <a:spcPts val="0"/>
                        </a:spcAft>
                      </a:pPr>
                      <a:r>
                        <a:rPr lang="fr-FR" sz="1400">
                          <a:effectLst/>
                        </a:rPr>
                        <a:t>21</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3625" marR="33625" marT="0" marB="0"/>
                </a:tc>
                <a:tc>
                  <a:txBody>
                    <a:bodyPr/>
                    <a:lstStyle/>
                    <a:p>
                      <a:pPr>
                        <a:lnSpc>
                          <a:spcPct val="107000"/>
                        </a:lnSpc>
                        <a:spcAft>
                          <a:spcPts val="0"/>
                        </a:spcAft>
                      </a:pPr>
                      <a:r>
                        <a:rPr lang="fr-FR" sz="1400">
                          <a:effectLst/>
                        </a:rPr>
                        <a:t>Avis de Non-Objection (ANO) des PTF sur la DP</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3625" marR="33625" marT="0" marB="0" anchor="ctr"/>
                </a:tc>
                <a:tc>
                  <a:txBody>
                    <a:bodyPr/>
                    <a:lstStyle/>
                    <a:p>
                      <a:pPr>
                        <a:lnSpc>
                          <a:spcPct val="107000"/>
                        </a:lnSpc>
                        <a:spcAft>
                          <a:spcPts val="0"/>
                        </a:spcAft>
                      </a:pPr>
                      <a:r>
                        <a:rPr lang="fr-FR" sz="1400">
                          <a:effectLst/>
                        </a:rPr>
                        <a:t>PTF</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3625" marR="33625" marT="0" marB="0" anchor="ctr"/>
                </a:tc>
              </a:tr>
              <a:tr h="328277">
                <a:tc>
                  <a:txBody>
                    <a:bodyPr/>
                    <a:lstStyle/>
                    <a:p>
                      <a:pPr>
                        <a:lnSpc>
                          <a:spcPct val="107000"/>
                        </a:lnSpc>
                        <a:spcAft>
                          <a:spcPts val="0"/>
                        </a:spcAft>
                      </a:pPr>
                      <a:r>
                        <a:rPr lang="fr-FR" sz="1400">
                          <a:effectLst/>
                        </a:rPr>
                        <a:t>22</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3625" marR="33625" marT="0" marB="0"/>
                </a:tc>
                <a:tc>
                  <a:txBody>
                    <a:bodyPr/>
                    <a:lstStyle/>
                    <a:p>
                      <a:pPr>
                        <a:lnSpc>
                          <a:spcPct val="107000"/>
                        </a:lnSpc>
                        <a:spcAft>
                          <a:spcPts val="0"/>
                        </a:spcAft>
                      </a:pPr>
                      <a:r>
                        <a:rPr lang="fr-FR" sz="1400">
                          <a:effectLst/>
                        </a:rPr>
                        <a:t>Transmission de la DP à l'Avis de Non-Objection de la DNCMP</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3625" marR="33625" marT="0" marB="0" anchor="ctr"/>
                </a:tc>
                <a:tc>
                  <a:txBody>
                    <a:bodyPr/>
                    <a:lstStyle/>
                    <a:p>
                      <a:pPr>
                        <a:lnSpc>
                          <a:spcPct val="107000"/>
                        </a:lnSpc>
                        <a:spcAft>
                          <a:spcPts val="0"/>
                        </a:spcAft>
                      </a:pPr>
                      <a:r>
                        <a:rPr lang="fr-FR" sz="1400">
                          <a:effectLst/>
                        </a:rPr>
                        <a:t>PRMP</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3625" marR="33625" marT="0" marB="0" anchor="ctr"/>
                </a:tc>
              </a:tr>
              <a:tr h="164138">
                <a:tc>
                  <a:txBody>
                    <a:bodyPr/>
                    <a:lstStyle/>
                    <a:p>
                      <a:pPr>
                        <a:lnSpc>
                          <a:spcPct val="107000"/>
                        </a:lnSpc>
                        <a:spcAft>
                          <a:spcPts val="0"/>
                        </a:spcAft>
                      </a:pPr>
                      <a:r>
                        <a:rPr lang="fr-FR" sz="1400">
                          <a:effectLst/>
                        </a:rPr>
                        <a:t>23</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3625" marR="33625" marT="0" marB="0"/>
                </a:tc>
                <a:tc>
                  <a:txBody>
                    <a:bodyPr/>
                    <a:lstStyle/>
                    <a:p>
                      <a:pPr>
                        <a:lnSpc>
                          <a:spcPct val="107000"/>
                        </a:lnSpc>
                        <a:spcAft>
                          <a:spcPts val="0"/>
                        </a:spcAft>
                      </a:pPr>
                      <a:r>
                        <a:rPr lang="fr-FR" sz="1400">
                          <a:effectLst/>
                        </a:rPr>
                        <a:t>Avis de Non-Objection (ANO) de la DNCMP sur la DP</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3625" marR="33625" marT="0" marB="0" anchor="ctr"/>
                </a:tc>
                <a:tc>
                  <a:txBody>
                    <a:bodyPr/>
                    <a:lstStyle/>
                    <a:p>
                      <a:pPr>
                        <a:lnSpc>
                          <a:spcPct val="107000"/>
                        </a:lnSpc>
                        <a:spcAft>
                          <a:spcPts val="0"/>
                        </a:spcAft>
                      </a:pPr>
                      <a:r>
                        <a:rPr lang="fr-FR" sz="1400">
                          <a:effectLst/>
                        </a:rPr>
                        <a:t>DNCMP</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3625" marR="33625" marT="0" marB="0" anchor="ctr"/>
                </a:tc>
              </a:tr>
              <a:tr h="328277">
                <a:tc>
                  <a:txBody>
                    <a:bodyPr/>
                    <a:lstStyle/>
                    <a:p>
                      <a:pPr>
                        <a:lnSpc>
                          <a:spcPct val="107000"/>
                        </a:lnSpc>
                        <a:spcAft>
                          <a:spcPts val="0"/>
                        </a:spcAft>
                      </a:pPr>
                      <a:r>
                        <a:rPr lang="fr-FR" sz="1400">
                          <a:effectLst/>
                        </a:rPr>
                        <a:t>24</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3625" marR="33625" marT="0" marB="0"/>
                </a:tc>
                <a:tc>
                  <a:txBody>
                    <a:bodyPr/>
                    <a:lstStyle/>
                    <a:p>
                      <a:pPr>
                        <a:lnSpc>
                          <a:spcPct val="107000"/>
                        </a:lnSpc>
                        <a:spcAft>
                          <a:spcPts val="0"/>
                        </a:spcAft>
                      </a:pPr>
                      <a:r>
                        <a:rPr lang="fr-FR" sz="1400">
                          <a:effectLst/>
                        </a:rPr>
                        <a:t>Transmission de la DP aux soumissionnaires retenus sur la liste restreinte </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3625" marR="33625" marT="0" marB="0" anchor="ctr"/>
                </a:tc>
                <a:tc>
                  <a:txBody>
                    <a:bodyPr/>
                    <a:lstStyle/>
                    <a:p>
                      <a:pPr>
                        <a:lnSpc>
                          <a:spcPct val="107000"/>
                        </a:lnSpc>
                        <a:spcAft>
                          <a:spcPts val="0"/>
                        </a:spcAft>
                      </a:pPr>
                      <a:r>
                        <a:rPr lang="fr-FR" sz="1400">
                          <a:effectLst/>
                        </a:rPr>
                        <a:t>PRMP</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3625" marR="33625" marT="0" marB="0" anchor="ctr"/>
                </a:tc>
              </a:tr>
              <a:tr h="328277">
                <a:tc>
                  <a:txBody>
                    <a:bodyPr/>
                    <a:lstStyle/>
                    <a:p>
                      <a:pPr>
                        <a:lnSpc>
                          <a:spcPct val="107000"/>
                        </a:lnSpc>
                        <a:spcAft>
                          <a:spcPts val="0"/>
                        </a:spcAft>
                      </a:pPr>
                      <a:r>
                        <a:rPr lang="fr-FR" sz="1400">
                          <a:effectLst/>
                        </a:rPr>
                        <a:t>25</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3625" marR="33625" marT="0" marB="0"/>
                </a:tc>
                <a:tc>
                  <a:txBody>
                    <a:bodyPr/>
                    <a:lstStyle/>
                    <a:p>
                      <a:pPr>
                        <a:lnSpc>
                          <a:spcPct val="107000"/>
                        </a:lnSpc>
                        <a:spcAft>
                          <a:spcPts val="0"/>
                        </a:spcAft>
                      </a:pPr>
                      <a:r>
                        <a:rPr lang="fr-FR" sz="1400">
                          <a:effectLst/>
                        </a:rPr>
                        <a:t>Soumission du dossier d’appel d’offres national ou international</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3625" marR="33625" marT="0" marB="0" anchor="ctr"/>
                </a:tc>
                <a:tc>
                  <a:txBody>
                    <a:bodyPr/>
                    <a:lstStyle/>
                    <a:p>
                      <a:pPr>
                        <a:lnSpc>
                          <a:spcPct val="107000"/>
                        </a:lnSpc>
                        <a:spcAft>
                          <a:spcPts val="0"/>
                        </a:spcAft>
                      </a:pPr>
                      <a:r>
                        <a:rPr lang="fr-FR" sz="1400">
                          <a:effectLst/>
                        </a:rPr>
                        <a:t>PRMP</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3625" marR="33625" marT="0" marB="0" anchor="ctr"/>
                </a:tc>
              </a:tr>
              <a:tr h="164138">
                <a:tc>
                  <a:txBody>
                    <a:bodyPr/>
                    <a:lstStyle/>
                    <a:p>
                      <a:pPr>
                        <a:lnSpc>
                          <a:spcPct val="107000"/>
                        </a:lnSpc>
                        <a:spcAft>
                          <a:spcPts val="0"/>
                        </a:spcAft>
                      </a:pPr>
                      <a:r>
                        <a:rPr lang="fr-FR" sz="1400">
                          <a:effectLst/>
                        </a:rPr>
                        <a:t>26</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3625" marR="33625" marT="0" marB="0"/>
                </a:tc>
                <a:tc>
                  <a:txBody>
                    <a:bodyPr/>
                    <a:lstStyle/>
                    <a:p>
                      <a:pPr>
                        <a:lnSpc>
                          <a:spcPct val="107000"/>
                        </a:lnSpc>
                        <a:spcAft>
                          <a:spcPts val="0"/>
                        </a:spcAft>
                      </a:pPr>
                      <a:r>
                        <a:rPr lang="fr-FR" sz="1400">
                          <a:effectLst/>
                        </a:rPr>
                        <a:t>Ouverture des plis des offres</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3625" marR="33625" marT="0" marB="0" anchor="ctr"/>
                </a:tc>
                <a:tc>
                  <a:txBody>
                    <a:bodyPr/>
                    <a:lstStyle/>
                    <a:p>
                      <a:pPr>
                        <a:lnSpc>
                          <a:spcPct val="107000"/>
                        </a:lnSpc>
                        <a:spcAft>
                          <a:spcPts val="0"/>
                        </a:spcAft>
                      </a:pPr>
                      <a:r>
                        <a:rPr lang="fr-FR" sz="1400">
                          <a:effectLst/>
                        </a:rPr>
                        <a:t>Commission</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3625" marR="33625" marT="0" marB="0" anchor="ctr"/>
                </a:tc>
              </a:tr>
              <a:tr h="328277">
                <a:tc>
                  <a:txBody>
                    <a:bodyPr/>
                    <a:lstStyle/>
                    <a:p>
                      <a:pPr>
                        <a:lnSpc>
                          <a:spcPct val="107000"/>
                        </a:lnSpc>
                        <a:spcAft>
                          <a:spcPts val="0"/>
                        </a:spcAft>
                      </a:pPr>
                      <a:r>
                        <a:rPr lang="fr-FR" sz="1400">
                          <a:effectLst/>
                        </a:rPr>
                        <a:t>27</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3625" marR="33625" marT="0" marB="0"/>
                </a:tc>
                <a:tc>
                  <a:txBody>
                    <a:bodyPr/>
                    <a:lstStyle/>
                    <a:p>
                      <a:pPr>
                        <a:lnSpc>
                          <a:spcPct val="107000"/>
                        </a:lnSpc>
                        <a:spcAft>
                          <a:spcPts val="0"/>
                        </a:spcAft>
                      </a:pPr>
                      <a:r>
                        <a:rPr lang="fr-FR" sz="1400">
                          <a:effectLst/>
                        </a:rPr>
                        <a:t>Evaluation des offres techniques et rédaction du rapport d’évaluation des offres techniques</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3625" marR="33625" marT="0" marB="0" anchor="ctr"/>
                </a:tc>
                <a:tc>
                  <a:txBody>
                    <a:bodyPr/>
                    <a:lstStyle/>
                    <a:p>
                      <a:pPr>
                        <a:lnSpc>
                          <a:spcPct val="107000"/>
                        </a:lnSpc>
                        <a:spcAft>
                          <a:spcPts val="0"/>
                        </a:spcAft>
                      </a:pPr>
                      <a:r>
                        <a:rPr lang="fr-FR" sz="1400">
                          <a:effectLst/>
                        </a:rPr>
                        <a:t>Commission</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3625" marR="33625" marT="0" marB="0" anchor="ctr"/>
                </a:tc>
              </a:tr>
              <a:tr h="164138">
                <a:tc>
                  <a:txBody>
                    <a:bodyPr/>
                    <a:lstStyle/>
                    <a:p>
                      <a:pPr>
                        <a:lnSpc>
                          <a:spcPct val="107000"/>
                        </a:lnSpc>
                        <a:spcAft>
                          <a:spcPts val="0"/>
                        </a:spcAft>
                      </a:pPr>
                      <a:r>
                        <a:rPr lang="fr-FR" sz="1400">
                          <a:effectLst/>
                        </a:rPr>
                        <a:t>28</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3625" marR="33625" marT="0" marB="0"/>
                </a:tc>
                <a:tc>
                  <a:txBody>
                    <a:bodyPr/>
                    <a:lstStyle/>
                    <a:p>
                      <a:pPr>
                        <a:lnSpc>
                          <a:spcPct val="107000"/>
                        </a:lnSpc>
                        <a:spcAft>
                          <a:spcPts val="0"/>
                        </a:spcAft>
                      </a:pPr>
                      <a:r>
                        <a:rPr lang="fr-FR" sz="1400">
                          <a:effectLst/>
                        </a:rPr>
                        <a:t>Revue du rapport d'évaluation par l'AT/PRMP</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3625" marR="33625" marT="0" marB="0" anchor="ctr"/>
                </a:tc>
                <a:tc>
                  <a:txBody>
                    <a:bodyPr/>
                    <a:lstStyle/>
                    <a:p>
                      <a:pPr>
                        <a:lnSpc>
                          <a:spcPct val="107000"/>
                        </a:lnSpc>
                        <a:spcAft>
                          <a:spcPts val="0"/>
                        </a:spcAft>
                      </a:pPr>
                      <a:r>
                        <a:rPr lang="fr-FR" sz="1400">
                          <a:effectLst/>
                        </a:rPr>
                        <a:t>AT/PRMP</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3625" marR="33625" marT="0" marB="0" anchor="ctr"/>
                </a:tc>
              </a:tr>
              <a:tr h="492414">
                <a:tc>
                  <a:txBody>
                    <a:bodyPr/>
                    <a:lstStyle/>
                    <a:p>
                      <a:pPr>
                        <a:lnSpc>
                          <a:spcPct val="107000"/>
                        </a:lnSpc>
                        <a:spcAft>
                          <a:spcPts val="0"/>
                        </a:spcAft>
                      </a:pPr>
                      <a:r>
                        <a:rPr lang="fr-FR" sz="1400">
                          <a:effectLst/>
                        </a:rPr>
                        <a:t>29</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3625" marR="33625" marT="0" marB="0"/>
                </a:tc>
                <a:tc>
                  <a:txBody>
                    <a:bodyPr/>
                    <a:lstStyle/>
                    <a:p>
                      <a:pPr>
                        <a:lnSpc>
                          <a:spcPct val="107000"/>
                        </a:lnSpc>
                        <a:spcAft>
                          <a:spcPts val="0"/>
                        </a:spcAft>
                      </a:pPr>
                      <a:r>
                        <a:rPr lang="fr-FR" sz="1400" dirty="0">
                          <a:effectLst/>
                        </a:rPr>
                        <a:t>Transmission du rapport d'évaluation des offres techniques à l'Avis de Non-Objection des PTF avec copie au Secrétaire Général du MEPUA</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3625" marR="33625" marT="0" marB="0" anchor="ctr"/>
                </a:tc>
                <a:tc>
                  <a:txBody>
                    <a:bodyPr/>
                    <a:lstStyle/>
                    <a:p>
                      <a:pPr>
                        <a:lnSpc>
                          <a:spcPct val="107000"/>
                        </a:lnSpc>
                        <a:spcAft>
                          <a:spcPts val="0"/>
                        </a:spcAft>
                      </a:pPr>
                      <a:r>
                        <a:rPr lang="fr-FR" sz="1400">
                          <a:effectLst/>
                        </a:rPr>
                        <a:t>PRMP</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3625" marR="33625" marT="0" marB="0" anchor="ctr"/>
                </a:tc>
              </a:tr>
              <a:tr h="328277">
                <a:tc>
                  <a:txBody>
                    <a:bodyPr/>
                    <a:lstStyle/>
                    <a:p>
                      <a:pPr>
                        <a:lnSpc>
                          <a:spcPct val="107000"/>
                        </a:lnSpc>
                        <a:spcAft>
                          <a:spcPts val="0"/>
                        </a:spcAft>
                      </a:pPr>
                      <a:r>
                        <a:rPr lang="fr-FR" sz="1400">
                          <a:effectLst/>
                        </a:rPr>
                        <a:t>30</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3625" marR="33625" marT="0" marB="0"/>
                </a:tc>
                <a:tc>
                  <a:txBody>
                    <a:bodyPr/>
                    <a:lstStyle/>
                    <a:p>
                      <a:pPr>
                        <a:lnSpc>
                          <a:spcPct val="107000"/>
                        </a:lnSpc>
                        <a:spcAft>
                          <a:spcPts val="0"/>
                        </a:spcAft>
                      </a:pPr>
                      <a:r>
                        <a:rPr lang="fr-FR" sz="1400">
                          <a:effectLst/>
                        </a:rPr>
                        <a:t>Avis de Non-Objection (ANO) sur le rapport d’évaluation des offres techniques des PTF</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3625" marR="33625" marT="0" marB="0" anchor="ctr"/>
                </a:tc>
                <a:tc>
                  <a:txBody>
                    <a:bodyPr/>
                    <a:lstStyle/>
                    <a:p>
                      <a:pPr>
                        <a:lnSpc>
                          <a:spcPct val="107000"/>
                        </a:lnSpc>
                        <a:spcAft>
                          <a:spcPts val="0"/>
                        </a:spcAft>
                      </a:pPr>
                      <a:r>
                        <a:rPr lang="fr-FR" sz="1400">
                          <a:effectLst/>
                        </a:rPr>
                        <a:t>PTF</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3625" marR="33625" marT="0" marB="0" anchor="ctr"/>
                </a:tc>
              </a:tr>
              <a:tr h="328277">
                <a:tc>
                  <a:txBody>
                    <a:bodyPr/>
                    <a:lstStyle/>
                    <a:p>
                      <a:pPr>
                        <a:lnSpc>
                          <a:spcPct val="107000"/>
                        </a:lnSpc>
                        <a:spcAft>
                          <a:spcPts val="0"/>
                        </a:spcAft>
                      </a:pPr>
                      <a:r>
                        <a:rPr lang="fr-FR" sz="1400">
                          <a:effectLst/>
                        </a:rPr>
                        <a:t>31</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3625" marR="33625" marT="0" marB="0"/>
                </a:tc>
                <a:tc>
                  <a:txBody>
                    <a:bodyPr/>
                    <a:lstStyle/>
                    <a:p>
                      <a:pPr>
                        <a:lnSpc>
                          <a:spcPct val="107000"/>
                        </a:lnSpc>
                        <a:spcAft>
                          <a:spcPts val="0"/>
                        </a:spcAft>
                      </a:pPr>
                      <a:r>
                        <a:rPr lang="fr-FR" sz="1400">
                          <a:effectLst/>
                        </a:rPr>
                        <a:t>Transmission du rapport d'évaluation des offres techniques à l'Avis de Non-Objection de la DNCMP</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3625" marR="33625" marT="0" marB="0" anchor="ctr"/>
                </a:tc>
                <a:tc>
                  <a:txBody>
                    <a:bodyPr/>
                    <a:lstStyle/>
                    <a:p>
                      <a:pPr>
                        <a:lnSpc>
                          <a:spcPct val="107000"/>
                        </a:lnSpc>
                        <a:spcAft>
                          <a:spcPts val="0"/>
                        </a:spcAft>
                      </a:pPr>
                      <a:r>
                        <a:rPr lang="fr-FR" sz="1400">
                          <a:effectLst/>
                        </a:rPr>
                        <a:t>PRMP</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3625" marR="33625" marT="0" marB="0" anchor="ctr"/>
                </a:tc>
              </a:tr>
              <a:tr h="328277">
                <a:tc>
                  <a:txBody>
                    <a:bodyPr/>
                    <a:lstStyle/>
                    <a:p>
                      <a:pPr>
                        <a:lnSpc>
                          <a:spcPct val="107000"/>
                        </a:lnSpc>
                        <a:spcAft>
                          <a:spcPts val="0"/>
                        </a:spcAft>
                      </a:pPr>
                      <a:r>
                        <a:rPr lang="fr-FR" sz="1400">
                          <a:effectLst/>
                        </a:rPr>
                        <a:t>32</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3625" marR="33625" marT="0" marB="0"/>
                </a:tc>
                <a:tc>
                  <a:txBody>
                    <a:bodyPr/>
                    <a:lstStyle/>
                    <a:p>
                      <a:pPr>
                        <a:lnSpc>
                          <a:spcPct val="107000"/>
                        </a:lnSpc>
                        <a:spcAft>
                          <a:spcPts val="0"/>
                        </a:spcAft>
                      </a:pPr>
                      <a:r>
                        <a:rPr lang="fr-FR" sz="1400">
                          <a:effectLst/>
                        </a:rPr>
                        <a:t>Avis de Non-Objection (ANO) sur le rapport d’évaluation des offres techniques  de la DNCMP</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3625" marR="33625" marT="0" marB="0" anchor="ctr"/>
                </a:tc>
                <a:tc>
                  <a:txBody>
                    <a:bodyPr/>
                    <a:lstStyle/>
                    <a:p>
                      <a:pPr>
                        <a:lnSpc>
                          <a:spcPct val="107000"/>
                        </a:lnSpc>
                        <a:spcAft>
                          <a:spcPts val="0"/>
                        </a:spcAft>
                      </a:pPr>
                      <a:r>
                        <a:rPr lang="fr-FR" sz="1400" dirty="0">
                          <a:effectLst/>
                        </a:rPr>
                        <a:t>DNCMP</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3625" marR="33625" marT="0" marB="0" anchor="ctr"/>
                </a:tc>
              </a:tr>
            </a:tbl>
          </a:graphicData>
        </a:graphic>
      </p:graphicFrame>
    </p:spTree>
    <p:extLst>
      <p:ext uri="{BB962C8B-B14F-4D97-AF65-F5344CB8AC3E}">
        <p14:creationId xmlns:p14="http://schemas.microsoft.com/office/powerpoint/2010/main" val="36464524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nvPr>
        </p:nvSpPr>
        <p:spPr/>
        <p:txBody>
          <a:bodyPr/>
          <a:lstStyle/>
          <a:p>
            <a:fld id="{C0BFD988-8F53-7E4D-B1A1-1DBAF7DEBB6C}" type="slidenum">
              <a:rPr lang="fr-FR" smtClean="0"/>
              <a:t>15</a:t>
            </a:fld>
            <a:endParaRPr lang="fr-FR" dirty="0"/>
          </a:p>
        </p:txBody>
      </p:sp>
      <p:sp>
        <p:nvSpPr>
          <p:cNvPr id="10" name="AutoShape 2" descr="Panneau de signalisation de danger en France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8" name="Espace réservé du texte 17"/>
          <p:cNvSpPr>
            <a:spLocks noGrp="1"/>
          </p:cNvSpPr>
          <p:nvPr>
            <p:ph type="body" sz="quarter" idx="14"/>
          </p:nvPr>
        </p:nvSpPr>
        <p:spPr>
          <a:xfrm>
            <a:off x="380168" y="1214969"/>
            <a:ext cx="4511675" cy="313953"/>
          </a:xfrm>
        </p:spPr>
        <p:txBody>
          <a:bodyPr/>
          <a:lstStyle/>
          <a:p>
            <a:r>
              <a:rPr lang="fr-FR" dirty="0" smtClean="0"/>
              <a:t>Cycles de quelques activités</a:t>
            </a:r>
            <a:endParaRPr lang="fr-FR" dirty="0"/>
          </a:p>
        </p:txBody>
      </p:sp>
      <p:pic>
        <p:nvPicPr>
          <p:cNvPr id="19" name="Imag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799" y="213148"/>
            <a:ext cx="856490" cy="847346"/>
          </a:xfrm>
          <a:prstGeom prst="rect">
            <a:avLst/>
          </a:prstGeom>
        </p:spPr>
      </p:pic>
      <p:sp>
        <p:nvSpPr>
          <p:cNvPr id="7" name="Rectangle 2"/>
          <p:cNvSpPr>
            <a:spLocks noGrp="1" noChangeArrowheads="1"/>
          </p:cNvSpPr>
          <p:nvPr>
            <p:ph type="body" sz="quarter" idx="18"/>
          </p:nvPr>
        </p:nvSpPr>
        <p:spPr bwMode="auto">
          <a:xfrm>
            <a:off x="411737" y="1683397"/>
            <a:ext cx="768451" cy="278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endParaRPr lang="fr-FR" dirty="0"/>
          </a:p>
        </p:txBody>
      </p:sp>
      <p:sp>
        <p:nvSpPr>
          <p:cNvPr id="11" name="Rectangle 3"/>
          <p:cNvSpPr>
            <a:spLocks noChangeArrowheads="1"/>
          </p:cNvSpPr>
          <p:nvPr/>
        </p:nvSpPr>
        <p:spPr bwMode="auto">
          <a:xfrm>
            <a:off x="-3219056" y="1956384"/>
            <a:ext cx="17517670" cy="464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a:p>
        </p:txBody>
      </p:sp>
      <p:graphicFrame>
        <p:nvGraphicFramePr>
          <p:cNvPr id="3" name="Tableau 2"/>
          <p:cNvGraphicFramePr>
            <a:graphicFrameLocks noGrp="1"/>
          </p:cNvGraphicFramePr>
          <p:nvPr>
            <p:extLst>
              <p:ext uri="{D42A27DB-BD31-4B8C-83A1-F6EECF244321}">
                <p14:modId xmlns:p14="http://schemas.microsoft.com/office/powerpoint/2010/main" val="929857139"/>
              </p:ext>
            </p:extLst>
          </p:nvPr>
        </p:nvGraphicFramePr>
        <p:xfrm>
          <a:off x="411737" y="1683398"/>
          <a:ext cx="9218646" cy="5479018"/>
        </p:xfrm>
        <a:graphic>
          <a:graphicData uri="http://schemas.openxmlformats.org/drawingml/2006/table">
            <a:tbl>
              <a:tblPr firstRow="1" firstCol="1" bandRow="1">
                <a:tableStyleId>{5C22544A-7EE6-4342-B048-85BDC9FD1C3A}</a:tableStyleId>
              </a:tblPr>
              <a:tblGrid>
                <a:gridCol w="433126"/>
                <a:gridCol w="6846626"/>
                <a:gridCol w="1938894"/>
              </a:tblGrid>
              <a:tr h="804078">
                <a:tc>
                  <a:txBody>
                    <a:bodyPr/>
                    <a:lstStyle/>
                    <a:p>
                      <a:pPr>
                        <a:lnSpc>
                          <a:spcPct val="107000"/>
                        </a:lnSpc>
                        <a:spcAft>
                          <a:spcPts val="0"/>
                        </a:spcAft>
                      </a:pPr>
                      <a:r>
                        <a:rPr lang="fr-FR" sz="1400">
                          <a:effectLst/>
                        </a:rPr>
                        <a:t>33</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9851" marR="39851" marT="0" marB="0"/>
                </a:tc>
                <a:tc>
                  <a:txBody>
                    <a:bodyPr/>
                    <a:lstStyle/>
                    <a:p>
                      <a:pPr>
                        <a:lnSpc>
                          <a:spcPct val="107000"/>
                        </a:lnSpc>
                        <a:spcAft>
                          <a:spcPts val="0"/>
                        </a:spcAft>
                      </a:pPr>
                      <a:r>
                        <a:rPr lang="fr-FR" sz="1400">
                          <a:effectLst/>
                        </a:rPr>
                        <a:t>Notification de rejet des offres aux soumissionnaires non retenus avec retour de leur offre financière et invitation des soumissionnaires qualifiés à l'ouverture des offres financières</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9851" marR="39851" marT="0" marB="0" anchor="ctr"/>
                </a:tc>
                <a:tc>
                  <a:txBody>
                    <a:bodyPr/>
                    <a:lstStyle/>
                    <a:p>
                      <a:pPr>
                        <a:lnSpc>
                          <a:spcPct val="107000"/>
                        </a:lnSpc>
                        <a:spcAft>
                          <a:spcPts val="0"/>
                        </a:spcAft>
                      </a:pPr>
                      <a:r>
                        <a:rPr lang="fr-FR" sz="1400">
                          <a:effectLst/>
                        </a:rPr>
                        <a:t>PRMP</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9851" marR="39851" marT="0" marB="0" anchor="ctr"/>
                </a:tc>
              </a:tr>
              <a:tr h="201020">
                <a:tc>
                  <a:txBody>
                    <a:bodyPr/>
                    <a:lstStyle/>
                    <a:p>
                      <a:pPr>
                        <a:lnSpc>
                          <a:spcPct val="107000"/>
                        </a:lnSpc>
                        <a:spcAft>
                          <a:spcPts val="0"/>
                        </a:spcAft>
                      </a:pPr>
                      <a:r>
                        <a:rPr lang="fr-FR" sz="1400">
                          <a:effectLst/>
                        </a:rPr>
                        <a:t>34</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9851" marR="39851" marT="0" marB="0"/>
                </a:tc>
                <a:tc>
                  <a:txBody>
                    <a:bodyPr/>
                    <a:lstStyle/>
                    <a:p>
                      <a:pPr>
                        <a:lnSpc>
                          <a:spcPct val="107000"/>
                        </a:lnSpc>
                        <a:spcAft>
                          <a:spcPts val="0"/>
                        </a:spcAft>
                      </a:pPr>
                      <a:r>
                        <a:rPr lang="fr-FR" sz="1400">
                          <a:effectLst/>
                        </a:rPr>
                        <a:t>Ouverture des plis des offres financières</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9851" marR="39851" marT="0" marB="0" anchor="ctr"/>
                </a:tc>
                <a:tc>
                  <a:txBody>
                    <a:bodyPr/>
                    <a:lstStyle/>
                    <a:p>
                      <a:pPr>
                        <a:lnSpc>
                          <a:spcPct val="107000"/>
                        </a:lnSpc>
                        <a:spcAft>
                          <a:spcPts val="0"/>
                        </a:spcAft>
                      </a:pPr>
                      <a:r>
                        <a:rPr lang="fr-FR" sz="1400">
                          <a:effectLst/>
                        </a:rPr>
                        <a:t>Commission</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9851" marR="39851" marT="0" marB="0" anchor="ctr"/>
                </a:tc>
              </a:tr>
              <a:tr h="402038">
                <a:tc>
                  <a:txBody>
                    <a:bodyPr/>
                    <a:lstStyle/>
                    <a:p>
                      <a:pPr>
                        <a:lnSpc>
                          <a:spcPct val="107000"/>
                        </a:lnSpc>
                        <a:spcAft>
                          <a:spcPts val="0"/>
                        </a:spcAft>
                      </a:pPr>
                      <a:r>
                        <a:rPr lang="fr-FR" sz="1400">
                          <a:effectLst/>
                        </a:rPr>
                        <a:t>35</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9851" marR="39851" marT="0" marB="0"/>
                </a:tc>
                <a:tc>
                  <a:txBody>
                    <a:bodyPr/>
                    <a:lstStyle/>
                    <a:p>
                      <a:pPr>
                        <a:lnSpc>
                          <a:spcPct val="107000"/>
                        </a:lnSpc>
                        <a:spcAft>
                          <a:spcPts val="0"/>
                        </a:spcAft>
                      </a:pPr>
                      <a:r>
                        <a:rPr lang="fr-FR" sz="1400">
                          <a:effectLst/>
                        </a:rPr>
                        <a:t>Evaluation des offres financières et rédaction du rapport d’évaluation combiné</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9851" marR="39851" marT="0" marB="0" anchor="ctr"/>
                </a:tc>
                <a:tc>
                  <a:txBody>
                    <a:bodyPr/>
                    <a:lstStyle/>
                    <a:p>
                      <a:pPr>
                        <a:lnSpc>
                          <a:spcPct val="107000"/>
                        </a:lnSpc>
                        <a:spcAft>
                          <a:spcPts val="0"/>
                        </a:spcAft>
                      </a:pPr>
                      <a:r>
                        <a:rPr lang="fr-FR" sz="1400">
                          <a:effectLst/>
                        </a:rPr>
                        <a:t>Commission</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9851" marR="39851" marT="0" marB="0" anchor="ctr"/>
                </a:tc>
              </a:tr>
              <a:tr h="201020">
                <a:tc>
                  <a:txBody>
                    <a:bodyPr/>
                    <a:lstStyle/>
                    <a:p>
                      <a:pPr>
                        <a:lnSpc>
                          <a:spcPct val="107000"/>
                        </a:lnSpc>
                        <a:spcAft>
                          <a:spcPts val="0"/>
                        </a:spcAft>
                      </a:pPr>
                      <a:r>
                        <a:rPr lang="fr-FR" sz="1400">
                          <a:effectLst/>
                        </a:rPr>
                        <a:t>36</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9851" marR="39851" marT="0" marB="0"/>
                </a:tc>
                <a:tc>
                  <a:txBody>
                    <a:bodyPr/>
                    <a:lstStyle/>
                    <a:p>
                      <a:pPr>
                        <a:lnSpc>
                          <a:spcPct val="107000"/>
                        </a:lnSpc>
                        <a:spcAft>
                          <a:spcPts val="0"/>
                        </a:spcAft>
                      </a:pPr>
                      <a:r>
                        <a:rPr lang="fr-FR" sz="1400">
                          <a:effectLst/>
                        </a:rPr>
                        <a:t>Revue du rapport d'évaluation par l'AT/PRMP</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9851" marR="39851" marT="0" marB="0" anchor="ctr"/>
                </a:tc>
                <a:tc>
                  <a:txBody>
                    <a:bodyPr/>
                    <a:lstStyle/>
                    <a:p>
                      <a:pPr>
                        <a:lnSpc>
                          <a:spcPct val="107000"/>
                        </a:lnSpc>
                        <a:spcAft>
                          <a:spcPts val="0"/>
                        </a:spcAft>
                      </a:pPr>
                      <a:r>
                        <a:rPr lang="fr-FR" sz="1400">
                          <a:effectLst/>
                        </a:rPr>
                        <a:t>AT/PRMP</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9851" marR="39851" marT="0" marB="0" anchor="ctr"/>
                </a:tc>
              </a:tr>
              <a:tr h="603058">
                <a:tc>
                  <a:txBody>
                    <a:bodyPr/>
                    <a:lstStyle/>
                    <a:p>
                      <a:pPr>
                        <a:lnSpc>
                          <a:spcPct val="107000"/>
                        </a:lnSpc>
                        <a:spcAft>
                          <a:spcPts val="0"/>
                        </a:spcAft>
                      </a:pPr>
                      <a:r>
                        <a:rPr lang="fr-FR" sz="1400">
                          <a:effectLst/>
                        </a:rPr>
                        <a:t>37</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9851" marR="39851" marT="0" marB="0"/>
                </a:tc>
                <a:tc>
                  <a:txBody>
                    <a:bodyPr/>
                    <a:lstStyle/>
                    <a:p>
                      <a:pPr>
                        <a:lnSpc>
                          <a:spcPct val="107000"/>
                        </a:lnSpc>
                        <a:spcAft>
                          <a:spcPts val="0"/>
                        </a:spcAft>
                      </a:pPr>
                      <a:r>
                        <a:rPr lang="fr-FR" sz="1400">
                          <a:effectLst/>
                        </a:rPr>
                        <a:t>Transmission du rapport d'évaluation combiné à l'Avis de Non-Objection des PTF avec copie au Secrétaire Général du MEPUA</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9851" marR="39851" marT="0" marB="0" anchor="ctr"/>
                </a:tc>
                <a:tc>
                  <a:txBody>
                    <a:bodyPr/>
                    <a:lstStyle/>
                    <a:p>
                      <a:pPr>
                        <a:lnSpc>
                          <a:spcPct val="107000"/>
                        </a:lnSpc>
                        <a:spcAft>
                          <a:spcPts val="0"/>
                        </a:spcAft>
                      </a:pPr>
                      <a:r>
                        <a:rPr lang="fr-FR" sz="1400">
                          <a:effectLst/>
                        </a:rPr>
                        <a:t>PRMP</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9851" marR="39851" marT="0" marB="0" anchor="ctr"/>
                </a:tc>
              </a:tr>
              <a:tr h="402038">
                <a:tc>
                  <a:txBody>
                    <a:bodyPr/>
                    <a:lstStyle/>
                    <a:p>
                      <a:pPr>
                        <a:lnSpc>
                          <a:spcPct val="107000"/>
                        </a:lnSpc>
                        <a:spcAft>
                          <a:spcPts val="0"/>
                        </a:spcAft>
                      </a:pPr>
                      <a:r>
                        <a:rPr lang="fr-FR" sz="1400">
                          <a:effectLst/>
                        </a:rPr>
                        <a:t>38</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9851" marR="39851" marT="0" marB="0"/>
                </a:tc>
                <a:tc>
                  <a:txBody>
                    <a:bodyPr/>
                    <a:lstStyle/>
                    <a:p>
                      <a:pPr>
                        <a:lnSpc>
                          <a:spcPct val="107000"/>
                        </a:lnSpc>
                        <a:spcAft>
                          <a:spcPts val="0"/>
                        </a:spcAft>
                      </a:pPr>
                      <a:r>
                        <a:rPr lang="fr-FR" sz="1400">
                          <a:effectLst/>
                        </a:rPr>
                        <a:t>Avis de Non-Objection (ANO) sur le rapport d’évaluation combiné des PTF</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9851" marR="39851" marT="0" marB="0" anchor="ctr"/>
                </a:tc>
                <a:tc>
                  <a:txBody>
                    <a:bodyPr/>
                    <a:lstStyle/>
                    <a:p>
                      <a:pPr>
                        <a:lnSpc>
                          <a:spcPct val="107000"/>
                        </a:lnSpc>
                        <a:spcAft>
                          <a:spcPts val="0"/>
                        </a:spcAft>
                      </a:pPr>
                      <a:r>
                        <a:rPr lang="fr-FR" sz="1400">
                          <a:effectLst/>
                        </a:rPr>
                        <a:t>PTF</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9851" marR="39851" marT="0" marB="0" anchor="ctr"/>
                </a:tc>
              </a:tr>
              <a:tr h="402038">
                <a:tc>
                  <a:txBody>
                    <a:bodyPr/>
                    <a:lstStyle/>
                    <a:p>
                      <a:pPr>
                        <a:lnSpc>
                          <a:spcPct val="107000"/>
                        </a:lnSpc>
                        <a:spcAft>
                          <a:spcPts val="0"/>
                        </a:spcAft>
                      </a:pPr>
                      <a:r>
                        <a:rPr lang="fr-FR" sz="1400">
                          <a:effectLst/>
                        </a:rPr>
                        <a:t>39</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9851" marR="39851" marT="0" marB="0"/>
                </a:tc>
                <a:tc>
                  <a:txBody>
                    <a:bodyPr/>
                    <a:lstStyle/>
                    <a:p>
                      <a:pPr>
                        <a:lnSpc>
                          <a:spcPct val="107000"/>
                        </a:lnSpc>
                        <a:spcAft>
                          <a:spcPts val="0"/>
                        </a:spcAft>
                      </a:pPr>
                      <a:r>
                        <a:rPr lang="fr-FR" sz="1400">
                          <a:effectLst/>
                        </a:rPr>
                        <a:t>Transmission du rapport d'évaluation combiné à l'Avis de Non-Objection de la DNCMP</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9851" marR="39851" marT="0" marB="0" anchor="ctr"/>
                </a:tc>
                <a:tc>
                  <a:txBody>
                    <a:bodyPr/>
                    <a:lstStyle/>
                    <a:p>
                      <a:pPr>
                        <a:lnSpc>
                          <a:spcPct val="107000"/>
                        </a:lnSpc>
                        <a:spcAft>
                          <a:spcPts val="0"/>
                        </a:spcAft>
                      </a:pPr>
                      <a:r>
                        <a:rPr lang="fr-FR" sz="1400">
                          <a:effectLst/>
                        </a:rPr>
                        <a:t>PRMP</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9851" marR="39851" marT="0" marB="0" anchor="ctr"/>
                </a:tc>
              </a:tr>
              <a:tr h="402038">
                <a:tc>
                  <a:txBody>
                    <a:bodyPr/>
                    <a:lstStyle/>
                    <a:p>
                      <a:pPr>
                        <a:lnSpc>
                          <a:spcPct val="107000"/>
                        </a:lnSpc>
                        <a:spcAft>
                          <a:spcPts val="0"/>
                        </a:spcAft>
                      </a:pPr>
                      <a:r>
                        <a:rPr lang="fr-FR" sz="1400">
                          <a:effectLst/>
                        </a:rPr>
                        <a:t>40</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9851" marR="39851" marT="0" marB="0"/>
                </a:tc>
                <a:tc>
                  <a:txBody>
                    <a:bodyPr/>
                    <a:lstStyle/>
                    <a:p>
                      <a:pPr>
                        <a:lnSpc>
                          <a:spcPct val="107000"/>
                        </a:lnSpc>
                        <a:spcAft>
                          <a:spcPts val="0"/>
                        </a:spcAft>
                      </a:pPr>
                      <a:r>
                        <a:rPr lang="fr-FR" sz="1400">
                          <a:effectLst/>
                        </a:rPr>
                        <a:t>Avis de Non-Objection (ANO) sur le rapport d’évaluation combiné de la DNCMP</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9851" marR="39851" marT="0" marB="0" anchor="ctr"/>
                </a:tc>
                <a:tc>
                  <a:txBody>
                    <a:bodyPr/>
                    <a:lstStyle/>
                    <a:p>
                      <a:pPr>
                        <a:lnSpc>
                          <a:spcPct val="107000"/>
                        </a:lnSpc>
                        <a:spcAft>
                          <a:spcPts val="0"/>
                        </a:spcAft>
                      </a:pPr>
                      <a:r>
                        <a:rPr lang="fr-FR" sz="1400">
                          <a:effectLst/>
                        </a:rPr>
                        <a:t>DNCMP</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9851" marR="39851" marT="0" marB="0" anchor="ctr"/>
                </a:tc>
              </a:tr>
              <a:tr h="402038">
                <a:tc>
                  <a:txBody>
                    <a:bodyPr/>
                    <a:lstStyle/>
                    <a:p>
                      <a:pPr>
                        <a:lnSpc>
                          <a:spcPct val="107000"/>
                        </a:lnSpc>
                        <a:spcAft>
                          <a:spcPts val="0"/>
                        </a:spcAft>
                      </a:pPr>
                      <a:r>
                        <a:rPr lang="fr-FR" sz="1400">
                          <a:effectLst/>
                        </a:rPr>
                        <a:t>41</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9851" marR="39851" marT="0" marB="0"/>
                </a:tc>
                <a:tc>
                  <a:txBody>
                    <a:bodyPr/>
                    <a:lstStyle/>
                    <a:p>
                      <a:pPr>
                        <a:lnSpc>
                          <a:spcPct val="107000"/>
                        </a:lnSpc>
                        <a:spcAft>
                          <a:spcPts val="0"/>
                        </a:spcAft>
                      </a:pPr>
                      <a:r>
                        <a:rPr lang="fr-FR" sz="1400">
                          <a:effectLst/>
                        </a:rPr>
                        <a:t>Invitation du soumissionnaire retenu à la séance de négociation</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9851" marR="39851" marT="0" marB="0" anchor="ctr"/>
                </a:tc>
                <a:tc>
                  <a:txBody>
                    <a:bodyPr/>
                    <a:lstStyle/>
                    <a:p>
                      <a:pPr>
                        <a:lnSpc>
                          <a:spcPct val="107000"/>
                        </a:lnSpc>
                        <a:spcAft>
                          <a:spcPts val="0"/>
                        </a:spcAft>
                      </a:pPr>
                      <a:r>
                        <a:rPr lang="fr-FR" sz="1400">
                          <a:effectLst/>
                        </a:rPr>
                        <a:t>PRMP</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9851" marR="39851" marT="0" marB="0" anchor="ctr"/>
                </a:tc>
              </a:tr>
              <a:tr h="201020">
                <a:tc>
                  <a:txBody>
                    <a:bodyPr/>
                    <a:lstStyle/>
                    <a:p>
                      <a:pPr>
                        <a:lnSpc>
                          <a:spcPct val="107000"/>
                        </a:lnSpc>
                        <a:spcAft>
                          <a:spcPts val="0"/>
                        </a:spcAft>
                      </a:pPr>
                      <a:r>
                        <a:rPr lang="fr-FR" sz="1400">
                          <a:effectLst/>
                        </a:rPr>
                        <a:t>42</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9851" marR="39851" marT="0" marB="0"/>
                </a:tc>
                <a:tc>
                  <a:txBody>
                    <a:bodyPr/>
                    <a:lstStyle/>
                    <a:p>
                      <a:pPr>
                        <a:lnSpc>
                          <a:spcPct val="107000"/>
                        </a:lnSpc>
                        <a:spcAft>
                          <a:spcPts val="0"/>
                        </a:spcAft>
                      </a:pPr>
                      <a:r>
                        <a:rPr lang="fr-FR" sz="1400">
                          <a:effectLst/>
                        </a:rPr>
                        <a:t>Tenue de la session de négociation</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9851" marR="39851" marT="0" marB="0" anchor="ctr"/>
                </a:tc>
                <a:tc>
                  <a:txBody>
                    <a:bodyPr/>
                    <a:lstStyle/>
                    <a:p>
                      <a:pPr>
                        <a:lnSpc>
                          <a:spcPct val="107000"/>
                        </a:lnSpc>
                        <a:spcAft>
                          <a:spcPts val="0"/>
                        </a:spcAft>
                      </a:pPr>
                      <a:r>
                        <a:rPr lang="fr-FR" sz="1400">
                          <a:effectLst/>
                        </a:rPr>
                        <a:t>Commission</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9851" marR="39851" marT="0" marB="0" anchor="ctr"/>
                </a:tc>
              </a:tr>
              <a:tr h="402038">
                <a:tc>
                  <a:txBody>
                    <a:bodyPr/>
                    <a:lstStyle/>
                    <a:p>
                      <a:pPr>
                        <a:lnSpc>
                          <a:spcPct val="107000"/>
                        </a:lnSpc>
                        <a:spcAft>
                          <a:spcPts val="0"/>
                        </a:spcAft>
                      </a:pPr>
                      <a:r>
                        <a:rPr lang="fr-FR" sz="1400">
                          <a:effectLst/>
                        </a:rPr>
                        <a:t>43</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9851" marR="39851" marT="0" marB="0"/>
                </a:tc>
                <a:tc>
                  <a:txBody>
                    <a:bodyPr/>
                    <a:lstStyle/>
                    <a:p>
                      <a:pPr>
                        <a:lnSpc>
                          <a:spcPct val="107000"/>
                        </a:lnSpc>
                        <a:spcAft>
                          <a:spcPts val="0"/>
                        </a:spcAft>
                      </a:pPr>
                      <a:r>
                        <a:rPr lang="fr-FR" sz="1400">
                          <a:effectLst/>
                        </a:rPr>
                        <a:t>Préparation et finalisation du projet de contrat et du procès-verbal de négociation</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9851" marR="39851" marT="0" marB="0" anchor="ctr"/>
                </a:tc>
                <a:tc>
                  <a:txBody>
                    <a:bodyPr/>
                    <a:lstStyle/>
                    <a:p>
                      <a:pPr>
                        <a:lnSpc>
                          <a:spcPct val="107000"/>
                        </a:lnSpc>
                        <a:spcAft>
                          <a:spcPts val="0"/>
                        </a:spcAft>
                      </a:pPr>
                      <a:r>
                        <a:rPr lang="fr-FR" sz="1400">
                          <a:effectLst/>
                        </a:rPr>
                        <a:t>PRMP</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9851" marR="39851" marT="0" marB="0" anchor="ctr"/>
                </a:tc>
              </a:tr>
              <a:tr h="402038">
                <a:tc>
                  <a:txBody>
                    <a:bodyPr/>
                    <a:lstStyle/>
                    <a:p>
                      <a:pPr>
                        <a:lnSpc>
                          <a:spcPct val="107000"/>
                        </a:lnSpc>
                        <a:spcAft>
                          <a:spcPts val="0"/>
                        </a:spcAft>
                      </a:pPr>
                      <a:r>
                        <a:rPr lang="fr-FR" sz="1400">
                          <a:effectLst/>
                        </a:rPr>
                        <a:t>44</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9851" marR="39851" marT="0" marB="0"/>
                </a:tc>
                <a:tc>
                  <a:txBody>
                    <a:bodyPr/>
                    <a:lstStyle/>
                    <a:p>
                      <a:pPr>
                        <a:lnSpc>
                          <a:spcPct val="107000"/>
                        </a:lnSpc>
                        <a:spcAft>
                          <a:spcPts val="0"/>
                        </a:spcAft>
                      </a:pPr>
                      <a:r>
                        <a:rPr lang="fr-FR" sz="1400">
                          <a:effectLst/>
                        </a:rPr>
                        <a:t>Revue du projet de contrat et du PV de négociation par l'AT/PRMP</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9851" marR="39851" marT="0" marB="0" anchor="ctr"/>
                </a:tc>
                <a:tc>
                  <a:txBody>
                    <a:bodyPr/>
                    <a:lstStyle/>
                    <a:p>
                      <a:pPr>
                        <a:lnSpc>
                          <a:spcPct val="107000"/>
                        </a:lnSpc>
                        <a:spcAft>
                          <a:spcPts val="0"/>
                        </a:spcAft>
                      </a:pPr>
                      <a:r>
                        <a:rPr lang="fr-FR" sz="1400">
                          <a:effectLst/>
                        </a:rPr>
                        <a:t>AT/PRMP</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9851" marR="39851" marT="0" marB="0" anchor="ctr"/>
                </a:tc>
              </a:tr>
              <a:tr h="603058">
                <a:tc>
                  <a:txBody>
                    <a:bodyPr/>
                    <a:lstStyle/>
                    <a:p>
                      <a:pPr>
                        <a:lnSpc>
                          <a:spcPct val="107000"/>
                        </a:lnSpc>
                        <a:spcAft>
                          <a:spcPts val="0"/>
                        </a:spcAft>
                      </a:pPr>
                      <a:r>
                        <a:rPr lang="fr-FR" sz="1400">
                          <a:effectLst/>
                        </a:rPr>
                        <a:t>45</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9851" marR="39851" marT="0" marB="0"/>
                </a:tc>
                <a:tc>
                  <a:txBody>
                    <a:bodyPr/>
                    <a:lstStyle/>
                    <a:p>
                      <a:pPr>
                        <a:lnSpc>
                          <a:spcPct val="107000"/>
                        </a:lnSpc>
                        <a:spcAft>
                          <a:spcPts val="0"/>
                        </a:spcAft>
                      </a:pPr>
                      <a:r>
                        <a:rPr lang="fr-FR" sz="1400">
                          <a:effectLst/>
                        </a:rPr>
                        <a:t>Transmission du projet de contrat  et du PV de négociation à l'Avis de Non-Objection des PTF avec copie au Secrétaire Général du MEPUA</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39851" marR="39851" marT="0" marB="0" anchor="ctr"/>
                </a:tc>
                <a:tc>
                  <a:txBody>
                    <a:bodyPr/>
                    <a:lstStyle/>
                    <a:p>
                      <a:pPr>
                        <a:lnSpc>
                          <a:spcPct val="107000"/>
                        </a:lnSpc>
                        <a:spcAft>
                          <a:spcPts val="0"/>
                        </a:spcAft>
                      </a:pPr>
                      <a:r>
                        <a:rPr lang="fr-FR" sz="1400" dirty="0">
                          <a:effectLst/>
                        </a:rPr>
                        <a:t>PRMP</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9851" marR="39851" marT="0" marB="0" anchor="ctr"/>
                </a:tc>
              </a:tr>
            </a:tbl>
          </a:graphicData>
        </a:graphic>
      </p:graphicFrame>
    </p:spTree>
    <p:extLst>
      <p:ext uri="{BB962C8B-B14F-4D97-AF65-F5344CB8AC3E}">
        <p14:creationId xmlns:p14="http://schemas.microsoft.com/office/powerpoint/2010/main" val="19280807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nvPr>
        </p:nvSpPr>
        <p:spPr/>
        <p:txBody>
          <a:bodyPr/>
          <a:lstStyle/>
          <a:p>
            <a:fld id="{C0BFD988-8F53-7E4D-B1A1-1DBAF7DEBB6C}" type="slidenum">
              <a:rPr lang="fr-FR" smtClean="0"/>
              <a:t>16</a:t>
            </a:fld>
            <a:endParaRPr lang="fr-FR" dirty="0"/>
          </a:p>
        </p:txBody>
      </p:sp>
      <p:sp>
        <p:nvSpPr>
          <p:cNvPr id="10" name="AutoShape 2" descr="Panneau de signalisation de danger en France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8" name="Espace réservé du texte 17"/>
          <p:cNvSpPr>
            <a:spLocks noGrp="1"/>
          </p:cNvSpPr>
          <p:nvPr>
            <p:ph type="body" sz="quarter" idx="14"/>
          </p:nvPr>
        </p:nvSpPr>
        <p:spPr>
          <a:xfrm>
            <a:off x="380168" y="1214969"/>
            <a:ext cx="4511675" cy="313953"/>
          </a:xfrm>
        </p:spPr>
        <p:txBody>
          <a:bodyPr/>
          <a:lstStyle/>
          <a:p>
            <a:r>
              <a:rPr lang="fr-FR" dirty="0" smtClean="0"/>
              <a:t>Cycles de quelques activités</a:t>
            </a:r>
            <a:endParaRPr lang="fr-FR" dirty="0"/>
          </a:p>
        </p:txBody>
      </p:sp>
      <p:pic>
        <p:nvPicPr>
          <p:cNvPr id="19" name="Imag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799" y="213148"/>
            <a:ext cx="856490" cy="847346"/>
          </a:xfrm>
          <a:prstGeom prst="rect">
            <a:avLst/>
          </a:prstGeom>
        </p:spPr>
      </p:pic>
      <p:sp>
        <p:nvSpPr>
          <p:cNvPr id="7" name="Rectangle 2"/>
          <p:cNvSpPr>
            <a:spLocks noGrp="1" noChangeArrowheads="1"/>
          </p:cNvSpPr>
          <p:nvPr>
            <p:ph type="body" sz="quarter" idx="18"/>
          </p:nvPr>
        </p:nvSpPr>
        <p:spPr bwMode="auto">
          <a:xfrm>
            <a:off x="411737" y="1683397"/>
            <a:ext cx="768451" cy="278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endParaRPr lang="fr-FR" dirty="0"/>
          </a:p>
        </p:txBody>
      </p:sp>
      <p:sp>
        <p:nvSpPr>
          <p:cNvPr id="11" name="Rectangle 3"/>
          <p:cNvSpPr>
            <a:spLocks noChangeArrowheads="1"/>
          </p:cNvSpPr>
          <p:nvPr/>
        </p:nvSpPr>
        <p:spPr bwMode="auto">
          <a:xfrm>
            <a:off x="-3219056" y="1956384"/>
            <a:ext cx="17517670" cy="464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a:p>
        </p:txBody>
      </p:sp>
      <p:graphicFrame>
        <p:nvGraphicFramePr>
          <p:cNvPr id="2" name="Tableau 1"/>
          <p:cNvGraphicFramePr>
            <a:graphicFrameLocks noGrp="1"/>
          </p:cNvGraphicFramePr>
          <p:nvPr>
            <p:extLst>
              <p:ext uri="{D42A27DB-BD31-4B8C-83A1-F6EECF244321}">
                <p14:modId xmlns:p14="http://schemas.microsoft.com/office/powerpoint/2010/main" val="3240927492"/>
              </p:ext>
            </p:extLst>
          </p:nvPr>
        </p:nvGraphicFramePr>
        <p:xfrm>
          <a:off x="460375" y="1683393"/>
          <a:ext cx="9101913" cy="5504180"/>
        </p:xfrm>
        <a:graphic>
          <a:graphicData uri="http://schemas.openxmlformats.org/drawingml/2006/table">
            <a:tbl>
              <a:tblPr firstRow="1" firstCol="1" bandRow="1">
                <a:tableStyleId>{5C22544A-7EE6-4342-B048-85BDC9FD1C3A}</a:tableStyleId>
              </a:tblPr>
              <a:tblGrid>
                <a:gridCol w="427640"/>
                <a:gridCol w="6759930"/>
                <a:gridCol w="1914343"/>
              </a:tblGrid>
              <a:tr h="414999">
                <a:tc>
                  <a:txBody>
                    <a:bodyPr/>
                    <a:lstStyle/>
                    <a:p>
                      <a:pPr>
                        <a:lnSpc>
                          <a:spcPct val="107000"/>
                        </a:lnSpc>
                        <a:spcAft>
                          <a:spcPts val="0"/>
                        </a:spcAft>
                      </a:pPr>
                      <a:r>
                        <a:rPr lang="fr-FR" sz="1400">
                          <a:effectLst/>
                        </a:rPr>
                        <a:t>46</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1937" marR="41937" marT="0" marB="0"/>
                </a:tc>
                <a:tc>
                  <a:txBody>
                    <a:bodyPr/>
                    <a:lstStyle/>
                    <a:p>
                      <a:pPr>
                        <a:lnSpc>
                          <a:spcPct val="107000"/>
                        </a:lnSpc>
                        <a:spcAft>
                          <a:spcPts val="0"/>
                        </a:spcAft>
                      </a:pPr>
                      <a:r>
                        <a:rPr lang="fr-FR" sz="1400">
                          <a:effectLst/>
                        </a:rPr>
                        <a:t>Avis de Non-Objection (ANO) sur le projet de contrat et du PV de négociation des PTF</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1937" marR="41937" marT="0" marB="0" anchor="ctr"/>
                </a:tc>
                <a:tc>
                  <a:txBody>
                    <a:bodyPr/>
                    <a:lstStyle/>
                    <a:p>
                      <a:pPr>
                        <a:lnSpc>
                          <a:spcPct val="107000"/>
                        </a:lnSpc>
                        <a:spcAft>
                          <a:spcPts val="0"/>
                        </a:spcAft>
                      </a:pPr>
                      <a:r>
                        <a:rPr lang="fr-FR" sz="1400">
                          <a:effectLst/>
                        </a:rPr>
                        <a:t>PTF</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1937" marR="41937" marT="0" marB="0" anchor="ctr"/>
                </a:tc>
              </a:tr>
              <a:tr h="414999">
                <a:tc>
                  <a:txBody>
                    <a:bodyPr/>
                    <a:lstStyle/>
                    <a:p>
                      <a:pPr>
                        <a:lnSpc>
                          <a:spcPct val="107000"/>
                        </a:lnSpc>
                        <a:spcAft>
                          <a:spcPts val="0"/>
                        </a:spcAft>
                      </a:pPr>
                      <a:r>
                        <a:rPr lang="fr-FR" sz="1400">
                          <a:effectLst/>
                        </a:rPr>
                        <a:t>47</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1937" marR="41937" marT="0" marB="0"/>
                </a:tc>
                <a:tc>
                  <a:txBody>
                    <a:bodyPr/>
                    <a:lstStyle/>
                    <a:p>
                      <a:pPr>
                        <a:lnSpc>
                          <a:spcPct val="107000"/>
                        </a:lnSpc>
                        <a:spcAft>
                          <a:spcPts val="0"/>
                        </a:spcAft>
                      </a:pPr>
                      <a:r>
                        <a:rPr lang="fr-FR" sz="1400">
                          <a:effectLst/>
                        </a:rPr>
                        <a:t>Transmission du projet de contrat du PV de négociation à l'Avis de Non-Objection de la DNCMP</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1937" marR="41937" marT="0" marB="0" anchor="ctr"/>
                </a:tc>
                <a:tc>
                  <a:txBody>
                    <a:bodyPr/>
                    <a:lstStyle/>
                    <a:p>
                      <a:pPr>
                        <a:lnSpc>
                          <a:spcPct val="107000"/>
                        </a:lnSpc>
                        <a:spcAft>
                          <a:spcPts val="0"/>
                        </a:spcAft>
                      </a:pPr>
                      <a:r>
                        <a:rPr lang="fr-FR" sz="1400">
                          <a:effectLst/>
                        </a:rPr>
                        <a:t>PRMP</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1937" marR="41937" marT="0" marB="0" anchor="ctr"/>
                </a:tc>
              </a:tr>
              <a:tr h="414999">
                <a:tc>
                  <a:txBody>
                    <a:bodyPr/>
                    <a:lstStyle/>
                    <a:p>
                      <a:pPr>
                        <a:lnSpc>
                          <a:spcPct val="107000"/>
                        </a:lnSpc>
                        <a:spcAft>
                          <a:spcPts val="0"/>
                        </a:spcAft>
                      </a:pPr>
                      <a:r>
                        <a:rPr lang="fr-FR" sz="1400">
                          <a:effectLst/>
                        </a:rPr>
                        <a:t>48</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1937" marR="41937" marT="0" marB="0"/>
                </a:tc>
                <a:tc>
                  <a:txBody>
                    <a:bodyPr/>
                    <a:lstStyle/>
                    <a:p>
                      <a:pPr>
                        <a:lnSpc>
                          <a:spcPct val="107000"/>
                        </a:lnSpc>
                        <a:spcAft>
                          <a:spcPts val="0"/>
                        </a:spcAft>
                      </a:pPr>
                      <a:r>
                        <a:rPr lang="fr-FR" sz="1400">
                          <a:effectLst/>
                        </a:rPr>
                        <a:t>Avis de Non-Objection (ANO) sur le projet de contrat  et le PV de négociation de la DNCMP</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1937" marR="41937" marT="0" marB="0" anchor="ctr"/>
                </a:tc>
                <a:tc>
                  <a:txBody>
                    <a:bodyPr/>
                    <a:lstStyle/>
                    <a:p>
                      <a:pPr>
                        <a:lnSpc>
                          <a:spcPct val="107000"/>
                        </a:lnSpc>
                        <a:spcAft>
                          <a:spcPts val="0"/>
                        </a:spcAft>
                      </a:pPr>
                      <a:r>
                        <a:rPr lang="fr-FR" sz="1400">
                          <a:effectLst/>
                        </a:rPr>
                        <a:t>DNCMP</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1937" marR="41937" marT="0" marB="0" anchor="ctr"/>
                </a:tc>
              </a:tr>
              <a:tr h="414999">
                <a:tc>
                  <a:txBody>
                    <a:bodyPr/>
                    <a:lstStyle/>
                    <a:p>
                      <a:pPr>
                        <a:lnSpc>
                          <a:spcPct val="107000"/>
                        </a:lnSpc>
                        <a:spcAft>
                          <a:spcPts val="0"/>
                        </a:spcAft>
                      </a:pPr>
                      <a:r>
                        <a:rPr lang="fr-FR" sz="1400">
                          <a:effectLst/>
                        </a:rPr>
                        <a:t>49</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1937" marR="41937" marT="0" marB="0"/>
                </a:tc>
                <a:tc>
                  <a:txBody>
                    <a:bodyPr/>
                    <a:lstStyle/>
                    <a:p>
                      <a:pPr>
                        <a:lnSpc>
                          <a:spcPct val="107000"/>
                        </a:lnSpc>
                        <a:spcAft>
                          <a:spcPts val="0"/>
                        </a:spcAft>
                      </a:pPr>
                      <a:r>
                        <a:rPr lang="fr-FR" sz="1400">
                          <a:effectLst/>
                        </a:rPr>
                        <a:t>Examen des recours éventuels des soumissionnaires par l’ARMP</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1937" marR="41937" marT="0" marB="0" anchor="ctr"/>
                </a:tc>
                <a:tc>
                  <a:txBody>
                    <a:bodyPr/>
                    <a:lstStyle/>
                    <a:p>
                      <a:pPr>
                        <a:lnSpc>
                          <a:spcPct val="107000"/>
                        </a:lnSpc>
                        <a:spcAft>
                          <a:spcPts val="0"/>
                        </a:spcAft>
                      </a:pPr>
                      <a:r>
                        <a:rPr lang="fr-FR" sz="1400">
                          <a:effectLst/>
                        </a:rPr>
                        <a:t>ARMP</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1937" marR="41937" marT="0" marB="0" anchor="ctr"/>
                </a:tc>
              </a:tr>
              <a:tr h="207500">
                <a:tc>
                  <a:txBody>
                    <a:bodyPr/>
                    <a:lstStyle/>
                    <a:p>
                      <a:pPr>
                        <a:lnSpc>
                          <a:spcPct val="107000"/>
                        </a:lnSpc>
                        <a:spcAft>
                          <a:spcPts val="0"/>
                        </a:spcAft>
                      </a:pPr>
                      <a:r>
                        <a:rPr lang="fr-FR" sz="1400">
                          <a:effectLst/>
                        </a:rPr>
                        <a:t>50</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1937" marR="41937" marT="0" marB="0"/>
                </a:tc>
                <a:tc>
                  <a:txBody>
                    <a:bodyPr/>
                    <a:lstStyle/>
                    <a:p>
                      <a:pPr>
                        <a:lnSpc>
                          <a:spcPct val="107000"/>
                        </a:lnSpc>
                        <a:spcAft>
                          <a:spcPts val="0"/>
                        </a:spcAft>
                      </a:pPr>
                      <a:r>
                        <a:rPr lang="fr-FR" sz="1400">
                          <a:effectLst/>
                        </a:rPr>
                        <a:t>Notification d’attribution définitive</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1937" marR="41937" marT="0" marB="0" anchor="ctr"/>
                </a:tc>
                <a:tc>
                  <a:txBody>
                    <a:bodyPr/>
                    <a:lstStyle/>
                    <a:p>
                      <a:pPr>
                        <a:lnSpc>
                          <a:spcPct val="107000"/>
                        </a:lnSpc>
                        <a:spcAft>
                          <a:spcPts val="0"/>
                        </a:spcAft>
                      </a:pPr>
                      <a:r>
                        <a:rPr lang="fr-FR" sz="1400">
                          <a:effectLst/>
                        </a:rPr>
                        <a:t>PRMP</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1937" marR="41937" marT="0" marB="0" anchor="ctr"/>
                </a:tc>
              </a:tr>
              <a:tr h="207500">
                <a:tc>
                  <a:txBody>
                    <a:bodyPr/>
                    <a:lstStyle/>
                    <a:p>
                      <a:pPr>
                        <a:lnSpc>
                          <a:spcPct val="107000"/>
                        </a:lnSpc>
                        <a:spcAft>
                          <a:spcPts val="0"/>
                        </a:spcAft>
                      </a:pPr>
                      <a:r>
                        <a:rPr lang="fr-FR" sz="1400">
                          <a:effectLst/>
                        </a:rPr>
                        <a:t>51</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1937" marR="41937" marT="0" marB="0"/>
                </a:tc>
                <a:tc>
                  <a:txBody>
                    <a:bodyPr/>
                    <a:lstStyle/>
                    <a:p>
                      <a:pPr>
                        <a:lnSpc>
                          <a:spcPct val="107000"/>
                        </a:lnSpc>
                        <a:spcAft>
                          <a:spcPts val="0"/>
                        </a:spcAft>
                      </a:pPr>
                      <a:r>
                        <a:rPr lang="fr-FR" sz="1400">
                          <a:effectLst/>
                        </a:rPr>
                        <a:t>Engagement du contrat </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1937" marR="41937" marT="0" marB="0" anchor="ctr"/>
                </a:tc>
                <a:tc>
                  <a:txBody>
                    <a:bodyPr/>
                    <a:lstStyle/>
                    <a:p>
                      <a:pPr>
                        <a:lnSpc>
                          <a:spcPct val="107000"/>
                        </a:lnSpc>
                        <a:spcAft>
                          <a:spcPts val="0"/>
                        </a:spcAft>
                      </a:pPr>
                      <a:r>
                        <a:rPr lang="fr-FR" sz="1400">
                          <a:effectLst/>
                        </a:rPr>
                        <a:t>DAF</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1937" marR="41937" marT="0" marB="0" anchor="ctr"/>
                </a:tc>
              </a:tr>
              <a:tr h="207500">
                <a:tc>
                  <a:txBody>
                    <a:bodyPr/>
                    <a:lstStyle/>
                    <a:p>
                      <a:pPr>
                        <a:lnSpc>
                          <a:spcPct val="107000"/>
                        </a:lnSpc>
                        <a:spcAft>
                          <a:spcPts val="0"/>
                        </a:spcAft>
                      </a:pPr>
                      <a:r>
                        <a:rPr lang="fr-FR" sz="1400">
                          <a:effectLst/>
                        </a:rPr>
                        <a:t>52</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1937" marR="41937" marT="0" marB="0"/>
                </a:tc>
                <a:tc>
                  <a:txBody>
                    <a:bodyPr/>
                    <a:lstStyle/>
                    <a:p>
                      <a:pPr>
                        <a:lnSpc>
                          <a:spcPct val="107000"/>
                        </a:lnSpc>
                        <a:spcAft>
                          <a:spcPts val="0"/>
                        </a:spcAft>
                      </a:pPr>
                      <a:r>
                        <a:rPr lang="fr-FR" sz="1400">
                          <a:effectLst/>
                        </a:rPr>
                        <a:t>Visa du Contrat par le contrôle Financier</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1937" marR="41937" marT="0" marB="0" anchor="ctr"/>
                </a:tc>
                <a:tc>
                  <a:txBody>
                    <a:bodyPr/>
                    <a:lstStyle/>
                    <a:p>
                      <a:pPr>
                        <a:lnSpc>
                          <a:spcPct val="107000"/>
                        </a:lnSpc>
                        <a:spcAft>
                          <a:spcPts val="0"/>
                        </a:spcAft>
                      </a:pPr>
                      <a:r>
                        <a:rPr lang="fr-FR" sz="1400">
                          <a:effectLst/>
                        </a:rPr>
                        <a:t>Contrôle Financier</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1937" marR="41937" marT="0" marB="0" anchor="ctr"/>
                </a:tc>
              </a:tr>
              <a:tr h="414999">
                <a:tc>
                  <a:txBody>
                    <a:bodyPr/>
                    <a:lstStyle/>
                    <a:p>
                      <a:pPr>
                        <a:lnSpc>
                          <a:spcPct val="107000"/>
                        </a:lnSpc>
                        <a:spcAft>
                          <a:spcPts val="0"/>
                        </a:spcAft>
                      </a:pPr>
                      <a:r>
                        <a:rPr lang="fr-FR" sz="1400">
                          <a:effectLst/>
                        </a:rPr>
                        <a:t>53</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1937" marR="41937" marT="0" marB="0"/>
                </a:tc>
                <a:tc>
                  <a:txBody>
                    <a:bodyPr/>
                    <a:lstStyle/>
                    <a:p>
                      <a:pPr>
                        <a:lnSpc>
                          <a:spcPct val="107000"/>
                        </a:lnSpc>
                        <a:spcAft>
                          <a:spcPts val="0"/>
                        </a:spcAft>
                      </a:pPr>
                      <a:r>
                        <a:rPr lang="fr-FR" sz="1400">
                          <a:effectLst/>
                        </a:rPr>
                        <a:t>Signature du contrat et approbation du contrat par l’autorité contractant</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1937" marR="41937" marT="0" marB="0" anchor="ctr"/>
                </a:tc>
                <a:tc>
                  <a:txBody>
                    <a:bodyPr/>
                    <a:lstStyle/>
                    <a:p>
                      <a:pPr>
                        <a:lnSpc>
                          <a:spcPct val="107000"/>
                        </a:lnSpc>
                        <a:spcAft>
                          <a:spcPts val="0"/>
                        </a:spcAft>
                      </a:pPr>
                      <a:r>
                        <a:rPr lang="fr-FR" sz="1400">
                          <a:effectLst/>
                        </a:rPr>
                        <a:t>Ministre </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1937" marR="41937" marT="0" marB="0" anchor="ctr"/>
                </a:tc>
              </a:tr>
              <a:tr h="207500">
                <a:tc>
                  <a:txBody>
                    <a:bodyPr/>
                    <a:lstStyle/>
                    <a:p>
                      <a:pPr>
                        <a:lnSpc>
                          <a:spcPct val="107000"/>
                        </a:lnSpc>
                        <a:spcAft>
                          <a:spcPts val="0"/>
                        </a:spcAft>
                      </a:pPr>
                      <a:r>
                        <a:rPr lang="fr-FR" sz="1400">
                          <a:effectLst/>
                        </a:rPr>
                        <a:t>54</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1937" marR="41937" marT="0" marB="0"/>
                </a:tc>
                <a:tc>
                  <a:txBody>
                    <a:bodyPr/>
                    <a:lstStyle/>
                    <a:p>
                      <a:pPr>
                        <a:lnSpc>
                          <a:spcPct val="107000"/>
                        </a:lnSpc>
                        <a:spcAft>
                          <a:spcPts val="0"/>
                        </a:spcAft>
                      </a:pPr>
                      <a:r>
                        <a:rPr lang="fr-FR" sz="1400">
                          <a:effectLst/>
                        </a:rPr>
                        <a:t>Publication d’attribution définitive</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1937" marR="41937" marT="0" marB="0" anchor="ctr"/>
                </a:tc>
                <a:tc>
                  <a:txBody>
                    <a:bodyPr/>
                    <a:lstStyle/>
                    <a:p>
                      <a:pPr>
                        <a:lnSpc>
                          <a:spcPct val="107000"/>
                        </a:lnSpc>
                        <a:spcAft>
                          <a:spcPts val="0"/>
                        </a:spcAft>
                      </a:pPr>
                      <a:r>
                        <a:rPr lang="fr-FR" sz="1400">
                          <a:effectLst/>
                        </a:rPr>
                        <a:t>DCMP</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1937" marR="41937" marT="0" marB="0" anchor="ctr"/>
                </a:tc>
              </a:tr>
              <a:tr h="207500">
                <a:tc>
                  <a:txBody>
                    <a:bodyPr/>
                    <a:lstStyle/>
                    <a:p>
                      <a:pPr>
                        <a:lnSpc>
                          <a:spcPct val="107000"/>
                        </a:lnSpc>
                        <a:spcAft>
                          <a:spcPts val="0"/>
                        </a:spcAft>
                      </a:pPr>
                      <a:r>
                        <a:rPr lang="fr-FR" sz="1400">
                          <a:effectLst/>
                        </a:rPr>
                        <a:t>55</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1937" marR="41937" marT="0" marB="0"/>
                </a:tc>
                <a:tc>
                  <a:txBody>
                    <a:bodyPr/>
                    <a:lstStyle/>
                    <a:p>
                      <a:pPr>
                        <a:lnSpc>
                          <a:spcPct val="107000"/>
                        </a:lnSpc>
                        <a:spcAft>
                          <a:spcPts val="0"/>
                        </a:spcAft>
                      </a:pPr>
                      <a:r>
                        <a:rPr lang="fr-FR" sz="1400">
                          <a:effectLst/>
                        </a:rPr>
                        <a:t>Immatriculation du contrat</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1937" marR="41937" marT="0" marB="0" anchor="ctr"/>
                </a:tc>
                <a:tc>
                  <a:txBody>
                    <a:bodyPr/>
                    <a:lstStyle/>
                    <a:p>
                      <a:pPr>
                        <a:lnSpc>
                          <a:spcPct val="107000"/>
                        </a:lnSpc>
                        <a:spcAft>
                          <a:spcPts val="0"/>
                        </a:spcAft>
                      </a:pPr>
                      <a:r>
                        <a:rPr lang="fr-FR" sz="1400">
                          <a:effectLst/>
                        </a:rPr>
                        <a:t>DCMP</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1937" marR="41937" marT="0" marB="0" anchor="ctr"/>
                </a:tc>
              </a:tr>
              <a:tr h="383076">
                <a:tc>
                  <a:txBody>
                    <a:bodyPr/>
                    <a:lstStyle/>
                    <a:p>
                      <a:pPr>
                        <a:lnSpc>
                          <a:spcPct val="107000"/>
                        </a:lnSpc>
                        <a:spcAft>
                          <a:spcPts val="0"/>
                        </a:spcAft>
                      </a:pPr>
                      <a:r>
                        <a:rPr lang="fr-FR" sz="1400">
                          <a:effectLst/>
                        </a:rPr>
                        <a:t>56</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1937" marR="41937" marT="0" marB="0"/>
                </a:tc>
                <a:tc>
                  <a:txBody>
                    <a:bodyPr/>
                    <a:lstStyle/>
                    <a:p>
                      <a:pPr>
                        <a:lnSpc>
                          <a:spcPct val="107000"/>
                        </a:lnSpc>
                        <a:spcAft>
                          <a:spcPts val="0"/>
                        </a:spcAft>
                      </a:pPr>
                      <a:r>
                        <a:rPr lang="fr-FR" sz="1400">
                          <a:effectLst/>
                        </a:rPr>
                        <a:t>Enregistrement du contrat</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1937" marR="41937" marT="0" marB="0" anchor="ctr"/>
                </a:tc>
                <a:tc>
                  <a:txBody>
                    <a:bodyPr/>
                    <a:lstStyle/>
                    <a:p>
                      <a:pPr>
                        <a:lnSpc>
                          <a:spcPct val="107000"/>
                        </a:lnSpc>
                        <a:spcAft>
                          <a:spcPts val="0"/>
                        </a:spcAft>
                      </a:pPr>
                      <a:r>
                        <a:rPr lang="fr-FR" sz="1400">
                          <a:effectLst/>
                        </a:rPr>
                        <a:t>Direction Nationale des Impôts</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1937" marR="41937" marT="0" marB="0" anchor="ctr"/>
                </a:tc>
              </a:tr>
              <a:tr h="207500">
                <a:tc>
                  <a:txBody>
                    <a:bodyPr/>
                    <a:lstStyle/>
                    <a:p>
                      <a:pPr>
                        <a:lnSpc>
                          <a:spcPct val="107000"/>
                        </a:lnSpc>
                        <a:spcAft>
                          <a:spcPts val="0"/>
                        </a:spcAft>
                      </a:pPr>
                      <a:r>
                        <a:rPr lang="fr-FR" sz="1400">
                          <a:effectLst/>
                        </a:rPr>
                        <a:t>57</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1937" marR="41937" marT="0" marB="0"/>
                </a:tc>
                <a:tc>
                  <a:txBody>
                    <a:bodyPr/>
                    <a:lstStyle/>
                    <a:p>
                      <a:pPr>
                        <a:lnSpc>
                          <a:spcPct val="107000"/>
                        </a:lnSpc>
                        <a:spcAft>
                          <a:spcPts val="0"/>
                        </a:spcAft>
                      </a:pPr>
                      <a:r>
                        <a:rPr lang="fr-FR" sz="1400">
                          <a:effectLst/>
                        </a:rPr>
                        <a:t>Dispatching du contrat</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1937" marR="41937" marT="0" marB="0" anchor="ctr"/>
                </a:tc>
                <a:tc>
                  <a:txBody>
                    <a:bodyPr/>
                    <a:lstStyle/>
                    <a:p>
                      <a:pPr>
                        <a:lnSpc>
                          <a:spcPct val="107000"/>
                        </a:lnSpc>
                        <a:spcAft>
                          <a:spcPts val="0"/>
                        </a:spcAft>
                      </a:pPr>
                      <a:r>
                        <a:rPr lang="fr-FR" sz="1400">
                          <a:effectLst/>
                        </a:rPr>
                        <a:t>PRMP</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1937" marR="41937" marT="0" marB="0" anchor="ctr"/>
                </a:tc>
              </a:tr>
              <a:tr h="207500">
                <a:tc>
                  <a:txBody>
                    <a:bodyPr/>
                    <a:lstStyle/>
                    <a:p>
                      <a:pPr>
                        <a:lnSpc>
                          <a:spcPct val="107000"/>
                        </a:lnSpc>
                        <a:spcAft>
                          <a:spcPts val="0"/>
                        </a:spcAft>
                      </a:pPr>
                      <a:r>
                        <a:rPr lang="fr-FR" sz="1400">
                          <a:effectLst/>
                        </a:rPr>
                        <a:t>58</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1937" marR="41937" marT="0" marB="0"/>
                </a:tc>
                <a:tc>
                  <a:txBody>
                    <a:bodyPr/>
                    <a:lstStyle/>
                    <a:p>
                      <a:pPr>
                        <a:lnSpc>
                          <a:spcPct val="107000"/>
                        </a:lnSpc>
                        <a:spcAft>
                          <a:spcPts val="0"/>
                        </a:spcAft>
                      </a:pPr>
                      <a:r>
                        <a:rPr lang="fr-FR" sz="1400">
                          <a:effectLst/>
                        </a:rPr>
                        <a:t>Réception </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1937" marR="41937" marT="0" marB="0" anchor="ctr"/>
                </a:tc>
                <a:tc>
                  <a:txBody>
                    <a:bodyPr/>
                    <a:lstStyle/>
                    <a:p>
                      <a:pPr>
                        <a:lnSpc>
                          <a:spcPct val="107000"/>
                        </a:lnSpc>
                        <a:spcAft>
                          <a:spcPts val="0"/>
                        </a:spcAft>
                      </a:pPr>
                      <a:r>
                        <a:rPr lang="fr-FR" sz="1400">
                          <a:effectLst/>
                        </a:rPr>
                        <a:t>Commission</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1937" marR="41937" marT="0" marB="0" anchor="ctr"/>
                </a:tc>
              </a:tr>
              <a:tr h="207500">
                <a:tc>
                  <a:txBody>
                    <a:bodyPr/>
                    <a:lstStyle/>
                    <a:p>
                      <a:pPr>
                        <a:lnSpc>
                          <a:spcPct val="107000"/>
                        </a:lnSpc>
                        <a:spcAft>
                          <a:spcPts val="0"/>
                        </a:spcAft>
                      </a:pPr>
                      <a:r>
                        <a:rPr lang="fr-FR" sz="1400">
                          <a:effectLst/>
                        </a:rPr>
                        <a:t>59</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1937" marR="41937" marT="0" marB="0"/>
                </a:tc>
                <a:tc>
                  <a:txBody>
                    <a:bodyPr/>
                    <a:lstStyle/>
                    <a:p>
                      <a:pPr>
                        <a:lnSpc>
                          <a:spcPct val="107000"/>
                        </a:lnSpc>
                        <a:spcAft>
                          <a:spcPts val="0"/>
                        </a:spcAft>
                      </a:pPr>
                      <a:r>
                        <a:rPr lang="fr-FR" sz="1400">
                          <a:effectLst/>
                        </a:rPr>
                        <a:t>Paiement des opérateurs</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1937" marR="41937" marT="0" marB="0" anchor="ctr"/>
                </a:tc>
                <a:tc>
                  <a:txBody>
                    <a:bodyPr/>
                    <a:lstStyle/>
                    <a:p>
                      <a:pPr>
                        <a:lnSpc>
                          <a:spcPct val="107000"/>
                        </a:lnSpc>
                        <a:spcAft>
                          <a:spcPts val="0"/>
                        </a:spcAft>
                      </a:pPr>
                      <a:r>
                        <a:rPr lang="fr-FR" sz="1400">
                          <a:effectLst/>
                        </a:rPr>
                        <a:t>DAF</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1937" marR="41937" marT="0" marB="0" anchor="ctr"/>
                </a:tc>
              </a:tr>
              <a:tr h="375760">
                <a:tc>
                  <a:txBody>
                    <a:bodyPr/>
                    <a:lstStyle/>
                    <a:p>
                      <a:pPr>
                        <a:lnSpc>
                          <a:spcPct val="107000"/>
                        </a:lnSpc>
                        <a:spcAft>
                          <a:spcPts val="0"/>
                        </a:spcAft>
                      </a:pPr>
                      <a:r>
                        <a:rPr lang="fr-FR" sz="1400">
                          <a:effectLst/>
                        </a:rPr>
                        <a:t>60</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1937" marR="41937" marT="0" marB="0"/>
                </a:tc>
                <a:tc>
                  <a:txBody>
                    <a:bodyPr/>
                    <a:lstStyle/>
                    <a:p>
                      <a:pPr>
                        <a:lnSpc>
                          <a:spcPct val="107000"/>
                        </a:lnSpc>
                        <a:spcAft>
                          <a:spcPts val="0"/>
                        </a:spcAft>
                      </a:pPr>
                      <a:r>
                        <a:rPr lang="fr-FR" sz="1400">
                          <a:effectLst/>
                        </a:rPr>
                        <a:t>Suivi </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1937" marR="41937" marT="0" marB="0" anchor="ctr"/>
                </a:tc>
                <a:tc>
                  <a:txBody>
                    <a:bodyPr/>
                    <a:lstStyle/>
                    <a:p>
                      <a:pPr>
                        <a:lnSpc>
                          <a:spcPct val="107000"/>
                        </a:lnSpc>
                        <a:spcAft>
                          <a:spcPts val="0"/>
                        </a:spcAft>
                      </a:pPr>
                      <a:r>
                        <a:rPr lang="fr-FR" sz="1400">
                          <a:effectLst/>
                        </a:rPr>
                        <a:t>Service responsable</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1937" marR="41937" marT="0" marB="0" anchor="ctr"/>
                </a:tc>
              </a:tr>
              <a:tr h="414999">
                <a:tc>
                  <a:txBody>
                    <a:bodyPr/>
                    <a:lstStyle/>
                    <a:p>
                      <a:pPr>
                        <a:lnSpc>
                          <a:spcPct val="107000"/>
                        </a:lnSpc>
                        <a:spcAft>
                          <a:spcPts val="0"/>
                        </a:spcAft>
                      </a:pPr>
                      <a:r>
                        <a:rPr lang="fr-FR" sz="1400">
                          <a:effectLst/>
                        </a:rPr>
                        <a:t>61</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1937" marR="41937" marT="0" marB="0"/>
                </a:tc>
                <a:tc>
                  <a:txBody>
                    <a:bodyPr/>
                    <a:lstStyle/>
                    <a:p>
                      <a:pPr>
                        <a:lnSpc>
                          <a:spcPct val="107000"/>
                        </a:lnSpc>
                        <a:spcAft>
                          <a:spcPts val="0"/>
                        </a:spcAft>
                      </a:pPr>
                      <a:r>
                        <a:rPr lang="fr-FR" sz="1400">
                          <a:effectLst/>
                        </a:rPr>
                        <a:t>Archivages des pièces justificatives de la passation des marchés pour les besoins de l'audit</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1937" marR="41937" marT="0" marB="0" anchor="ctr"/>
                </a:tc>
                <a:tc>
                  <a:txBody>
                    <a:bodyPr/>
                    <a:lstStyle/>
                    <a:p>
                      <a:pPr>
                        <a:lnSpc>
                          <a:spcPct val="107000"/>
                        </a:lnSpc>
                        <a:spcAft>
                          <a:spcPts val="0"/>
                        </a:spcAft>
                      </a:pPr>
                      <a:r>
                        <a:rPr lang="fr-FR" sz="1400">
                          <a:effectLst/>
                        </a:rPr>
                        <a:t>PRMP</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1937" marR="41937" marT="0" marB="0" anchor="ctr"/>
                </a:tc>
              </a:tr>
              <a:tr h="414999">
                <a:tc>
                  <a:txBody>
                    <a:bodyPr/>
                    <a:lstStyle/>
                    <a:p>
                      <a:pPr>
                        <a:lnSpc>
                          <a:spcPct val="107000"/>
                        </a:lnSpc>
                        <a:spcAft>
                          <a:spcPts val="0"/>
                        </a:spcAft>
                      </a:pPr>
                      <a:r>
                        <a:rPr lang="fr-FR" sz="1400">
                          <a:effectLst/>
                        </a:rPr>
                        <a:t>62</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1937" marR="41937" marT="0" marB="0"/>
                </a:tc>
                <a:tc>
                  <a:txBody>
                    <a:bodyPr/>
                    <a:lstStyle/>
                    <a:p>
                      <a:pPr>
                        <a:lnSpc>
                          <a:spcPct val="107000"/>
                        </a:lnSpc>
                        <a:spcAft>
                          <a:spcPts val="0"/>
                        </a:spcAft>
                      </a:pPr>
                      <a:r>
                        <a:rPr lang="fr-FR" sz="1400">
                          <a:effectLst/>
                        </a:rPr>
                        <a:t>Archivages des pièces justificatives du paiement pour les besoins de l'audit</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1937" marR="41937" marT="0" marB="0" anchor="ctr"/>
                </a:tc>
                <a:tc>
                  <a:txBody>
                    <a:bodyPr/>
                    <a:lstStyle/>
                    <a:p>
                      <a:pPr>
                        <a:lnSpc>
                          <a:spcPct val="107000"/>
                        </a:lnSpc>
                        <a:spcAft>
                          <a:spcPts val="0"/>
                        </a:spcAft>
                      </a:pPr>
                      <a:r>
                        <a:rPr lang="fr-FR" sz="1400" dirty="0">
                          <a:effectLst/>
                        </a:rPr>
                        <a:t>DAF</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1937" marR="41937" marT="0" marB="0" anchor="ctr"/>
                </a:tc>
              </a:tr>
            </a:tbl>
          </a:graphicData>
        </a:graphic>
      </p:graphicFrame>
    </p:spTree>
    <p:extLst>
      <p:ext uri="{BB962C8B-B14F-4D97-AF65-F5344CB8AC3E}">
        <p14:creationId xmlns:p14="http://schemas.microsoft.com/office/powerpoint/2010/main" val="15289940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texte 5"/>
          <p:cNvSpPr>
            <a:spLocks noGrp="1"/>
          </p:cNvSpPr>
          <p:nvPr>
            <p:ph type="body" sz="quarter" idx="18"/>
          </p:nvPr>
        </p:nvSpPr>
        <p:spPr>
          <a:xfrm>
            <a:off x="380169" y="1630837"/>
            <a:ext cx="10017596" cy="5376388"/>
          </a:xfrm>
        </p:spPr>
        <p:txBody>
          <a:bodyPr>
            <a:normAutofit fontScale="85000" lnSpcReduction="20000"/>
          </a:bodyPr>
          <a:lstStyle/>
          <a:p>
            <a:pPr marL="342900" indent="-342900" algn="just">
              <a:buFont typeface="+mj-lt"/>
              <a:buAutoNum type="arabicPeriod"/>
            </a:pPr>
            <a:r>
              <a:rPr lang="fr-FR" sz="1900" dirty="0" smtClean="0"/>
              <a:t>Télécharger </a:t>
            </a:r>
            <a:r>
              <a:rPr lang="fr-FR" sz="1900" dirty="0"/>
              <a:t>et enregistrer sur vos ordinateurs les trois fichiers </a:t>
            </a:r>
            <a:r>
              <a:rPr lang="fr-FR" sz="1900" dirty="0" smtClean="0"/>
              <a:t>;</a:t>
            </a:r>
          </a:p>
          <a:p>
            <a:pPr marL="342900" indent="-342900" algn="just">
              <a:buFont typeface="+mj-lt"/>
              <a:buAutoNum type="arabicPeriod"/>
            </a:pPr>
            <a:r>
              <a:rPr lang="fr-FR" sz="1900" dirty="0"/>
              <a:t>Organiser des sessions internes (en vue d’une meilleure appropriation) au niveau de chaque service pour passer en revue ces différents documents </a:t>
            </a:r>
            <a:r>
              <a:rPr lang="fr-FR" sz="1900" dirty="0" smtClean="0"/>
              <a:t>;</a:t>
            </a:r>
          </a:p>
          <a:p>
            <a:pPr lvl="1"/>
            <a:r>
              <a:rPr lang="fr-FR" sz="1900" dirty="0">
                <a:solidFill>
                  <a:srgbClr val="4D4D4D"/>
                </a:solidFill>
                <a:latin typeface="Arial" panose="020B0604020202020204" pitchFamily="34" charset="0"/>
                <a:ea typeface="Arial" panose="020B0604020202020204" pitchFamily="34" charset="0"/>
                <a:cs typeface="Arial" panose="020B0604020202020204" pitchFamily="34" charset="0"/>
              </a:rPr>
              <a:t>identifier les activités pour </a:t>
            </a:r>
            <a:r>
              <a:rPr lang="fr-FR" sz="1900" dirty="0" smtClean="0">
                <a:solidFill>
                  <a:srgbClr val="4D4D4D"/>
                </a:solidFill>
                <a:latin typeface="Arial" panose="020B0604020202020204" pitchFamily="34" charset="0"/>
                <a:ea typeface="Arial" panose="020B0604020202020204" pitchFamily="34" charset="0"/>
                <a:cs typeface="Arial" panose="020B0604020202020204" pitchFamily="34" charset="0"/>
              </a:rPr>
              <a:t>lesquelles </a:t>
            </a:r>
            <a:r>
              <a:rPr lang="fr-FR" sz="1900" dirty="0">
                <a:solidFill>
                  <a:srgbClr val="4D4D4D"/>
                </a:solidFill>
                <a:latin typeface="Arial" panose="020B0604020202020204" pitchFamily="34" charset="0"/>
                <a:ea typeface="Arial" panose="020B0604020202020204" pitchFamily="34" charset="0"/>
                <a:cs typeface="Arial" panose="020B0604020202020204" pitchFamily="34" charset="0"/>
              </a:rPr>
              <a:t>votre structure est responsable (colonne P : services responsables) </a:t>
            </a:r>
            <a:endParaRPr lang="fr-FR" sz="1900" dirty="0" smtClean="0">
              <a:solidFill>
                <a:srgbClr val="4D4D4D"/>
              </a:solidFill>
              <a:latin typeface="Arial" panose="020B0604020202020204" pitchFamily="34" charset="0"/>
              <a:ea typeface="Arial" panose="020B0604020202020204" pitchFamily="34" charset="0"/>
              <a:cs typeface="Arial" panose="020B0604020202020204" pitchFamily="34" charset="0"/>
            </a:endParaRPr>
          </a:p>
          <a:p>
            <a:pPr marL="1714500" lvl="3" indent="-342900">
              <a:buFont typeface="+mj-lt"/>
              <a:buAutoNum type="alphaLcParenR"/>
            </a:pPr>
            <a:r>
              <a:rPr lang="fr-FR" sz="1900" b="1" dirty="0">
                <a:solidFill>
                  <a:srgbClr val="FF0000"/>
                </a:solidFill>
                <a:latin typeface="Arial" panose="020B0604020202020204" pitchFamily="34" charset="0"/>
                <a:ea typeface="Arial" panose="020B0604020202020204" pitchFamily="34" charset="0"/>
                <a:cs typeface="Arial" panose="020B0604020202020204" pitchFamily="34" charset="0"/>
              </a:rPr>
              <a:t>et pour chacune des activités, passer en revue</a:t>
            </a:r>
            <a:r>
              <a:rPr lang="fr-FR" sz="1900" dirty="0">
                <a:solidFill>
                  <a:srgbClr val="4D4D4D"/>
                </a:solidFill>
                <a:latin typeface="Arial" panose="020B0604020202020204" pitchFamily="34" charset="0"/>
                <a:ea typeface="Arial" panose="020B0604020202020204" pitchFamily="34" charset="0"/>
                <a:cs typeface="Arial" panose="020B0604020202020204" pitchFamily="34" charset="0"/>
              </a:rPr>
              <a:t> :</a:t>
            </a:r>
          </a:p>
          <a:p>
            <a:pPr lvl="2"/>
            <a:r>
              <a:rPr lang="fr-FR" sz="1900" dirty="0">
                <a:solidFill>
                  <a:srgbClr val="4D4D4D"/>
                </a:solidFill>
                <a:latin typeface="Arial" panose="020B0604020202020204" pitchFamily="34" charset="0"/>
                <a:ea typeface="Arial" panose="020B0604020202020204" pitchFamily="34" charset="0"/>
                <a:cs typeface="Arial" panose="020B0604020202020204" pitchFamily="34" charset="0"/>
              </a:rPr>
              <a:t>la liste </a:t>
            </a:r>
            <a:r>
              <a:rPr lang="fr-FR" sz="1900" dirty="0" smtClean="0">
                <a:solidFill>
                  <a:srgbClr val="4D4D4D"/>
                </a:solidFill>
                <a:latin typeface="Arial" panose="020B0604020202020204" pitchFamily="34" charset="0"/>
                <a:ea typeface="Arial" panose="020B0604020202020204" pitchFamily="34" charset="0"/>
                <a:cs typeface="Arial" panose="020B0604020202020204" pitchFamily="34" charset="0"/>
              </a:rPr>
              <a:t>des tâches (</a:t>
            </a:r>
            <a:r>
              <a:rPr lang="fr-FR" sz="1900" dirty="0">
                <a:solidFill>
                  <a:srgbClr val="4D4D4D"/>
                </a:solidFill>
                <a:latin typeface="Arial" panose="020B0604020202020204" pitchFamily="34" charset="0"/>
                <a:ea typeface="Arial" panose="020B0604020202020204" pitchFamily="34" charset="0"/>
                <a:cs typeface="Arial" panose="020B0604020202020204" pitchFamily="34" charset="0"/>
              </a:rPr>
              <a:t>colonne AD) proposées ainsi que leur chronologie. En cas d’incohérences, les relever  et contacter l’AT en appui au SG/MEPUA pour en discuter ;</a:t>
            </a:r>
          </a:p>
          <a:p>
            <a:pPr lvl="2"/>
            <a:r>
              <a:rPr lang="fr-FR" sz="1900" dirty="0">
                <a:solidFill>
                  <a:srgbClr val="4D4D4D"/>
                </a:solidFill>
                <a:latin typeface="Arial" panose="020B0604020202020204" pitchFamily="34" charset="0"/>
                <a:ea typeface="Arial" panose="020B0604020202020204" pitchFamily="34" charset="0"/>
                <a:cs typeface="Arial" panose="020B0604020202020204" pitchFamily="34" charset="0"/>
              </a:rPr>
              <a:t>passer en revue  la structure responsable de l’activité proposée.  En cas d’incohérences, les relever et contacter l’AT en appui au </a:t>
            </a:r>
            <a:r>
              <a:rPr lang="fr-FR" sz="1900" dirty="0" smtClean="0">
                <a:solidFill>
                  <a:srgbClr val="4D4D4D"/>
                </a:solidFill>
                <a:latin typeface="Arial" panose="020B0604020202020204" pitchFamily="34" charset="0"/>
                <a:ea typeface="Arial" panose="020B0604020202020204" pitchFamily="34" charset="0"/>
                <a:cs typeface="Arial" panose="020B0604020202020204" pitchFamily="34" charset="0"/>
              </a:rPr>
              <a:t>SG/MEPUA</a:t>
            </a:r>
          </a:p>
          <a:p>
            <a:pPr marL="1371600" lvl="3" indent="0">
              <a:buNone/>
            </a:pPr>
            <a:r>
              <a:rPr lang="fr-FR" sz="1900" b="1" dirty="0" smtClean="0">
                <a:solidFill>
                  <a:srgbClr val="FF0000"/>
                </a:solidFill>
                <a:latin typeface="Arial" panose="020B0604020202020204" pitchFamily="34" charset="0"/>
                <a:ea typeface="Arial" panose="020B0604020202020204" pitchFamily="34" charset="0"/>
                <a:cs typeface="Arial" panose="020B0604020202020204" pitchFamily="34" charset="0"/>
              </a:rPr>
              <a:t>b) et </a:t>
            </a:r>
            <a:r>
              <a:rPr lang="fr-FR" sz="1900" b="1" dirty="0">
                <a:solidFill>
                  <a:srgbClr val="FF0000"/>
                </a:solidFill>
                <a:latin typeface="Arial" panose="020B0604020202020204" pitchFamily="34" charset="0"/>
                <a:ea typeface="Arial" panose="020B0604020202020204" pitchFamily="34" charset="0"/>
                <a:cs typeface="Arial" panose="020B0604020202020204" pitchFamily="34" charset="0"/>
              </a:rPr>
              <a:t>pour chaque tâche d’une activité, renseigner :</a:t>
            </a:r>
          </a:p>
          <a:p>
            <a:pPr lvl="2"/>
            <a:r>
              <a:rPr lang="fr-FR" sz="1900" dirty="0">
                <a:solidFill>
                  <a:srgbClr val="4D4D4D"/>
                </a:solidFill>
                <a:latin typeface="Arial" panose="020B0604020202020204" pitchFamily="34" charset="0"/>
                <a:ea typeface="Arial" panose="020B0604020202020204" pitchFamily="34" charset="0"/>
                <a:cs typeface="Arial" panose="020B0604020202020204" pitchFamily="34" charset="0"/>
              </a:rPr>
              <a:t>la personne responsable de la tâche (colonne AF</a:t>
            </a:r>
            <a:r>
              <a:rPr lang="fr-FR" sz="1900" dirty="0" smtClean="0">
                <a:solidFill>
                  <a:srgbClr val="4D4D4D"/>
                </a:solidFill>
                <a:latin typeface="Arial" panose="020B0604020202020204" pitchFamily="34" charset="0"/>
                <a:ea typeface="Arial" panose="020B0604020202020204" pitchFamily="34" charset="0"/>
                <a:cs typeface="Arial" panose="020B0604020202020204" pitchFamily="34" charset="0"/>
              </a:rPr>
              <a:t>),</a:t>
            </a:r>
          </a:p>
          <a:p>
            <a:pPr lvl="2"/>
            <a:r>
              <a:rPr lang="fr-FR" sz="1900" dirty="0" smtClean="0">
                <a:solidFill>
                  <a:srgbClr val="4D4D4D"/>
                </a:solidFill>
                <a:latin typeface="Arial" panose="020B0604020202020204" pitchFamily="34" charset="0"/>
                <a:ea typeface="Arial" panose="020B0604020202020204" pitchFamily="34" charset="0"/>
                <a:cs typeface="Arial" panose="020B0604020202020204" pitchFamily="34" charset="0"/>
              </a:rPr>
              <a:t> </a:t>
            </a:r>
            <a:r>
              <a:rPr lang="fr-FR" sz="1900" dirty="0">
                <a:solidFill>
                  <a:srgbClr val="4D4D4D"/>
                </a:solidFill>
                <a:latin typeface="Arial" panose="020B0604020202020204" pitchFamily="34" charset="0"/>
                <a:ea typeface="Arial" panose="020B0604020202020204" pitchFamily="34" charset="0"/>
                <a:cs typeface="Arial" panose="020B0604020202020204" pitchFamily="34" charset="0"/>
              </a:rPr>
              <a:t>la durée de la tâche (colonne AG</a:t>
            </a:r>
            <a:r>
              <a:rPr lang="fr-FR" sz="1900" dirty="0" smtClean="0">
                <a:solidFill>
                  <a:srgbClr val="4D4D4D"/>
                </a:solidFill>
                <a:latin typeface="Arial" panose="020B0604020202020204" pitchFamily="34" charset="0"/>
                <a:ea typeface="Arial" panose="020B0604020202020204" pitchFamily="34" charset="0"/>
                <a:cs typeface="Arial" panose="020B0604020202020204" pitchFamily="34" charset="0"/>
              </a:rPr>
              <a:t>),</a:t>
            </a:r>
          </a:p>
          <a:p>
            <a:pPr lvl="2"/>
            <a:r>
              <a:rPr lang="fr-FR" sz="1900" dirty="0" smtClean="0">
                <a:solidFill>
                  <a:srgbClr val="4D4D4D"/>
                </a:solidFill>
                <a:latin typeface="Arial" panose="020B0604020202020204" pitchFamily="34" charset="0"/>
                <a:ea typeface="Arial" panose="020B0604020202020204" pitchFamily="34" charset="0"/>
                <a:cs typeface="Arial" panose="020B0604020202020204" pitchFamily="34" charset="0"/>
              </a:rPr>
              <a:t> </a:t>
            </a:r>
            <a:r>
              <a:rPr lang="fr-FR" sz="1900" dirty="0">
                <a:solidFill>
                  <a:srgbClr val="4D4D4D"/>
                </a:solidFill>
                <a:latin typeface="Arial" panose="020B0604020202020204" pitchFamily="34" charset="0"/>
                <a:ea typeface="Arial" panose="020B0604020202020204" pitchFamily="34" charset="0"/>
                <a:cs typeface="Arial" panose="020B0604020202020204" pitchFamily="34" charset="0"/>
              </a:rPr>
              <a:t>l’échéance de la tâche (colonne AH), </a:t>
            </a:r>
            <a:endParaRPr lang="fr-FR" sz="1900" dirty="0" smtClean="0">
              <a:solidFill>
                <a:srgbClr val="4D4D4D"/>
              </a:solidFill>
              <a:latin typeface="Arial" panose="020B0604020202020204" pitchFamily="34" charset="0"/>
              <a:ea typeface="Arial" panose="020B0604020202020204" pitchFamily="34" charset="0"/>
              <a:cs typeface="Arial" panose="020B0604020202020204" pitchFamily="34" charset="0"/>
            </a:endParaRPr>
          </a:p>
          <a:p>
            <a:pPr lvl="2"/>
            <a:r>
              <a:rPr lang="fr-FR" sz="1900" dirty="0" smtClean="0">
                <a:solidFill>
                  <a:srgbClr val="4D4D4D"/>
                </a:solidFill>
                <a:latin typeface="Arial" panose="020B0604020202020204" pitchFamily="34" charset="0"/>
                <a:ea typeface="Arial" panose="020B0604020202020204" pitchFamily="34" charset="0"/>
                <a:cs typeface="Arial" panose="020B0604020202020204" pitchFamily="34" charset="0"/>
              </a:rPr>
              <a:t>le </a:t>
            </a:r>
            <a:r>
              <a:rPr lang="fr-FR" sz="1900" dirty="0">
                <a:solidFill>
                  <a:srgbClr val="4D4D4D"/>
                </a:solidFill>
                <a:latin typeface="Arial" panose="020B0604020202020204" pitchFamily="34" charset="0"/>
                <a:ea typeface="Arial" panose="020B0604020202020204" pitchFamily="34" charset="0"/>
                <a:cs typeface="Arial" panose="020B0604020202020204" pitchFamily="34" charset="0"/>
              </a:rPr>
              <a:t>niveau d’exécution de la tâche (colonne AI),  </a:t>
            </a:r>
            <a:endParaRPr lang="fr-FR" sz="1900" dirty="0" smtClean="0">
              <a:solidFill>
                <a:srgbClr val="4D4D4D"/>
              </a:solidFill>
              <a:latin typeface="Arial" panose="020B0604020202020204" pitchFamily="34" charset="0"/>
              <a:ea typeface="Arial" panose="020B0604020202020204" pitchFamily="34" charset="0"/>
              <a:cs typeface="Arial" panose="020B0604020202020204" pitchFamily="34" charset="0"/>
            </a:endParaRPr>
          </a:p>
          <a:p>
            <a:pPr lvl="2"/>
            <a:r>
              <a:rPr lang="fr-FR" sz="1900" dirty="0" smtClean="0">
                <a:solidFill>
                  <a:srgbClr val="4D4D4D"/>
                </a:solidFill>
                <a:latin typeface="Arial" panose="020B0604020202020204" pitchFamily="34" charset="0"/>
                <a:ea typeface="Arial" panose="020B0604020202020204" pitchFamily="34" charset="0"/>
                <a:cs typeface="Arial" panose="020B0604020202020204" pitchFamily="34" charset="0"/>
              </a:rPr>
              <a:t>les </a:t>
            </a:r>
            <a:r>
              <a:rPr lang="fr-FR" sz="1900" dirty="0">
                <a:solidFill>
                  <a:srgbClr val="4D4D4D"/>
                </a:solidFill>
                <a:latin typeface="Arial" panose="020B0604020202020204" pitchFamily="34" charset="0"/>
                <a:ea typeface="Arial" panose="020B0604020202020204" pitchFamily="34" charset="0"/>
                <a:cs typeface="Arial" panose="020B0604020202020204" pitchFamily="34" charset="0"/>
              </a:rPr>
              <a:t>problèmes rencontrés (colonne AJ</a:t>
            </a:r>
            <a:r>
              <a:rPr lang="fr-FR" sz="1900" dirty="0" smtClean="0">
                <a:solidFill>
                  <a:srgbClr val="4D4D4D"/>
                </a:solidFill>
                <a:latin typeface="Arial" panose="020B0604020202020204" pitchFamily="34" charset="0"/>
                <a:ea typeface="Arial" panose="020B0604020202020204" pitchFamily="34" charset="0"/>
                <a:cs typeface="Arial" panose="020B0604020202020204" pitchFamily="34" charset="0"/>
              </a:rPr>
              <a:t>),</a:t>
            </a:r>
          </a:p>
          <a:p>
            <a:pPr lvl="2"/>
            <a:r>
              <a:rPr lang="fr-FR" sz="1900" dirty="0" smtClean="0">
                <a:solidFill>
                  <a:srgbClr val="4D4D4D"/>
                </a:solidFill>
                <a:latin typeface="Arial" panose="020B0604020202020204" pitchFamily="34" charset="0"/>
                <a:ea typeface="Arial" panose="020B0604020202020204" pitchFamily="34" charset="0"/>
                <a:cs typeface="Arial" panose="020B0604020202020204" pitchFamily="34" charset="0"/>
              </a:rPr>
              <a:t> </a:t>
            </a:r>
            <a:r>
              <a:rPr lang="fr-FR" sz="1900" dirty="0">
                <a:solidFill>
                  <a:srgbClr val="4D4D4D"/>
                </a:solidFill>
                <a:latin typeface="Arial" panose="020B0604020202020204" pitchFamily="34" charset="0"/>
                <a:ea typeface="Arial" panose="020B0604020202020204" pitchFamily="34" charset="0"/>
                <a:cs typeface="Arial" panose="020B0604020202020204" pitchFamily="34" charset="0"/>
              </a:rPr>
              <a:t>les solutions trouvées et/ou envisagées (colonne AK). </a:t>
            </a:r>
            <a:endParaRPr lang="fr-FR" sz="1900" dirty="0" smtClean="0">
              <a:solidFill>
                <a:srgbClr val="4D4D4D"/>
              </a:solidFill>
              <a:latin typeface="Arial" panose="020B0604020202020204" pitchFamily="34" charset="0"/>
              <a:ea typeface="Arial" panose="020B0604020202020204" pitchFamily="34" charset="0"/>
              <a:cs typeface="Arial" panose="020B0604020202020204" pitchFamily="34" charset="0"/>
            </a:endParaRPr>
          </a:p>
          <a:p>
            <a:pPr marL="457200" lvl="1" indent="0">
              <a:buNone/>
            </a:pPr>
            <a:r>
              <a:rPr lang="fr-FR" sz="1900" dirty="0" smtClean="0">
                <a:solidFill>
                  <a:srgbClr val="4D4D4D"/>
                </a:solidFill>
                <a:latin typeface="Arial" panose="020B0604020202020204" pitchFamily="34" charset="0"/>
                <a:ea typeface="Arial" panose="020B0604020202020204" pitchFamily="34" charset="0"/>
                <a:cs typeface="Arial" panose="020B0604020202020204" pitchFamily="34" charset="0"/>
              </a:rPr>
              <a:t>Cet </a:t>
            </a:r>
            <a:r>
              <a:rPr lang="fr-FR" sz="1900" dirty="0">
                <a:solidFill>
                  <a:srgbClr val="4D4D4D"/>
                </a:solidFill>
                <a:latin typeface="Arial" panose="020B0604020202020204" pitchFamily="34" charset="0"/>
                <a:ea typeface="Arial" panose="020B0604020202020204" pitchFamily="34" charset="0"/>
                <a:cs typeface="Arial" panose="020B0604020202020204" pitchFamily="34" charset="0"/>
              </a:rPr>
              <a:t>exercice sera relativement plus simple pour les tâches relevant de votre structure.  Mais, pour les tâches relevant d’une autre structure, l’exercice vous imposera des échanges avec les Directeurs de ces structures. </a:t>
            </a:r>
            <a:endParaRPr lang="fr-FR" sz="1900" dirty="0" smtClean="0">
              <a:solidFill>
                <a:srgbClr val="4D4D4D"/>
              </a:solidFill>
              <a:latin typeface="Arial" panose="020B0604020202020204" pitchFamily="34" charset="0"/>
              <a:ea typeface="Arial" panose="020B0604020202020204" pitchFamily="34" charset="0"/>
              <a:cs typeface="Arial" panose="020B0604020202020204" pitchFamily="34" charset="0"/>
            </a:endParaRPr>
          </a:p>
          <a:p>
            <a:pPr marL="457200" lvl="1" indent="0">
              <a:buNone/>
            </a:pPr>
            <a:r>
              <a:rPr lang="fr-FR" sz="1900" dirty="0" smtClean="0">
                <a:solidFill>
                  <a:srgbClr val="4D4D4D"/>
                </a:solidFill>
                <a:latin typeface="Arial" panose="020B0604020202020204" pitchFamily="34" charset="0"/>
                <a:ea typeface="Arial" panose="020B0604020202020204" pitchFamily="34" charset="0"/>
                <a:cs typeface="Arial" panose="020B0604020202020204" pitchFamily="34" charset="0"/>
              </a:rPr>
              <a:t>Il </a:t>
            </a:r>
            <a:r>
              <a:rPr lang="fr-FR" sz="1900" dirty="0">
                <a:solidFill>
                  <a:srgbClr val="4D4D4D"/>
                </a:solidFill>
                <a:latin typeface="Arial" panose="020B0604020202020204" pitchFamily="34" charset="0"/>
                <a:ea typeface="Arial" panose="020B0604020202020204" pitchFamily="34" charset="0"/>
                <a:cs typeface="Arial" panose="020B0604020202020204" pitchFamily="34" charset="0"/>
              </a:rPr>
              <a:t>s’agira  de rentrer en contact les Directeurs de ces structures en vue de travailler de façon collégiale sur ces différentes étapes. Cette approche a un but pédagogique car elle a l’avantage de susciter la communication et les interactions entre les différents services du MEPUA. Elle permettra aux services responsables des activités d’identifier les acteurs clés des autres structures sur  qui s’appuyer ou  à relancer pour faire avancer les choses.</a:t>
            </a:r>
          </a:p>
          <a:p>
            <a:pPr marL="342900" indent="-342900" algn="just">
              <a:buFont typeface="+mj-lt"/>
              <a:buAutoNum type="arabicPeriod"/>
            </a:pPr>
            <a:endParaRPr lang="fr-FR" dirty="0"/>
          </a:p>
        </p:txBody>
      </p:sp>
      <p:sp>
        <p:nvSpPr>
          <p:cNvPr id="8" name="Espace réservé du numéro de diapositive 7"/>
          <p:cNvSpPr>
            <a:spLocks noGrp="1"/>
          </p:cNvSpPr>
          <p:nvPr>
            <p:ph type="sldNum" sz="quarter" idx="12"/>
          </p:nvPr>
        </p:nvSpPr>
        <p:spPr/>
        <p:txBody>
          <a:bodyPr/>
          <a:lstStyle/>
          <a:p>
            <a:fld id="{C0BFD988-8F53-7E4D-B1A1-1DBAF7DEBB6C}" type="slidenum">
              <a:rPr lang="fr-FR" smtClean="0"/>
              <a:t>17</a:t>
            </a:fld>
            <a:endParaRPr lang="fr-FR" dirty="0"/>
          </a:p>
        </p:txBody>
      </p:sp>
      <p:sp>
        <p:nvSpPr>
          <p:cNvPr id="10" name="AutoShape 2" descr="Panneau de signalisation de danger en France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8" name="Espace réservé du texte 17"/>
          <p:cNvSpPr>
            <a:spLocks noGrp="1"/>
          </p:cNvSpPr>
          <p:nvPr>
            <p:ph type="body" sz="quarter" idx="14"/>
          </p:nvPr>
        </p:nvSpPr>
        <p:spPr>
          <a:xfrm>
            <a:off x="380168" y="1214969"/>
            <a:ext cx="4511675" cy="313953"/>
          </a:xfrm>
        </p:spPr>
        <p:txBody>
          <a:bodyPr/>
          <a:lstStyle/>
          <a:p>
            <a:r>
              <a:rPr lang="fr-FR" u="sng" dirty="0"/>
              <a:t>CONSIGNES</a:t>
            </a:r>
            <a:endParaRPr lang="fr-FR" dirty="0"/>
          </a:p>
        </p:txBody>
      </p:sp>
      <p:pic>
        <p:nvPicPr>
          <p:cNvPr id="19" name="Imag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799" y="213148"/>
            <a:ext cx="856490" cy="847346"/>
          </a:xfrm>
          <a:prstGeom prst="rect">
            <a:avLst/>
          </a:prstGeom>
        </p:spPr>
      </p:pic>
    </p:spTree>
    <p:extLst>
      <p:ext uri="{BB962C8B-B14F-4D97-AF65-F5344CB8AC3E}">
        <p14:creationId xmlns:p14="http://schemas.microsoft.com/office/powerpoint/2010/main" val="6178691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nvPr>
        </p:nvSpPr>
        <p:spPr/>
        <p:txBody>
          <a:bodyPr/>
          <a:lstStyle/>
          <a:p>
            <a:fld id="{C0BFD988-8F53-7E4D-B1A1-1DBAF7DEBB6C}" type="slidenum">
              <a:rPr lang="fr-FR" smtClean="0"/>
              <a:t>18</a:t>
            </a:fld>
            <a:endParaRPr lang="fr-FR" dirty="0"/>
          </a:p>
        </p:txBody>
      </p:sp>
      <p:sp>
        <p:nvSpPr>
          <p:cNvPr id="10" name="AutoShape 2" descr="Panneau de signalisation de danger en France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8" name="Espace réservé du texte 17"/>
          <p:cNvSpPr>
            <a:spLocks noGrp="1"/>
          </p:cNvSpPr>
          <p:nvPr>
            <p:ph type="body" sz="quarter" idx="14"/>
          </p:nvPr>
        </p:nvSpPr>
        <p:spPr>
          <a:xfrm>
            <a:off x="380168" y="1214969"/>
            <a:ext cx="9480269" cy="5402647"/>
          </a:xfrm>
        </p:spPr>
        <p:txBody>
          <a:bodyPr/>
          <a:lstStyle/>
          <a:p>
            <a:pPr algn="ctr"/>
            <a:endParaRPr lang="fr-FR" u="sng" dirty="0" smtClean="0"/>
          </a:p>
          <a:p>
            <a:pPr algn="ctr"/>
            <a:endParaRPr lang="fr-FR" u="sng" dirty="0"/>
          </a:p>
          <a:p>
            <a:pPr algn="ctr"/>
            <a:endParaRPr lang="fr-FR" u="sng" dirty="0" smtClean="0"/>
          </a:p>
          <a:p>
            <a:pPr algn="ctr"/>
            <a:endParaRPr lang="fr-FR" u="sng" dirty="0"/>
          </a:p>
          <a:p>
            <a:pPr algn="ctr"/>
            <a:endParaRPr lang="fr-FR" u="sng" dirty="0" smtClean="0"/>
          </a:p>
          <a:p>
            <a:pPr algn="ctr"/>
            <a:endParaRPr lang="fr-FR" u="sng" dirty="0"/>
          </a:p>
          <a:p>
            <a:pPr algn="ctr"/>
            <a:endParaRPr lang="fr-FR" u="sng" dirty="0" smtClean="0"/>
          </a:p>
          <a:p>
            <a:pPr algn="ctr"/>
            <a:r>
              <a:rPr lang="fr-FR" sz="4400" u="sng" dirty="0" smtClean="0"/>
              <a:t>MERCI POUR VOTRE ATTENTION</a:t>
            </a:r>
            <a:endParaRPr lang="fr-FR" sz="4400" dirty="0"/>
          </a:p>
        </p:txBody>
      </p:sp>
      <p:pic>
        <p:nvPicPr>
          <p:cNvPr id="19" name="Imag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799" y="213148"/>
            <a:ext cx="856490" cy="847346"/>
          </a:xfrm>
          <a:prstGeom prst="rect">
            <a:avLst/>
          </a:prstGeom>
        </p:spPr>
      </p:pic>
    </p:spTree>
    <p:extLst>
      <p:ext uri="{BB962C8B-B14F-4D97-AF65-F5344CB8AC3E}">
        <p14:creationId xmlns:p14="http://schemas.microsoft.com/office/powerpoint/2010/main" val="19288422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2800" dirty="0" smtClean="0"/>
              <a:t>Plan de Présentation</a:t>
            </a:r>
            <a:endParaRPr lang="fr-FR" sz="2800" dirty="0"/>
          </a:p>
        </p:txBody>
      </p:sp>
      <p:sp>
        <p:nvSpPr>
          <p:cNvPr id="3" name="Espace réservé du texte 2"/>
          <p:cNvSpPr>
            <a:spLocks noGrp="1"/>
          </p:cNvSpPr>
          <p:nvPr>
            <p:ph type="body" sz="quarter" idx="11"/>
          </p:nvPr>
        </p:nvSpPr>
        <p:spPr/>
        <p:txBody>
          <a:bodyPr>
            <a:normAutofit fontScale="85000" lnSpcReduction="20000"/>
          </a:bodyPr>
          <a:lstStyle/>
          <a:p>
            <a:r>
              <a:rPr lang="fr-FR" dirty="0" smtClean="0"/>
              <a:t>01</a:t>
            </a:r>
            <a:endParaRPr lang="fr-FR" dirty="0"/>
          </a:p>
        </p:txBody>
      </p:sp>
      <p:sp>
        <p:nvSpPr>
          <p:cNvPr id="4" name="Espace réservé du texte 3"/>
          <p:cNvSpPr>
            <a:spLocks noGrp="1"/>
          </p:cNvSpPr>
          <p:nvPr>
            <p:ph type="body" sz="quarter" idx="12"/>
          </p:nvPr>
        </p:nvSpPr>
        <p:spPr>
          <a:xfrm>
            <a:off x="2496521" y="4343923"/>
            <a:ext cx="3998913" cy="259402"/>
          </a:xfrm>
        </p:spPr>
        <p:txBody>
          <a:bodyPr>
            <a:noAutofit/>
          </a:bodyPr>
          <a:lstStyle/>
          <a:p>
            <a:r>
              <a:rPr lang="fr-FR" sz="2800" dirty="0" smtClean="0"/>
              <a:t>Contexte</a:t>
            </a:r>
            <a:endParaRPr lang="fr-FR" sz="2800" dirty="0"/>
          </a:p>
        </p:txBody>
      </p:sp>
      <p:sp>
        <p:nvSpPr>
          <p:cNvPr id="5" name="Espace réservé du texte 4"/>
          <p:cNvSpPr>
            <a:spLocks noGrp="1"/>
          </p:cNvSpPr>
          <p:nvPr>
            <p:ph type="body" sz="quarter" idx="13"/>
          </p:nvPr>
        </p:nvSpPr>
        <p:spPr/>
        <p:txBody>
          <a:bodyPr>
            <a:normAutofit fontScale="85000" lnSpcReduction="20000"/>
          </a:bodyPr>
          <a:lstStyle/>
          <a:p>
            <a:r>
              <a:rPr lang="fr-FR" dirty="0" smtClean="0"/>
              <a:t>02</a:t>
            </a:r>
            <a:endParaRPr lang="fr-FR" dirty="0"/>
          </a:p>
        </p:txBody>
      </p:sp>
      <p:sp>
        <p:nvSpPr>
          <p:cNvPr id="6" name="Espace réservé du texte 5"/>
          <p:cNvSpPr>
            <a:spLocks noGrp="1"/>
          </p:cNvSpPr>
          <p:nvPr>
            <p:ph type="body" sz="quarter" idx="14"/>
          </p:nvPr>
        </p:nvSpPr>
        <p:spPr/>
        <p:txBody>
          <a:bodyPr>
            <a:normAutofit fontScale="92500" lnSpcReduction="20000"/>
          </a:bodyPr>
          <a:lstStyle/>
          <a:p>
            <a:r>
              <a:rPr lang="fr-FR" dirty="0" smtClean="0"/>
              <a:t>03</a:t>
            </a:r>
            <a:endParaRPr lang="fr-FR" dirty="0"/>
          </a:p>
        </p:txBody>
      </p:sp>
      <p:sp>
        <p:nvSpPr>
          <p:cNvPr id="7" name="Espace réservé du texte 6"/>
          <p:cNvSpPr>
            <a:spLocks noGrp="1"/>
          </p:cNvSpPr>
          <p:nvPr>
            <p:ph type="body" sz="quarter" idx="15"/>
          </p:nvPr>
        </p:nvSpPr>
        <p:spPr>
          <a:xfrm>
            <a:off x="2551113" y="5003012"/>
            <a:ext cx="7168074" cy="389821"/>
          </a:xfrm>
        </p:spPr>
        <p:txBody>
          <a:bodyPr>
            <a:noAutofit/>
          </a:bodyPr>
          <a:lstStyle/>
          <a:p>
            <a:r>
              <a:rPr lang="fr-FR" sz="2800" dirty="0" smtClean="0"/>
              <a:t>Canevas de l’outil de suivi des activités</a:t>
            </a:r>
            <a:endParaRPr lang="fr-FR" sz="2800" dirty="0"/>
          </a:p>
        </p:txBody>
      </p:sp>
      <p:sp>
        <p:nvSpPr>
          <p:cNvPr id="8" name="Espace réservé du texte 7"/>
          <p:cNvSpPr>
            <a:spLocks noGrp="1"/>
          </p:cNvSpPr>
          <p:nvPr>
            <p:ph type="body" sz="quarter" idx="16"/>
          </p:nvPr>
        </p:nvSpPr>
        <p:spPr>
          <a:xfrm>
            <a:off x="2551112" y="5689653"/>
            <a:ext cx="7950347" cy="413353"/>
          </a:xfrm>
        </p:spPr>
        <p:txBody>
          <a:bodyPr>
            <a:noAutofit/>
          </a:bodyPr>
          <a:lstStyle/>
          <a:p>
            <a:r>
              <a:rPr lang="fr-FR" sz="2800" dirty="0" smtClean="0"/>
              <a:t>Présentation de quelques cycles d’activités</a:t>
            </a:r>
            <a:endParaRPr lang="fr-FR" sz="2800" dirty="0"/>
          </a:p>
        </p:txBody>
      </p:sp>
      <p:sp>
        <p:nvSpPr>
          <p:cNvPr id="9" name="Espace réservé du texte 5"/>
          <p:cNvSpPr txBox="1">
            <a:spLocks/>
          </p:cNvSpPr>
          <p:nvPr/>
        </p:nvSpPr>
        <p:spPr>
          <a:xfrm>
            <a:off x="1744944" y="6474906"/>
            <a:ext cx="1503149" cy="503612"/>
          </a:xfrm>
          <a:prstGeom prst="rect">
            <a:avLst/>
          </a:prstGeom>
        </p:spPr>
        <p:txBody>
          <a:bodyPr vert="horz" lIns="91440" tIns="45720" rIns="91440" bIns="45720" rtlCol="0">
            <a:normAutofit fontScale="92500" lnSpcReduction="20000"/>
          </a:bodyPr>
          <a:lstStyle>
            <a:lvl1pPr marL="0" marR="0" indent="0" algn="l" defTabSz="914400" rtl="0" eaLnBrk="1" fontAlgn="auto" latinLnBrk="0" hangingPunct="1">
              <a:lnSpc>
                <a:spcPct val="90000"/>
              </a:lnSpc>
              <a:spcBef>
                <a:spcPts val="1000"/>
              </a:spcBef>
              <a:spcAft>
                <a:spcPts val="0"/>
              </a:spcAft>
              <a:buClrTx/>
              <a:buSzTx/>
              <a:buFont typeface="Arial"/>
              <a:buNone/>
              <a:tabLst/>
              <a:defRPr sz="3800" kern="1200">
                <a:solidFill>
                  <a:schemeClr val="bg1"/>
                </a:solidFill>
                <a:latin typeface="Arial" panose="020B0604020202020204" pitchFamily="34" charset="0"/>
                <a:ea typeface="Arial" panose="020B06040202020202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Abadi MT Condensed Extra Bold" charset="0"/>
                <a:ea typeface="Abadi MT Condensed Extra Bold" charset="0"/>
                <a:cs typeface="Abadi MT Condensed Extra Bold"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Abadi MT Condensed Extra Bold" charset="0"/>
                <a:ea typeface="Abadi MT Condensed Extra Bold" charset="0"/>
                <a:cs typeface="Abadi MT Condensed Extra Bold"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Abadi MT Condensed Extra Bold" charset="0"/>
                <a:ea typeface="Abadi MT Condensed Extra Bold" charset="0"/>
                <a:cs typeface="Abadi MT Condensed Extra Bold"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Abadi MT Condensed Extra Bold" charset="0"/>
                <a:ea typeface="Abadi MT Condensed Extra Bold" charset="0"/>
                <a:cs typeface="Abadi MT Condensed Extra Bold"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fr-FR" dirty="0" smtClean="0"/>
              <a:t>04</a:t>
            </a:r>
            <a:endParaRPr lang="fr-FR" dirty="0"/>
          </a:p>
        </p:txBody>
      </p:sp>
      <p:sp>
        <p:nvSpPr>
          <p:cNvPr id="10" name="Espace réservé du texte 7"/>
          <p:cNvSpPr txBox="1">
            <a:spLocks/>
          </p:cNvSpPr>
          <p:nvPr/>
        </p:nvSpPr>
        <p:spPr>
          <a:xfrm>
            <a:off x="2703513" y="6411061"/>
            <a:ext cx="6946848" cy="259402"/>
          </a:xfrm>
          <a:prstGeom prst="rect">
            <a:avLst/>
          </a:prstGeom>
        </p:spPr>
        <p:txBody>
          <a:bodyPr vert="horz" lIns="91440" tIns="45720" rIns="91440" bIns="45720" rtlCol="0">
            <a:noAutofit/>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600" kern="1200">
                <a:solidFill>
                  <a:schemeClr val="bg1"/>
                </a:solidFill>
                <a:latin typeface="Arial" panose="020B0604020202020204" pitchFamily="34" charset="0"/>
                <a:ea typeface="Arial" panose="020B06040202020202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Abadi MT Condensed Extra Bold" charset="0"/>
                <a:ea typeface="Abadi MT Condensed Extra Bold" charset="0"/>
                <a:cs typeface="Abadi MT Condensed Extra Bold"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Abadi MT Condensed Extra Bold" charset="0"/>
                <a:ea typeface="Abadi MT Condensed Extra Bold" charset="0"/>
                <a:cs typeface="Abadi MT Condensed Extra Bold"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Abadi MT Condensed Extra Bold" charset="0"/>
                <a:ea typeface="Abadi MT Condensed Extra Bold" charset="0"/>
                <a:cs typeface="Abadi MT Condensed Extra Bold"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Abadi MT Condensed Extra Bold" charset="0"/>
                <a:ea typeface="Abadi MT Condensed Extra Bold" charset="0"/>
                <a:cs typeface="Abadi MT Condensed Extra Bold"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fr-FR" sz="2800" smtClean="0"/>
              <a:t>Consignes pour la finalisation de l’outil</a:t>
            </a:r>
            <a:endParaRPr lang="fr-FR" sz="2800" dirty="0"/>
          </a:p>
        </p:txBody>
      </p:sp>
      <p:pic>
        <p:nvPicPr>
          <p:cNvPr id="11" name="Imag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409" y="363946"/>
            <a:ext cx="856490" cy="847346"/>
          </a:xfrm>
          <a:prstGeom prst="rect">
            <a:avLst/>
          </a:prstGeom>
        </p:spPr>
      </p:pic>
    </p:spTree>
    <p:extLst>
      <p:ext uri="{BB962C8B-B14F-4D97-AF65-F5344CB8AC3E}">
        <p14:creationId xmlns:p14="http://schemas.microsoft.com/office/powerpoint/2010/main" val="12864482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66523" y="1140643"/>
            <a:ext cx="4525320" cy="1072177"/>
          </a:xfrm>
        </p:spPr>
        <p:txBody>
          <a:bodyPr>
            <a:normAutofit fontScale="90000"/>
          </a:bodyPr>
          <a:lstStyle/>
          <a:p>
            <a:r>
              <a:rPr lang="fr-FR" dirty="0"/>
              <a:t>Programme Décennal de l’Education en Guinée (</a:t>
            </a:r>
            <a:r>
              <a:rPr lang="fr-FR" dirty="0" err="1"/>
              <a:t>ProDEG</a:t>
            </a:r>
            <a:r>
              <a:rPr lang="fr-FR" dirty="0"/>
              <a:t>) 2020-2029.</a:t>
            </a:r>
          </a:p>
        </p:txBody>
      </p:sp>
      <p:sp>
        <p:nvSpPr>
          <p:cNvPr id="3" name="Espace réservé du texte 2"/>
          <p:cNvSpPr>
            <a:spLocks noGrp="1"/>
          </p:cNvSpPr>
          <p:nvPr>
            <p:ph type="body" sz="quarter" idx="13"/>
          </p:nvPr>
        </p:nvSpPr>
        <p:spPr>
          <a:xfrm>
            <a:off x="366522" y="2279360"/>
            <a:ext cx="4525322" cy="873125"/>
          </a:xfrm>
        </p:spPr>
        <p:txBody>
          <a:bodyPr/>
          <a:lstStyle/>
          <a:p>
            <a:r>
              <a:rPr lang="fr-FR" dirty="0"/>
              <a:t>u</a:t>
            </a:r>
            <a:r>
              <a:rPr lang="fr-FR" dirty="0" smtClean="0"/>
              <a:t>nique cadre de référence</a:t>
            </a:r>
            <a:endParaRPr lang="fr-FR" dirty="0"/>
          </a:p>
        </p:txBody>
      </p:sp>
      <p:sp>
        <p:nvSpPr>
          <p:cNvPr id="4" name="Espace réservé du texte 3"/>
          <p:cNvSpPr>
            <a:spLocks noGrp="1"/>
          </p:cNvSpPr>
          <p:nvPr>
            <p:ph type="body" sz="quarter" idx="14"/>
          </p:nvPr>
        </p:nvSpPr>
        <p:spPr>
          <a:xfrm>
            <a:off x="380169" y="2715922"/>
            <a:ext cx="4511675" cy="313953"/>
          </a:xfrm>
        </p:spPr>
        <p:txBody>
          <a:bodyPr/>
          <a:lstStyle/>
          <a:p>
            <a:r>
              <a:rPr lang="fr-FR" dirty="0"/>
              <a:t>Fonds Commun pour l’Education (FCE) </a:t>
            </a:r>
          </a:p>
        </p:txBody>
      </p:sp>
      <p:sp>
        <p:nvSpPr>
          <p:cNvPr id="5" name="Espace réservé du texte 4"/>
          <p:cNvSpPr>
            <a:spLocks noGrp="1"/>
          </p:cNvSpPr>
          <p:nvPr>
            <p:ph type="body" sz="quarter" idx="17"/>
          </p:nvPr>
        </p:nvSpPr>
        <p:spPr>
          <a:xfrm>
            <a:off x="5445125" y="3152485"/>
            <a:ext cx="4511675" cy="2005225"/>
          </a:xfrm>
        </p:spPr>
        <p:txBody>
          <a:bodyPr>
            <a:normAutofit fontScale="92500" lnSpcReduction="20000"/>
          </a:bodyPr>
          <a:lstStyle/>
          <a:p>
            <a:pPr algn="just"/>
            <a:r>
              <a:rPr lang="fr-FR" dirty="0"/>
              <a:t>inscrit dans l’ossature budgétaire </a:t>
            </a:r>
            <a:r>
              <a:rPr lang="fr-FR" dirty="0" smtClean="0"/>
              <a:t>nationale;</a:t>
            </a:r>
          </a:p>
          <a:p>
            <a:pPr algn="just"/>
            <a:r>
              <a:rPr lang="fr-FR" dirty="0" smtClean="0"/>
              <a:t>contrairement </a:t>
            </a:r>
            <a:r>
              <a:rPr lang="fr-FR" dirty="0"/>
              <a:t>aux deux précédents qui se limitaient quasi exclusivement à l’enseignement de base, il couvre tous les niveaux du système éducatif guinéen et, par conséquent, tous les programmes prioritaires définis dans le </a:t>
            </a:r>
            <a:r>
              <a:rPr lang="fr-FR" dirty="0" err="1" smtClean="0"/>
              <a:t>ProDEG</a:t>
            </a:r>
            <a:endParaRPr lang="fr-FR" dirty="0" smtClean="0"/>
          </a:p>
          <a:p>
            <a:pPr algn="just"/>
            <a:r>
              <a:rPr lang="fr-FR" dirty="0" smtClean="0"/>
              <a:t>mobilise </a:t>
            </a:r>
            <a:r>
              <a:rPr lang="fr-FR" dirty="0"/>
              <a:t>les fonds nécessaires à la mise en œuvre des activités </a:t>
            </a:r>
            <a:r>
              <a:rPr lang="fr-FR" dirty="0" smtClean="0"/>
              <a:t>à travers les Plans </a:t>
            </a:r>
            <a:r>
              <a:rPr lang="fr-FR" dirty="0"/>
              <a:t>d’Actions Annuels Budgétisés (</a:t>
            </a:r>
            <a:r>
              <a:rPr lang="fr-FR" dirty="0" smtClean="0"/>
              <a:t>PAAB) assortis de Plans de Passation des Marchés (PPM) et de Plan de Trésorerie (PT)</a:t>
            </a:r>
            <a:endParaRPr lang="fr-FR" dirty="0"/>
          </a:p>
        </p:txBody>
      </p:sp>
      <p:sp>
        <p:nvSpPr>
          <p:cNvPr id="6" name="Espace réservé du texte 5"/>
          <p:cNvSpPr>
            <a:spLocks noGrp="1"/>
          </p:cNvSpPr>
          <p:nvPr>
            <p:ph type="body" sz="quarter" idx="18"/>
          </p:nvPr>
        </p:nvSpPr>
        <p:spPr>
          <a:xfrm>
            <a:off x="380169" y="3152485"/>
            <a:ext cx="4511675" cy="2005225"/>
          </a:xfrm>
        </p:spPr>
        <p:txBody>
          <a:bodyPr/>
          <a:lstStyle/>
          <a:p>
            <a:pPr algn="just"/>
            <a:r>
              <a:rPr lang="fr-FR" dirty="0" smtClean="0"/>
              <a:t>prend </a:t>
            </a:r>
            <a:r>
              <a:rPr lang="fr-FR" dirty="0"/>
              <a:t>le relais de deux précédents fonds communs (FC-PSE et </a:t>
            </a:r>
            <a:r>
              <a:rPr lang="fr-FR" dirty="0" err="1" smtClean="0"/>
              <a:t>FoCEB</a:t>
            </a:r>
            <a:r>
              <a:rPr lang="fr-FR" dirty="0" smtClean="0"/>
              <a:t>)</a:t>
            </a:r>
          </a:p>
          <a:p>
            <a:pPr algn="just"/>
            <a:r>
              <a:rPr lang="fr-FR" dirty="0" smtClean="0"/>
              <a:t>abondé </a:t>
            </a:r>
            <a:r>
              <a:rPr lang="fr-FR" dirty="0"/>
              <a:t>par des ressources financières du Partenariat Mondial pour l’Education (PME), de l’Agence Française de Développement (AFD) et du Fonds des Nations Unies pour l’Enfance (UNICEF), pour un montant total de 62,5 millions d’euros</a:t>
            </a:r>
          </a:p>
        </p:txBody>
      </p:sp>
      <p:sp>
        <p:nvSpPr>
          <p:cNvPr id="7" name="Espace réservé du texte 6"/>
          <p:cNvSpPr>
            <a:spLocks noGrp="1"/>
          </p:cNvSpPr>
          <p:nvPr>
            <p:ph type="body" sz="quarter" idx="19"/>
          </p:nvPr>
        </p:nvSpPr>
        <p:spPr>
          <a:xfrm>
            <a:off x="5369711" y="2715550"/>
            <a:ext cx="4511675" cy="314325"/>
          </a:xfrm>
        </p:spPr>
        <p:txBody>
          <a:bodyPr/>
          <a:lstStyle/>
          <a:p>
            <a:r>
              <a:rPr lang="fr-FR" dirty="0"/>
              <a:t>Budget d’Affectation Spéciale (BAS)</a:t>
            </a:r>
          </a:p>
        </p:txBody>
      </p:sp>
      <p:sp>
        <p:nvSpPr>
          <p:cNvPr id="8" name="Espace réservé du numéro de diapositive 7"/>
          <p:cNvSpPr>
            <a:spLocks noGrp="1"/>
          </p:cNvSpPr>
          <p:nvPr>
            <p:ph type="sldNum" sz="quarter" idx="12"/>
          </p:nvPr>
        </p:nvSpPr>
        <p:spPr/>
        <p:txBody>
          <a:bodyPr/>
          <a:lstStyle/>
          <a:p>
            <a:fld id="{C0BFD988-8F53-7E4D-B1A1-1DBAF7DEBB6C}" type="slidenum">
              <a:rPr lang="fr-FR" smtClean="0"/>
              <a:t>3</a:t>
            </a:fld>
            <a:endParaRPr lang="fr-FR" dirty="0"/>
          </a:p>
        </p:txBody>
      </p:sp>
      <p:sp>
        <p:nvSpPr>
          <p:cNvPr id="9" name="ZoneTexte 8"/>
          <p:cNvSpPr txBox="1"/>
          <p:nvPr/>
        </p:nvSpPr>
        <p:spPr>
          <a:xfrm>
            <a:off x="471340" y="5279010"/>
            <a:ext cx="4492976" cy="1728215"/>
          </a:xfrm>
          <a:prstGeom prst="rect">
            <a:avLst/>
          </a:prstGeom>
          <a:noFill/>
        </p:spPr>
        <p:txBody>
          <a:bodyPr wrap="square" rtlCol="0">
            <a:spAutoFit/>
          </a:bodyPr>
          <a:lstStyle/>
          <a:p>
            <a:endParaRPr lang="fr-FR" dirty="0"/>
          </a:p>
        </p:txBody>
      </p:sp>
      <p:sp>
        <p:nvSpPr>
          <p:cNvPr id="10" name="AutoShape 2" descr="Panneau de signalisation de danger en France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1" name="ZoneTexte 10"/>
          <p:cNvSpPr txBox="1"/>
          <p:nvPr/>
        </p:nvSpPr>
        <p:spPr>
          <a:xfrm>
            <a:off x="460374" y="5401620"/>
            <a:ext cx="4658381" cy="1728215"/>
          </a:xfrm>
          <a:prstGeom prst="rect">
            <a:avLst/>
          </a:prstGeom>
          <a:noFill/>
        </p:spPr>
        <p:txBody>
          <a:bodyPr wrap="square" rtlCol="0">
            <a:spAutoFit/>
          </a:bodyPr>
          <a:lstStyle/>
          <a:p>
            <a:endParaRPr lang="fr-FR" dirty="0"/>
          </a:p>
        </p:txBody>
      </p:sp>
      <p:pic>
        <p:nvPicPr>
          <p:cNvPr id="12" name="Image 11"/>
          <p:cNvPicPr>
            <a:picLocks noChangeAspect="1"/>
          </p:cNvPicPr>
          <p:nvPr/>
        </p:nvPicPr>
        <p:blipFill>
          <a:blip r:embed="rId3"/>
          <a:stretch>
            <a:fillRect/>
          </a:stretch>
        </p:blipFill>
        <p:spPr>
          <a:xfrm>
            <a:off x="460374" y="5314870"/>
            <a:ext cx="2070959" cy="1656494"/>
          </a:xfrm>
          <a:prstGeom prst="rect">
            <a:avLst/>
          </a:prstGeom>
        </p:spPr>
      </p:pic>
      <p:sp>
        <p:nvSpPr>
          <p:cNvPr id="13" name="ZoneTexte 12"/>
          <p:cNvSpPr txBox="1"/>
          <p:nvPr/>
        </p:nvSpPr>
        <p:spPr>
          <a:xfrm>
            <a:off x="2181652" y="5851390"/>
            <a:ext cx="3263473" cy="369332"/>
          </a:xfrm>
          <a:prstGeom prst="rect">
            <a:avLst/>
          </a:prstGeom>
          <a:noFill/>
        </p:spPr>
        <p:txBody>
          <a:bodyPr wrap="square" rtlCol="0">
            <a:spAutoFit/>
          </a:bodyPr>
          <a:lstStyle/>
          <a:p>
            <a:r>
              <a:rPr lang="fr-FR" dirty="0" smtClean="0"/>
              <a:t>Faiblesse des taux d’exécution</a:t>
            </a:r>
            <a:endParaRPr lang="fr-FR" dirty="0"/>
          </a:p>
        </p:txBody>
      </p:sp>
      <p:sp>
        <p:nvSpPr>
          <p:cNvPr id="14" name="ZoneTexte 13"/>
          <p:cNvSpPr txBox="1"/>
          <p:nvPr/>
        </p:nvSpPr>
        <p:spPr>
          <a:xfrm>
            <a:off x="5825765" y="5571240"/>
            <a:ext cx="4055621" cy="954107"/>
          </a:xfrm>
          <a:prstGeom prst="rect">
            <a:avLst/>
          </a:prstGeom>
          <a:noFill/>
        </p:spPr>
        <p:txBody>
          <a:bodyPr wrap="square" rtlCol="0">
            <a:spAutoFit/>
          </a:bodyPr>
          <a:lstStyle/>
          <a:p>
            <a:pPr algn="just"/>
            <a:r>
              <a:rPr lang="fr-FR" sz="1400" dirty="0">
                <a:solidFill>
                  <a:srgbClr val="263972"/>
                </a:solidFill>
                <a:latin typeface="Arial" panose="020B0604020202020204" pitchFamily="34" charset="0"/>
                <a:ea typeface="Arial" panose="020B0604020202020204" pitchFamily="34" charset="0"/>
                <a:cs typeface="Arial" panose="020B0604020202020204" pitchFamily="34" charset="0"/>
              </a:rPr>
              <a:t>Pour inverser cette tendance, en agissant surtout sur les facteurs internes, la présente démarche d’opérationnalisation du suivi bimensuel </a:t>
            </a:r>
            <a:r>
              <a:rPr lang="fr-FR" sz="1400" dirty="0" smtClean="0">
                <a:solidFill>
                  <a:srgbClr val="263972"/>
                </a:solidFill>
                <a:latin typeface="Arial" panose="020B0604020202020204" pitchFamily="34" charset="0"/>
                <a:ea typeface="Arial" panose="020B0604020202020204" pitchFamily="34" charset="0"/>
                <a:cs typeface="Arial" panose="020B0604020202020204" pitchFamily="34" charset="0"/>
              </a:rPr>
              <a:t> </a:t>
            </a:r>
            <a:r>
              <a:rPr lang="fr-FR" sz="1400" dirty="0">
                <a:solidFill>
                  <a:srgbClr val="263972"/>
                </a:solidFill>
                <a:latin typeface="Arial" panose="020B0604020202020204" pitchFamily="34" charset="0"/>
                <a:ea typeface="Arial" panose="020B0604020202020204" pitchFamily="34" charset="0"/>
                <a:cs typeface="Arial" panose="020B0604020202020204" pitchFamily="34" charset="0"/>
              </a:rPr>
              <a:t>de mise en œuvre du FCE/BAS au MEPUA est proposée</a:t>
            </a:r>
          </a:p>
        </p:txBody>
      </p:sp>
      <p:pic>
        <p:nvPicPr>
          <p:cNvPr id="15" name="Imag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374" y="249922"/>
            <a:ext cx="856490" cy="847346"/>
          </a:xfrm>
          <a:prstGeom prst="rect">
            <a:avLst/>
          </a:prstGeom>
        </p:spPr>
      </p:pic>
    </p:spTree>
    <p:extLst>
      <p:ext uri="{BB962C8B-B14F-4D97-AF65-F5344CB8AC3E}">
        <p14:creationId xmlns:p14="http://schemas.microsoft.com/office/powerpoint/2010/main" val="14093182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76156" y="320511"/>
            <a:ext cx="4632573" cy="1877563"/>
          </a:xfrm>
        </p:spPr>
        <p:txBody>
          <a:bodyPr>
            <a:noAutofit/>
          </a:bodyPr>
          <a:lstStyle/>
          <a:p>
            <a:pPr algn="just"/>
            <a:r>
              <a:rPr lang="fr-FR" sz="1800" b="1" u="sng" dirty="0"/>
              <a:t>L’objectif </a:t>
            </a:r>
            <a:r>
              <a:rPr lang="fr-FR" sz="1800" dirty="0"/>
              <a:t>de cette démarche</a:t>
            </a:r>
            <a:r>
              <a:rPr lang="fr-FR" sz="1800" b="1" u="sng" dirty="0"/>
              <a:t> </a:t>
            </a:r>
            <a:r>
              <a:rPr lang="fr-FR" sz="1800" u="sng" dirty="0"/>
              <a:t>est d</a:t>
            </a:r>
            <a:r>
              <a:rPr lang="fr-FR" sz="1800" dirty="0"/>
              <a:t>e suivre et évaluer la mise en œuvre du PAAB 2021-2022 </a:t>
            </a:r>
            <a:r>
              <a:rPr lang="fr-FR" sz="1800" dirty="0">
                <a:solidFill>
                  <a:srgbClr val="FF0000"/>
                </a:solidFill>
              </a:rPr>
              <a:t>consolidé</a:t>
            </a:r>
            <a:r>
              <a:rPr lang="fr-FR" sz="1800" dirty="0"/>
              <a:t> </a:t>
            </a:r>
            <a:r>
              <a:rPr lang="fr-FR" sz="1800" dirty="0">
                <a:solidFill>
                  <a:srgbClr val="FF0000"/>
                </a:solidFill>
              </a:rPr>
              <a:t>(BAS/FCE et toutes les autres sources de financement) </a:t>
            </a:r>
            <a:r>
              <a:rPr lang="fr-FR" sz="1800" dirty="0"/>
              <a:t>en vue d’identifier les facteurs de blocage et d’y apporter les éléments de réponses </a:t>
            </a:r>
            <a:r>
              <a:rPr lang="fr-FR" sz="1800" dirty="0" smtClean="0"/>
              <a:t>appropriés</a:t>
            </a:r>
            <a:endParaRPr lang="fr-FR" sz="1800" dirty="0"/>
          </a:p>
        </p:txBody>
      </p:sp>
      <p:sp>
        <p:nvSpPr>
          <p:cNvPr id="3" name="Espace réservé du texte 2"/>
          <p:cNvSpPr>
            <a:spLocks noGrp="1"/>
          </p:cNvSpPr>
          <p:nvPr>
            <p:ph type="body" sz="quarter" idx="13"/>
          </p:nvPr>
        </p:nvSpPr>
        <p:spPr/>
        <p:txBody>
          <a:bodyPr>
            <a:normAutofit fontScale="92500" lnSpcReduction="20000"/>
          </a:bodyPr>
          <a:lstStyle/>
          <a:p>
            <a:r>
              <a:rPr lang="fr-FR" u="sng" dirty="0"/>
              <a:t>Les avantages sont les suivants</a:t>
            </a:r>
            <a:r>
              <a:rPr lang="fr-FR" dirty="0"/>
              <a:t> :</a:t>
            </a:r>
          </a:p>
          <a:p>
            <a:endParaRPr lang="fr-FR" dirty="0"/>
          </a:p>
        </p:txBody>
      </p:sp>
      <p:sp>
        <p:nvSpPr>
          <p:cNvPr id="4" name="Espace réservé du texte 3"/>
          <p:cNvSpPr>
            <a:spLocks noGrp="1"/>
          </p:cNvSpPr>
          <p:nvPr>
            <p:ph type="body" sz="quarter" idx="14"/>
          </p:nvPr>
        </p:nvSpPr>
        <p:spPr>
          <a:xfrm>
            <a:off x="375907" y="2855873"/>
            <a:ext cx="4632822" cy="4270791"/>
          </a:xfrm>
        </p:spPr>
        <p:txBody>
          <a:bodyPr>
            <a:normAutofit lnSpcReduction="10000"/>
          </a:bodyPr>
          <a:lstStyle/>
          <a:p>
            <a:pPr lvl="0" algn="just"/>
            <a:r>
              <a:rPr lang="fr-FR" dirty="0"/>
              <a:t>une meilleure imputabilité et redevabilité des acteurs impliqués dans la mise en œuvre du PAAB 2021-2022 ;</a:t>
            </a:r>
          </a:p>
          <a:p>
            <a:pPr lvl="0" algn="just"/>
            <a:r>
              <a:rPr lang="fr-FR" dirty="0"/>
              <a:t>une grande fluidité de l’information et une synergie entre les différents acteurs impliqués dans la mise en œuvre du PAAB 2021-2022 ;</a:t>
            </a:r>
          </a:p>
          <a:p>
            <a:pPr lvl="0" algn="just"/>
            <a:r>
              <a:rPr lang="fr-FR" dirty="0"/>
              <a:t>une meilleure coordination sous-sectorielle ;</a:t>
            </a:r>
          </a:p>
          <a:p>
            <a:pPr lvl="0" algn="just"/>
            <a:r>
              <a:rPr lang="fr-FR" dirty="0"/>
              <a:t>une meilleure connaissance du cycle de vie de chaque activité avec les interactions entre les différents acteurs pour sa mise en œuvre ;</a:t>
            </a:r>
          </a:p>
          <a:p>
            <a:pPr lvl="0" algn="just"/>
            <a:r>
              <a:rPr lang="fr-FR" dirty="0"/>
              <a:t>une amélioration des taux de décaissement ;</a:t>
            </a:r>
          </a:p>
          <a:p>
            <a:pPr lvl="0" algn="just"/>
            <a:r>
              <a:rPr lang="fr-FR" dirty="0"/>
              <a:t>un meilleur affinement des prochains cycles de planification au regard des leçons tirées de la mise en œuvre ;</a:t>
            </a:r>
          </a:p>
          <a:p>
            <a:pPr lvl="0" algn="just"/>
            <a:r>
              <a:rPr lang="fr-FR" dirty="0"/>
              <a:t>une plus grande facilité et fiabilité dans le rapportage sur  la mise en œuvre de toutes les activités planifiées.</a:t>
            </a:r>
          </a:p>
          <a:p>
            <a:endParaRPr lang="fr-FR" dirty="0"/>
          </a:p>
        </p:txBody>
      </p:sp>
      <p:sp>
        <p:nvSpPr>
          <p:cNvPr id="5" name="Espace réservé du numéro de diapositive 4"/>
          <p:cNvSpPr>
            <a:spLocks noGrp="1"/>
          </p:cNvSpPr>
          <p:nvPr>
            <p:ph type="sldNum" sz="quarter" idx="12"/>
          </p:nvPr>
        </p:nvSpPr>
        <p:spPr/>
        <p:txBody>
          <a:bodyPr/>
          <a:lstStyle/>
          <a:p>
            <a:fld id="{C0BFD988-8F53-7E4D-B1A1-1DBAF7DEBB6C}" type="slidenum">
              <a:rPr lang="fr-FR" smtClean="0"/>
              <a:t>4</a:t>
            </a:fld>
            <a:endParaRPr lang="fr-FR"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3407" y="156557"/>
            <a:ext cx="856490" cy="847346"/>
          </a:xfrm>
          <a:prstGeom prst="rect">
            <a:avLst/>
          </a:prstGeom>
        </p:spPr>
      </p:pic>
    </p:spTree>
    <p:extLst>
      <p:ext uri="{BB962C8B-B14F-4D97-AF65-F5344CB8AC3E}">
        <p14:creationId xmlns:p14="http://schemas.microsoft.com/office/powerpoint/2010/main" val="11881356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nvPr>
        </p:nvSpPr>
        <p:spPr/>
        <p:txBody>
          <a:bodyPr/>
          <a:lstStyle/>
          <a:p>
            <a:fld id="{C0BFD988-8F53-7E4D-B1A1-1DBAF7DEBB6C}" type="slidenum">
              <a:rPr lang="fr-FR" smtClean="0"/>
              <a:t>5</a:t>
            </a:fld>
            <a:endParaRPr lang="fr-FR" dirty="0"/>
          </a:p>
        </p:txBody>
      </p:sp>
      <p:sp>
        <p:nvSpPr>
          <p:cNvPr id="10" name="AutoShape 2" descr="Panneau de signalisation de danger en France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8" name="Espace réservé du texte 17"/>
          <p:cNvSpPr>
            <a:spLocks noGrp="1"/>
          </p:cNvSpPr>
          <p:nvPr>
            <p:ph type="body" sz="quarter" idx="14"/>
          </p:nvPr>
        </p:nvSpPr>
        <p:spPr>
          <a:xfrm>
            <a:off x="380168" y="1214969"/>
            <a:ext cx="4511675" cy="313953"/>
          </a:xfrm>
        </p:spPr>
        <p:txBody>
          <a:bodyPr/>
          <a:lstStyle/>
          <a:p>
            <a:r>
              <a:rPr lang="fr-FR" dirty="0" smtClean="0"/>
              <a:t>CANEVAS DE L’OUTIL</a:t>
            </a:r>
            <a:endParaRPr lang="fr-FR" dirty="0"/>
          </a:p>
        </p:txBody>
      </p:sp>
      <p:pic>
        <p:nvPicPr>
          <p:cNvPr id="19" name="Imag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799" y="213148"/>
            <a:ext cx="856490" cy="847346"/>
          </a:xfrm>
          <a:prstGeom prst="rect">
            <a:avLst/>
          </a:prstGeom>
        </p:spPr>
      </p:pic>
      <p:graphicFrame>
        <p:nvGraphicFramePr>
          <p:cNvPr id="20" name="Diagramme 19"/>
          <p:cNvGraphicFramePr/>
          <p:nvPr>
            <p:extLst>
              <p:ext uri="{D42A27DB-BD31-4B8C-83A1-F6EECF244321}">
                <p14:modId xmlns:p14="http://schemas.microsoft.com/office/powerpoint/2010/main" val="3520724581"/>
              </p:ext>
            </p:extLst>
          </p:nvPr>
        </p:nvGraphicFramePr>
        <p:xfrm>
          <a:off x="460375" y="1683397"/>
          <a:ext cx="9937390" cy="532382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2" name="Ellipse 21"/>
          <p:cNvSpPr/>
          <p:nvPr/>
        </p:nvSpPr>
        <p:spPr>
          <a:xfrm>
            <a:off x="744719" y="1683397"/>
            <a:ext cx="2686638" cy="7015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Evaluation d’étape du </a:t>
            </a:r>
            <a:r>
              <a:rPr lang="fr-FR" dirty="0" err="1" smtClean="0"/>
              <a:t>ProDEG</a:t>
            </a:r>
            <a:endParaRPr lang="fr-FR" dirty="0"/>
          </a:p>
        </p:txBody>
      </p:sp>
      <p:sp>
        <p:nvSpPr>
          <p:cNvPr id="23" name="Ellipse 22"/>
          <p:cNvSpPr/>
          <p:nvPr/>
        </p:nvSpPr>
        <p:spPr>
          <a:xfrm>
            <a:off x="8186394" y="1683397"/>
            <a:ext cx="2273431" cy="8560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Evaluation finale du </a:t>
            </a:r>
            <a:r>
              <a:rPr lang="fr-FR" dirty="0" err="1" smtClean="0"/>
              <a:t>ProDEG</a:t>
            </a:r>
            <a:endParaRPr lang="fr-FR" dirty="0"/>
          </a:p>
        </p:txBody>
      </p:sp>
      <p:cxnSp>
        <p:nvCxnSpPr>
          <p:cNvPr id="27" name="Connecteur droit avec flèche 26"/>
          <p:cNvCxnSpPr/>
          <p:nvPr/>
        </p:nvCxnSpPr>
        <p:spPr>
          <a:xfrm flipH="1">
            <a:off x="6683604" y="2017336"/>
            <a:ext cx="1564850" cy="254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eur droit avec flèche 28"/>
          <p:cNvCxnSpPr/>
          <p:nvPr/>
        </p:nvCxnSpPr>
        <p:spPr>
          <a:xfrm>
            <a:off x="2384981" y="2460396"/>
            <a:ext cx="518475" cy="433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eur droit avec flèche 30"/>
          <p:cNvCxnSpPr/>
          <p:nvPr/>
        </p:nvCxnSpPr>
        <p:spPr>
          <a:xfrm>
            <a:off x="3318235" y="2144598"/>
            <a:ext cx="4072379" cy="1164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Ellipse 31"/>
          <p:cNvSpPr/>
          <p:nvPr/>
        </p:nvSpPr>
        <p:spPr>
          <a:xfrm>
            <a:off x="3761295" y="317066"/>
            <a:ext cx="1329179" cy="10646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t>Suivi/Evaluation annuel</a:t>
            </a:r>
          </a:p>
          <a:p>
            <a:pPr algn="ctr"/>
            <a:r>
              <a:rPr lang="fr-FR" sz="1000" dirty="0" smtClean="0"/>
              <a:t>Rapport Annuel de Performance</a:t>
            </a:r>
            <a:endParaRPr lang="fr-FR" sz="1000" dirty="0"/>
          </a:p>
        </p:txBody>
      </p:sp>
      <p:cxnSp>
        <p:nvCxnSpPr>
          <p:cNvPr id="40" name="Connecteur droit avec flèche 39"/>
          <p:cNvCxnSpPr>
            <a:stCxn id="32" idx="4"/>
          </p:cNvCxnSpPr>
          <p:nvPr/>
        </p:nvCxnSpPr>
        <p:spPr>
          <a:xfrm>
            <a:off x="4425885" y="1381687"/>
            <a:ext cx="42420" cy="26435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Ellipse 40"/>
          <p:cNvSpPr/>
          <p:nvPr/>
        </p:nvSpPr>
        <p:spPr>
          <a:xfrm>
            <a:off x="5362903" y="347011"/>
            <a:ext cx="1366886" cy="9256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t>Suivi/Evaluation trimestriel Rapport trimestriel</a:t>
            </a:r>
            <a:endParaRPr lang="fr-FR" sz="1000" dirty="0"/>
          </a:p>
        </p:txBody>
      </p:sp>
      <p:cxnSp>
        <p:nvCxnSpPr>
          <p:cNvPr id="45" name="Connecteur droit avec flèche 44"/>
          <p:cNvCxnSpPr/>
          <p:nvPr/>
        </p:nvCxnSpPr>
        <p:spPr>
          <a:xfrm flipH="1">
            <a:off x="6249971" y="1371945"/>
            <a:ext cx="18854" cy="36902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Ellipse 45"/>
          <p:cNvSpPr/>
          <p:nvPr/>
        </p:nvSpPr>
        <p:spPr>
          <a:xfrm>
            <a:off x="7271993" y="428028"/>
            <a:ext cx="1199607"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Suivi/Evaluation au quotidien</a:t>
            </a:r>
            <a:endParaRPr lang="fr-FR" sz="1100" dirty="0"/>
          </a:p>
        </p:txBody>
      </p:sp>
      <p:cxnSp>
        <p:nvCxnSpPr>
          <p:cNvPr id="48" name="Connecteur droit avec flèche 47"/>
          <p:cNvCxnSpPr>
            <a:stCxn id="46" idx="4"/>
          </p:cNvCxnSpPr>
          <p:nvPr/>
        </p:nvCxnSpPr>
        <p:spPr>
          <a:xfrm flipH="1">
            <a:off x="7871796" y="1342428"/>
            <a:ext cx="1" cy="4813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Ellipse 48"/>
          <p:cNvSpPr/>
          <p:nvPr/>
        </p:nvSpPr>
        <p:spPr>
          <a:xfrm>
            <a:off x="595799" y="2894029"/>
            <a:ext cx="940770" cy="8550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dirty="0" smtClean="0"/>
              <a:t>Quoi?</a:t>
            </a:r>
          </a:p>
          <a:p>
            <a:pPr algn="ctr"/>
            <a:r>
              <a:rPr lang="fr-FR" sz="1050" dirty="0" smtClean="0"/>
              <a:t>Qui?</a:t>
            </a:r>
          </a:p>
          <a:p>
            <a:pPr algn="ctr"/>
            <a:r>
              <a:rPr lang="fr-FR" sz="1050" dirty="0" err="1" smtClean="0"/>
              <a:t>Delai</a:t>
            </a:r>
            <a:r>
              <a:rPr lang="fr-FR" sz="1050" dirty="0" smtClean="0"/>
              <a:t>?</a:t>
            </a:r>
          </a:p>
        </p:txBody>
      </p:sp>
      <p:cxnSp>
        <p:nvCxnSpPr>
          <p:cNvPr id="53" name="Connecteur droit avec flèche 52"/>
          <p:cNvCxnSpPr/>
          <p:nvPr/>
        </p:nvCxnSpPr>
        <p:spPr>
          <a:xfrm>
            <a:off x="857839" y="3749065"/>
            <a:ext cx="18854" cy="24066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90535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texte 5"/>
          <p:cNvSpPr>
            <a:spLocks noGrp="1"/>
          </p:cNvSpPr>
          <p:nvPr>
            <p:ph type="body" sz="quarter" idx="18"/>
          </p:nvPr>
        </p:nvSpPr>
        <p:spPr>
          <a:xfrm>
            <a:off x="380169" y="1630837"/>
            <a:ext cx="10017596" cy="5376388"/>
          </a:xfrm>
        </p:spPr>
        <p:txBody>
          <a:bodyPr>
            <a:normAutofit/>
          </a:bodyPr>
          <a:lstStyle/>
          <a:p>
            <a:pPr algn="just"/>
            <a:r>
              <a:rPr lang="fr-FR" dirty="0"/>
              <a:t>L’outil utilisé pour faciliter cette démarche est</a:t>
            </a:r>
            <a:r>
              <a:rPr lang="fr-FR" b="1" u="sng" dirty="0"/>
              <a:t> </a:t>
            </a:r>
            <a:r>
              <a:rPr lang="fr-FR" b="1" u="sng" dirty="0">
                <a:solidFill>
                  <a:srgbClr val="00B050"/>
                </a:solidFill>
              </a:rPr>
              <a:t>le Plan de suivi des activités</a:t>
            </a:r>
            <a:r>
              <a:rPr lang="fr-FR" b="1" u="sng" dirty="0"/>
              <a:t>. </a:t>
            </a:r>
            <a:r>
              <a:rPr lang="fr-FR" b="1" u="sng" dirty="0">
                <a:solidFill>
                  <a:srgbClr val="FF0000"/>
                </a:solidFill>
              </a:rPr>
              <a:t>Ce plan est basé sur le Plan d’Action Annuel Budgétisé consolidé 2021-2022</a:t>
            </a:r>
            <a:r>
              <a:rPr lang="fr-FR" b="1" u="sng" dirty="0"/>
              <a:t>, incluant les activités sur toutes les sources de financement, et sur ses déclinaisons en plans annuels de travail par toutes les structures responsables d’activités pour l’année 2022.  </a:t>
            </a:r>
            <a:r>
              <a:rPr lang="fr-FR" dirty="0"/>
              <a:t>Le Plan de suivi des activités est une déclinaison opérationnelle de chaque activité du PAAB 2021-2022 en tâches. </a:t>
            </a:r>
          </a:p>
          <a:p>
            <a:pPr algn="just"/>
            <a:r>
              <a:rPr lang="fr-FR" b="1" dirty="0"/>
              <a:t>Le format des </a:t>
            </a:r>
            <a:r>
              <a:rPr lang="fr-FR" b="1" dirty="0" err="1"/>
              <a:t>PAABs</a:t>
            </a:r>
            <a:r>
              <a:rPr lang="fr-FR" b="1" dirty="0"/>
              <a:t> comporte 20 colonnes pour sa phase planification. </a:t>
            </a:r>
            <a:r>
              <a:rPr lang="fr-FR" dirty="0"/>
              <a:t>Ainsi, p</a:t>
            </a:r>
            <a:r>
              <a:rPr lang="fr-FR" b="1" dirty="0"/>
              <a:t>our la phase suivi-évaluation, le format ajoute 8 (colonnes) colonnes devant permettre de suivre les progrès :</a:t>
            </a:r>
            <a:endParaRPr lang="fr-FR" dirty="0"/>
          </a:p>
          <a:p>
            <a:pPr marL="800100" lvl="1" indent="-342900" algn="just">
              <a:buFont typeface="+mj-lt"/>
              <a:buAutoNum type="arabicPeriod"/>
            </a:pPr>
            <a:r>
              <a:rPr lang="fr-FR" dirty="0">
                <a:solidFill>
                  <a:srgbClr val="007DB6"/>
                </a:solidFill>
              </a:rPr>
              <a:t>l’intitulé de la tâche à réaliser ;</a:t>
            </a:r>
          </a:p>
          <a:p>
            <a:pPr marL="800100" lvl="1" indent="-342900" algn="just">
              <a:buFont typeface="+mj-lt"/>
              <a:buAutoNum type="arabicPeriod"/>
            </a:pPr>
            <a:r>
              <a:rPr lang="fr-FR" dirty="0">
                <a:solidFill>
                  <a:srgbClr val="007DB6"/>
                </a:solidFill>
              </a:rPr>
              <a:t>la structure responsable de </a:t>
            </a:r>
            <a:r>
              <a:rPr lang="fr-FR" dirty="0" smtClean="0">
                <a:solidFill>
                  <a:srgbClr val="007DB6"/>
                </a:solidFill>
              </a:rPr>
              <a:t>la tâche</a:t>
            </a:r>
            <a:r>
              <a:rPr lang="fr-FR" dirty="0">
                <a:solidFill>
                  <a:srgbClr val="007DB6"/>
                </a:solidFill>
              </a:rPr>
              <a:t> ;</a:t>
            </a:r>
          </a:p>
          <a:p>
            <a:pPr marL="800100" lvl="1" indent="-342900" algn="just">
              <a:buFont typeface="+mj-lt"/>
              <a:buAutoNum type="arabicPeriod"/>
            </a:pPr>
            <a:r>
              <a:rPr lang="fr-FR" dirty="0">
                <a:solidFill>
                  <a:srgbClr val="007DB6"/>
                </a:solidFill>
              </a:rPr>
              <a:t>la personne responsable de la tâche au sein de la structure responsable de la tâche</a:t>
            </a:r>
          </a:p>
          <a:p>
            <a:pPr marL="800100" lvl="1" indent="-342900" algn="just">
              <a:buFont typeface="+mj-lt"/>
              <a:buAutoNum type="arabicPeriod"/>
            </a:pPr>
            <a:r>
              <a:rPr lang="fr-FR" dirty="0">
                <a:solidFill>
                  <a:srgbClr val="007DB6"/>
                </a:solidFill>
              </a:rPr>
              <a:t>la durée de la tâche ;</a:t>
            </a:r>
          </a:p>
          <a:p>
            <a:pPr marL="800100" lvl="1" indent="-342900" algn="just">
              <a:buFont typeface="+mj-lt"/>
              <a:buAutoNum type="arabicPeriod"/>
            </a:pPr>
            <a:r>
              <a:rPr lang="fr-FR" dirty="0">
                <a:solidFill>
                  <a:srgbClr val="007DB6"/>
                </a:solidFill>
              </a:rPr>
              <a:t>l’échéance de la tâche (date de début et date de fin) ;</a:t>
            </a:r>
          </a:p>
          <a:p>
            <a:pPr marL="800100" lvl="1" indent="-342900" algn="just">
              <a:buFont typeface="+mj-lt"/>
              <a:buAutoNum type="arabicPeriod"/>
            </a:pPr>
            <a:r>
              <a:rPr lang="fr-FR" dirty="0">
                <a:solidFill>
                  <a:srgbClr val="007DB6"/>
                </a:solidFill>
              </a:rPr>
              <a:t>le niveau d’exécution de la tâche (réalisée, en cours, non réalisée)</a:t>
            </a:r>
          </a:p>
          <a:p>
            <a:pPr marL="800100" lvl="1" indent="-342900" algn="just">
              <a:buFont typeface="+mj-lt"/>
              <a:buAutoNum type="arabicPeriod"/>
            </a:pPr>
            <a:r>
              <a:rPr lang="fr-FR" dirty="0">
                <a:solidFill>
                  <a:srgbClr val="007DB6"/>
                </a:solidFill>
              </a:rPr>
              <a:t>les problèmes rencontrés ;</a:t>
            </a:r>
          </a:p>
          <a:p>
            <a:pPr marL="800100" lvl="1" indent="-342900" algn="just">
              <a:buFont typeface="+mj-lt"/>
              <a:buAutoNum type="arabicPeriod"/>
            </a:pPr>
            <a:r>
              <a:rPr lang="fr-FR" dirty="0">
                <a:solidFill>
                  <a:srgbClr val="007DB6"/>
                </a:solidFill>
              </a:rPr>
              <a:t>les solutions trouvées et/ou envisagées.</a:t>
            </a:r>
          </a:p>
          <a:p>
            <a:pPr algn="just"/>
            <a:endParaRPr lang="fr-FR" dirty="0"/>
          </a:p>
        </p:txBody>
      </p:sp>
      <p:sp>
        <p:nvSpPr>
          <p:cNvPr id="8" name="Espace réservé du numéro de diapositive 7"/>
          <p:cNvSpPr>
            <a:spLocks noGrp="1"/>
          </p:cNvSpPr>
          <p:nvPr>
            <p:ph type="sldNum" sz="quarter" idx="12"/>
          </p:nvPr>
        </p:nvSpPr>
        <p:spPr/>
        <p:txBody>
          <a:bodyPr/>
          <a:lstStyle/>
          <a:p>
            <a:fld id="{C0BFD988-8F53-7E4D-B1A1-1DBAF7DEBB6C}" type="slidenum">
              <a:rPr lang="fr-FR" smtClean="0"/>
              <a:t>6</a:t>
            </a:fld>
            <a:endParaRPr lang="fr-FR" dirty="0"/>
          </a:p>
        </p:txBody>
      </p:sp>
      <p:sp>
        <p:nvSpPr>
          <p:cNvPr id="10" name="AutoShape 2" descr="Panneau de signalisation de danger en France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8" name="Espace réservé du texte 17"/>
          <p:cNvSpPr>
            <a:spLocks noGrp="1"/>
          </p:cNvSpPr>
          <p:nvPr>
            <p:ph type="body" sz="quarter" idx="14"/>
          </p:nvPr>
        </p:nvSpPr>
        <p:spPr>
          <a:xfrm>
            <a:off x="380168" y="1214969"/>
            <a:ext cx="4511675" cy="313953"/>
          </a:xfrm>
        </p:spPr>
        <p:txBody>
          <a:bodyPr/>
          <a:lstStyle/>
          <a:p>
            <a:r>
              <a:rPr lang="fr-FR" dirty="0" smtClean="0"/>
              <a:t>CANEVAS DE L’OUTIL</a:t>
            </a:r>
            <a:endParaRPr lang="fr-FR" dirty="0"/>
          </a:p>
        </p:txBody>
      </p:sp>
      <p:pic>
        <p:nvPicPr>
          <p:cNvPr id="19" name="Imag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799" y="213148"/>
            <a:ext cx="856490" cy="847346"/>
          </a:xfrm>
          <a:prstGeom prst="rect">
            <a:avLst/>
          </a:prstGeom>
        </p:spPr>
      </p:pic>
    </p:spTree>
    <p:extLst>
      <p:ext uri="{BB962C8B-B14F-4D97-AF65-F5344CB8AC3E}">
        <p14:creationId xmlns:p14="http://schemas.microsoft.com/office/powerpoint/2010/main" val="34789738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texte 5"/>
          <p:cNvSpPr>
            <a:spLocks noGrp="1"/>
          </p:cNvSpPr>
          <p:nvPr>
            <p:ph type="body" sz="quarter" idx="18"/>
          </p:nvPr>
        </p:nvSpPr>
        <p:spPr>
          <a:xfrm>
            <a:off x="380169" y="1630837"/>
            <a:ext cx="10017596" cy="5376388"/>
          </a:xfrm>
        </p:spPr>
        <p:txBody>
          <a:bodyPr>
            <a:normAutofit/>
          </a:bodyPr>
          <a:lstStyle/>
          <a:p>
            <a:pPr marL="0" indent="0" algn="just">
              <a:buNone/>
            </a:pPr>
            <a:endParaRPr lang="fr-FR" dirty="0"/>
          </a:p>
        </p:txBody>
      </p:sp>
      <p:sp>
        <p:nvSpPr>
          <p:cNvPr id="8" name="Espace réservé du numéro de diapositive 7"/>
          <p:cNvSpPr>
            <a:spLocks noGrp="1"/>
          </p:cNvSpPr>
          <p:nvPr>
            <p:ph type="sldNum" sz="quarter" idx="12"/>
          </p:nvPr>
        </p:nvSpPr>
        <p:spPr/>
        <p:txBody>
          <a:bodyPr/>
          <a:lstStyle/>
          <a:p>
            <a:fld id="{C0BFD988-8F53-7E4D-B1A1-1DBAF7DEBB6C}" type="slidenum">
              <a:rPr lang="fr-FR" smtClean="0"/>
              <a:t>7</a:t>
            </a:fld>
            <a:endParaRPr lang="fr-FR" dirty="0"/>
          </a:p>
        </p:txBody>
      </p:sp>
      <p:sp>
        <p:nvSpPr>
          <p:cNvPr id="10" name="AutoShape 2" descr="Panneau de signalisation de danger en France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8" name="Espace réservé du texte 17"/>
          <p:cNvSpPr>
            <a:spLocks noGrp="1"/>
          </p:cNvSpPr>
          <p:nvPr>
            <p:ph type="body" sz="quarter" idx="14"/>
          </p:nvPr>
        </p:nvSpPr>
        <p:spPr>
          <a:xfrm>
            <a:off x="380168" y="1214969"/>
            <a:ext cx="4511675" cy="313953"/>
          </a:xfrm>
        </p:spPr>
        <p:txBody>
          <a:bodyPr/>
          <a:lstStyle/>
          <a:p>
            <a:r>
              <a:rPr lang="fr-FR" dirty="0"/>
              <a:t>Glossaire du Plan de de suivi des activités</a:t>
            </a:r>
          </a:p>
        </p:txBody>
      </p:sp>
      <p:pic>
        <p:nvPicPr>
          <p:cNvPr id="19" name="Imag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799" y="213148"/>
            <a:ext cx="856490" cy="847346"/>
          </a:xfrm>
          <a:prstGeom prst="rect">
            <a:avLst/>
          </a:prstGeom>
        </p:spPr>
      </p:pic>
      <p:graphicFrame>
        <p:nvGraphicFramePr>
          <p:cNvPr id="4" name="Tableau 3"/>
          <p:cNvGraphicFramePr>
            <a:graphicFrameLocks noGrp="1"/>
          </p:cNvGraphicFramePr>
          <p:nvPr>
            <p:extLst>
              <p:ext uri="{D42A27DB-BD31-4B8C-83A1-F6EECF244321}">
                <p14:modId xmlns:p14="http://schemas.microsoft.com/office/powerpoint/2010/main" val="267421637"/>
              </p:ext>
            </p:extLst>
          </p:nvPr>
        </p:nvGraphicFramePr>
        <p:xfrm>
          <a:off x="460375" y="1683398"/>
          <a:ext cx="9937390" cy="5412733"/>
        </p:xfrm>
        <a:graphic>
          <a:graphicData uri="http://schemas.openxmlformats.org/drawingml/2006/table">
            <a:tbl>
              <a:tblPr firstRow="1" firstCol="1" bandRow="1">
                <a:tableStyleId>{5C22544A-7EE6-4342-B048-85BDC9FD1C3A}</a:tableStyleId>
              </a:tblPr>
              <a:tblGrid>
                <a:gridCol w="1241308"/>
                <a:gridCol w="2661925"/>
                <a:gridCol w="3331616"/>
                <a:gridCol w="2702541"/>
              </a:tblGrid>
              <a:tr h="524910">
                <a:tc>
                  <a:txBody>
                    <a:bodyPr/>
                    <a:lstStyle/>
                    <a:p>
                      <a:pPr algn="just">
                        <a:lnSpc>
                          <a:spcPct val="107000"/>
                        </a:lnSpc>
                        <a:spcAft>
                          <a:spcPts val="0"/>
                        </a:spcAft>
                      </a:pPr>
                      <a:r>
                        <a:rPr lang="fr-FR" sz="1400">
                          <a:effectLst/>
                        </a:rPr>
                        <a:t>Référence de la colonne</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56019" marR="56019" marT="0" marB="0"/>
                </a:tc>
                <a:tc>
                  <a:txBody>
                    <a:bodyPr/>
                    <a:lstStyle/>
                    <a:p>
                      <a:pPr algn="just">
                        <a:lnSpc>
                          <a:spcPct val="107000"/>
                        </a:lnSpc>
                        <a:spcAft>
                          <a:spcPts val="0"/>
                        </a:spcAft>
                      </a:pPr>
                      <a:r>
                        <a:rPr lang="fr-FR" sz="1400">
                          <a:effectLst/>
                        </a:rPr>
                        <a:t>Titre de la colonne</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56019" marR="56019" marT="0" marB="0"/>
                </a:tc>
                <a:tc>
                  <a:txBody>
                    <a:bodyPr/>
                    <a:lstStyle/>
                    <a:p>
                      <a:pPr algn="just">
                        <a:lnSpc>
                          <a:spcPct val="107000"/>
                        </a:lnSpc>
                        <a:spcAft>
                          <a:spcPts val="0"/>
                        </a:spcAft>
                      </a:pPr>
                      <a:r>
                        <a:rPr lang="fr-FR" sz="1400">
                          <a:effectLst/>
                        </a:rPr>
                        <a:t>Description</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56019" marR="56019" marT="0" marB="0"/>
                </a:tc>
                <a:tc>
                  <a:txBody>
                    <a:bodyPr/>
                    <a:lstStyle/>
                    <a:p>
                      <a:pPr algn="just">
                        <a:lnSpc>
                          <a:spcPct val="107000"/>
                        </a:lnSpc>
                        <a:spcAft>
                          <a:spcPts val="0"/>
                        </a:spcAft>
                      </a:pPr>
                      <a:r>
                        <a:rPr lang="fr-FR" sz="1400">
                          <a:effectLst/>
                        </a:rPr>
                        <a:t>Responsable du remplissage des colonnes</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56019" marR="56019" marT="0" marB="0"/>
                </a:tc>
              </a:tr>
              <a:tr h="1235303">
                <a:tc>
                  <a:txBody>
                    <a:bodyPr/>
                    <a:lstStyle/>
                    <a:p>
                      <a:pPr algn="just">
                        <a:lnSpc>
                          <a:spcPct val="107000"/>
                        </a:lnSpc>
                        <a:spcAft>
                          <a:spcPts val="0"/>
                        </a:spcAft>
                      </a:pPr>
                      <a:r>
                        <a:rPr lang="fr-FR" sz="1400">
                          <a:effectLst/>
                        </a:rPr>
                        <a:t>AD</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56019" marR="56019" marT="0" marB="0"/>
                </a:tc>
                <a:tc>
                  <a:txBody>
                    <a:bodyPr/>
                    <a:lstStyle/>
                    <a:p>
                      <a:pPr algn="just">
                        <a:lnSpc>
                          <a:spcPct val="107000"/>
                        </a:lnSpc>
                        <a:spcAft>
                          <a:spcPts val="0"/>
                        </a:spcAft>
                      </a:pPr>
                      <a:r>
                        <a:rPr lang="fr-FR" sz="1400">
                          <a:effectLst/>
                        </a:rPr>
                        <a:t>Intitulé des tâches à réaliser</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56019" marR="56019" marT="0" marB="0"/>
                </a:tc>
                <a:tc>
                  <a:txBody>
                    <a:bodyPr/>
                    <a:lstStyle/>
                    <a:p>
                      <a:pPr algn="just">
                        <a:lnSpc>
                          <a:spcPct val="107000"/>
                        </a:lnSpc>
                        <a:spcAft>
                          <a:spcPts val="0"/>
                        </a:spcAft>
                      </a:pPr>
                      <a:r>
                        <a:rPr lang="fr-FR" sz="1400">
                          <a:effectLst/>
                        </a:rPr>
                        <a:t>Il s’agit à partir du manuel de procédures du BAS/FCE d’indiquer de façon chronologique (séquentielle) l’ensemble des tâches qui concourent à la réalisation de l’activité, </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56019" marR="56019" marT="0" marB="0"/>
                </a:tc>
                <a:tc>
                  <a:txBody>
                    <a:bodyPr/>
                    <a:lstStyle/>
                    <a:p>
                      <a:pPr algn="just">
                        <a:lnSpc>
                          <a:spcPct val="107000"/>
                        </a:lnSpc>
                        <a:spcAft>
                          <a:spcPts val="0"/>
                        </a:spcAft>
                      </a:pPr>
                      <a:r>
                        <a:rPr lang="fr-FR" sz="1400">
                          <a:effectLst/>
                        </a:rPr>
                        <a:t>BSD avec l’appui des AT du DAT</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56019" marR="56019" marT="0" marB="0"/>
                </a:tc>
              </a:tr>
              <a:tr h="897046">
                <a:tc>
                  <a:txBody>
                    <a:bodyPr/>
                    <a:lstStyle/>
                    <a:p>
                      <a:pPr algn="just">
                        <a:lnSpc>
                          <a:spcPct val="107000"/>
                        </a:lnSpc>
                        <a:spcAft>
                          <a:spcPts val="0"/>
                        </a:spcAft>
                      </a:pPr>
                      <a:r>
                        <a:rPr lang="fr-FR" sz="1400">
                          <a:effectLst/>
                        </a:rPr>
                        <a:t>AE</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56019" marR="56019" marT="0" marB="0"/>
                </a:tc>
                <a:tc>
                  <a:txBody>
                    <a:bodyPr/>
                    <a:lstStyle/>
                    <a:p>
                      <a:pPr algn="just">
                        <a:lnSpc>
                          <a:spcPct val="107000"/>
                        </a:lnSpc>
                        <a:spcAft>
                          <a:spcPts val="0"/>
                        </a:spcAft>
                      </a:pPr>
                      <a:r>
                        <a:rPr lang="fr-FR" sz="1400">
                          <a:effectLst/>
                        </a:rPr>
                        <a:t>Structure responsable de la tâche</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56019" marR="56019" marT="0" marB="0"/>
                </a:tc>
                <a:tc>
                  <a:txBody>
                    <a:bodyPr/>
                    <a:lstStyle/>
                    <a:p>
                      <a:pPr algn="just">
                        <a:lnSpc>
                          <a:spcPct val="107000"/>
                        </a:lnSpc>
                        <a:spcAft>
                          <a:spcPts val="0"/>
                        </a:spcAft>
                      </a:pPr>
                      <a:r>
                        <a:rPr lang="fr-FR" sz="1400">
                          <a:effectLst/>
                        </a:rPr>
                        <a:t>La Structure Responsable de la tâche est le service en charge de l’exécution de la tâche conformément au manuel de procédures du BAS/FCE.</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56019" marR="56019" marT="0" marB="0"/>
                </a:tc>
                <a:tc>
                  <a:txBody>
                    <a:bodyPr/>
                    <a:lstStyle/>
                    <a:p>
                      <a:pPr algn="just">
                        <a:lnSpc>
                          <a:spcPct val="107000"/>
                        </a:lnSpc>
                        <a:spcAft>
                          <a:spcPts val="0"/>
                        </a:spcAft>
                      </a:pPr>
                      <a:r>
                        <a:rPr lang="fr-FR" sz="1400">
                          <a:effectLst/>
                        </a:rPr>
                        <a:t>BSD avec l’appui des AT du DAT</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56019" marR="56019" marT="0" marB="0"/>
                </a:tc>
              </a:tr>
              <a:tr h="897046">
                <a:tc>
                  <a:txBody>
                    <a:bodyPr/>
                    <a:lstStyle/>
                    <a:p>
                      <a:pPr algn="just">
                        <a:lnSpc>
                          <a:spcPct val="107000"/>
                        </a:lnSpc>
                        <a:spcAft>
                          <a:spcPts val="0"/>
                        </a:spcAft>
                      </a:pPr>
                      <a:r>
                        <a:rPr lang="en-US" sz="1400">
                          <a:effectLst/>
                        </a:rPr>
                        <a:t>AF</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56019" marR="56019" marT="0" marB="0"/>
                </a:tc>
                <a:tc>
                  <a:txBody>
                    <a:bodyPr/>
                    <a:lstStyle/>
                    <a:p>
                      <a:pPr algn="just">
                        <a:lnSpc>
                          <a:spcPct val="107000"/>
                        </a:lnSpc>
                        <a:spcAft>
                          <a:spcPts val="0"/>
                        </a:spcAft>
                      </a:pPr>
                      <a:r>
                        <a:rPr lang="fr-FR" sz="1400">
                          <a:effectLst/>
                        </a:rPr>
                        <a:t>Personne responsable de la tâche</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56019" marR="56019" marT="0" marB="0"/>
                </a:tc>
                <a:tc>
                  <a:txBody>
                    <a:bodyPr/>
                    <a:lstStyle/>
                    <a:p>
                      <a:pPr algn="just">
                        <a:lnSpc>
                          <a:spcPct val="107000"/>
                        </a:lnSpc>
                        <a:spcAft>
                          <a:spcPts val="0"/>
                        </a:spcAft>
                      </a:pPr>
                      <a:r>
                        <a:rPr lang="fr-FR" sz="1400">
                          <a:effectLst/>
                        </a:rPr>
                        <a:t>Il s’agit d’indiquer le nom, le prénom et la fonction de la personne responsable de la tâche au sein du Service Responsable de la tâche</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56019" marR="56019" marT="0" marB="0"/>
                </a:tc>
                <a:tc>
                  <a:txBody>
                    <a:bodyPr/>
                    <a:lstStyle/>
                    <a:p>
                      <a:pPr algn="just">
                        <a:lnSpc>
                          <a:spcPct val="107000"/>
                        </a:lnSpc>
                        <a:spcAft>
                          <a:spcPts val="0"/>
                        </a:spcAft>
                      </a:pPr>
                      <a:r>
                        <a:rPr lang="fr-FR" sz="1400">
                          <a:effectLst/>
                        </a:rPr>
                        <a:t>Directeur/Premier responsable du Service Responsable de l’activité</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56019" marR="56019" marT="0" marB="0"/>
                </a:tc>
              </a:tr>
              <a:tr h="1804121">
                <a:tc>
                  <a:txBody>
                    <a:bodyPr/>
                    <a:lstStyle/>
                    <a:p>
                      <a:pPr algn="just">
                        <a:lnSpc>
                          <a:spcPct val="107000"/>
                        </a:lnSpc>
                        <a:spcAft>
                          <a:spcPts val="0"/>
                        </a:spcAft>
                      </a:pPr>
                      <a:r>
                        <a:rPr lang="fr-FR" sz="1400">
                          <a:effectLst/>
                        </a:rPr>
                        <a:t>AG</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56019" marR="56019" marT="0" marB="0"/>
                </a:tc>
                <a:tc>
                  <a:txBody>
                    <a:bodyPr/>
                    <a:lstStyle/>
                    <a:p>
                      <a:pPr algn="just">
                        <a:lnSpc>
                          <a:spcPct val="107000"/>
                        </a:lnSpc>
                        <a:spcAft>
                          <a:spcPts val="0"/>
                        </a:spcAft>
                      </a:pPr>
                      <a:r>
                        <a:rPr lang="fr-FR" sz="1400">
                          <a:effectLst/>
                        </a:rPr>
                        <a:t>Durée de la tâche</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56019" marR="56019" marT="0" marB="0"/>
                </a:tc>
                <a:tc>
                  <a:txBody>
                    <a:bodyPr/>
                    <a:lstStyle/>
                    <a:p>
                      <a:pPr algn="just">
                        <a:lnSpc>
                          <a:spcPct val="107000"/>
                        </a:lnSpc>
                        <a:spcAft>
                          <a:spcPts val="0"/>
                        </a:spcAft>
                      </a:pPr>
                      <a:r>
                        <a:rPr lang="fr-FR" sz="1400" dirty="0">
                          <a:effectLst/>
                        </a:rPr>
                        <a:t>Il s’agit de préciser le temps nécessaire (nombre de jours) pour la réalisation de la tâche par la personne responsable de la tâche. En général, ces délais sont souvent légaux, fixés par la réglementation et souvent disponibles dans le manuel de procédures du BAS/FCE</a:t>
                      </a:r>
                    </a:p>
                    <a:p>
                      <a:pPr algn="just">
                        <a:lnSpc>
                          <a:spcPct val="107000"/>
                        </a:lnSpc>
                        <a:spcAft>
                          <a:spcPts val="0"/>
                        </a:spcAft>
                      </a:pPr>
                      <a:r>
                        <a:rPr lang="fr-FR" sz="1400" dirty="0">
                          <a:effectLst/>
                        </a:rPr>
                        <a:t>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6019" marR="56019" marT="0" marB="0"/>
                </a:tc>
                <a:tc>
                  <a:txBody>
                    <a:bodyPr/>
                    <a:lstStyle/>
                    <a:p>
                      <a:pPr algn="just">
                        <a:lnSpc>
                          <a:spcPct val="107000"/>
                        </a:lnSpc>
                        <a:spcAft>
                          <a:spcPts val="0"/>
                        </a:spcAft>
                      </a:pPr>
                      <a:r>
                        <a:rPr lang="fr-FR" sz="1400" dirty="0">
                          <a:effectLst/>
                        </a:rPr>
                        <a:t>Personne responsable de la tâche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6019" marR="56019" marT="0" marB="0"/>
                </a:tc>
              </a:tr>
            </a:tbl>
          </a:graphicData>
        </a:graphic>
      </p:graphicFrame>
    </p:spTree>
    <p:extLst>
      <p:ext uri="{BB962C8B-B14F-4D97-AF65-F5344CB8AC3E}">
        <p14:creationId xmlns:p14="http://schemas.microsoft.com/office/powerpoint/2010/main" val="42225091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texte 5"/>
          <p:cNvSpPr>
            <a:spLocks noGrp="1"/>
          </p:cNvSpPr>
          <p:nvPr>
            <p:ph type="body" sz="quarter" idx="18"/>
          </p:nvPr>
        </p:nvSpPr>
        <p:spPr>
          <a:xfrm>
            <a:off x="380169" y="1630837"/>
            <a:ext cx="10017596" cy="5376388"/>
          </a:xfrm>
        </p:spPr>
        <p:txBody>
          <a:bodyPr>
            <a:normAutofit/>
          </a:bodyPr>
          <a:lstStyle/>
          <a:p>
            <a:pPr marL="0" indent="0" algn="just">
              <a:buNone/>
            </a:pPr>
            <a:endParaRPr lang="fr-FR" dirty="0"/>
          </a:p>
        </p:txBody>
      </p:sp>
      <p:sp>
        <p:nvSpPr>
          <p:cNvPr id="8" name="Espace réservé du numéro de diapositive 7"/>
          <p:cNvSpPr>
            <a:spLocks noGrp="1"/>
          </p:cNvSpPr>
          <p:nvPr>
            <p:ph type="sldNum" sz="quarter" idx="12"/>
          </p:nvPr>
        </p:nvSpPr>
        <p:spPr/>
        <p:txBody>
          <a:bodyPr/>
          <a:lstStyle/>
          <a:p>
            <a:fld id="{C0BFD988-8F53-7E4D-B1A1-1DBAF7DEBB6C}" type="slidenum">
              <a:rPr lang="fr-FR" smtClean="0"/>
              <a:t>8</a:t>
            </a:fld>
            <a:endParaRPr lang="fr-FR" dirty="0"/>
          </a:p>
        </p:txBody>
      </p:sp>
      <p:sp>
        <p:nvSpPr>
          <p:cNvPr id="10" name="AutoShape 2" descr="Panneau de signalisation de danger en France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8" name="Espace réservé du texte 17"/>
          <p:cNvSpPr>
            <a:spLocks noGrp="1"/>
          </p:cNvSpPr>
          <p:nvPr>
            <p:ph type="body" sz="quarter" idx="14"/>
          </p:nvPr>
        </p:nvSpPr>
        <p:spPr>
          <a:xfrm>
            <a:off x="380168" y="1214969"/>
            <a:ext cx="4511675" cy="313953"/>
          </a:xfrm>
        </p:spPr>
        <p:txBody>
          <a:bodyPr/>
          <a:lstStyle/>
          <a:p>
            <a:r>
              <a:rPr lang="fr-FR" dirty="0"/>
              <a:t>Glossaire du Plan de de suivi des activités</a:t>
            </a:r>
          </a:p>
        </p:txBody>
      </p:sp>
      <p:pic>
        <p:nvPicPr>
          <p:cNvPr id="19" name="Imag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799" y="213148"/>
            <a:ext cx="856490" cy="847346"/>
          </a:xfrm>
          <a:prstGeom prst="rect">
            <a:avLst/>
          </a:prstGeom>
        </p:spPr>
      </p:pic>
      <p:graphicFrame>
        <p:nvGraphicFramePr>
          <p:cNvPr id="2" name="Tableau 1"/>
          <p:cNvGraphicFramePr>
            <a:graphicFrameLocks noGrp="1"/>
          </p:cNvGraphicFramePr>
          <p:nvPr>
            <p:extLst>
              <p:ext uri="{D42A27DB-BD31-4B8C-83A1-F6EECF244321}">
                <p14:modId xmlns:p14="http://schemas.microsoft.com/office/powerpoint/2010/main" val="4197905244"/>
              </p:ext>
            </p:extLst>
          </p:nvPr>
        </p:nvGraphicFramePr>
        <p:xfrm>
          <a:off x="380169" y="1683395"/>
          <a:ext cx="10017595" cy="5707064"/>
        </p:xfrm>
        <a:graphic>
          <a:graphicData uri="http://schemas.openxmlformats.org/drawingml/2006/table">
            <a:tbl>
              <a:tblPr firstRow="1" firstCol="1" bandRow="1">
                <a:tableStyleId>{5C22544A-7EE6-4342-B048-85BDC9FD1C3A}</a:tableStyleId>
              </a:tblPr>
              <a:tblGrid>
                <a:gridCol w="1251325"/>
                <a:gridCol w="2683410"/>
                <a:gridCol w="3358505"/>
                <a:gridCol w="2724355"/>
              </a:tblGrid>
              <a:tr h="831849">
                <a:tc>
                  <a:txBody>
                    <a:bodyPr/>
                    <a:lstStyle/>
                    <a:p>
                      <a:pPr algn="just">
                        <a:lnSpc>
                          <a:spcPct val="107000"/>
                        </a:lnSpc>
                        <a:spcAft>
                          <a:spcPts val="0"/>
                        </a:spcAft>
                      </a:pPr>
                      <a:r>
                        <a:rPr lang="fr-FR" sz="1400" dirty="0">
                          <a:effectLst/>
                        </a:rPr>
                        <a:t>AH</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2518" marR="52518" marT="0" marB="0"/>
                </a:tc>
                <a:tc>
                  <a:txBody>
                    <a:bodyPr/>
                    <a:lstStyle/>
                    <a:p>
                      <a:pPr algn="just">
                        <a:lnSpc>
                          <a:spcPct val="107000"/>
                        </a:lnSpc>
                        <a:spcAft>
                          <a:spcPts val="0"/>
                        </a:spcAft>
                      </a:pPr>
                      <a:r>
                        <a:rPr lang="fr-FR" sz="1400" b="0" dirty="0">
                          <a:solidFill>
                            <a:schemeClr val="tx1"/>
                          </a:solidFill>
                          <a:effectLst/>
                        </a:rPr>
                        <a:t>Echéance de la tâche</a:t>
                      </a:r>
                    </a:p>
                    <a:p>
                      <a:pPr algn="just">
                        <a:lnSpc>
                          <a:spcPct val="107000"/>
                        </a:lnSpc>
                        <a:spcAft>
                          <a:spcPts val="0"/>
                        </a:spcAft>
                      </a:pPr>
                      <a:r>
                        <a:rPr lang="fr-FR" sz="1400" b="0" dirty="0">
                          <a:solidFill>
                            <a:schemeClr val="tx1"/>
                          </a:solidFill>
                          <a:effectLst/>
                        </a:rPr>
                        <a:t>(Date de début et Date de fin)</a:t>
                      </a:r>
                      <a:endParaRPr lang="fr-FR" sz="14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2518" marR="52518" marT="0" marB="0"/>
                </a:tc>
                <a:tc>
                  <a:txBody>
                    <a:bodyPr/>
                    <a:lstStyle/>
                    <a:p>
                      <a:pPr algn="just">
                        <a:lnSpc>
                          <a:spcPct val="107000"/>
                        </a:lnSpc>
                        <a:spcAft>
                          <a:spcPts val="0"/>
                        </a:spcAft>
                      </a:pPr>
                      <a:r>
                        <a:rPr lang="fr-FR" sz="1400" b="0" dirty="0">
                          <a:solidFill>
                            <a:schemeClr val="tx1"/>
                          </a:solidFill>
                          <a:effectLst/>
                        </a:rPr>
                        <a:t>Il s’agit de préciser la période pendant laquelle la tâche sera réalisée en indiquant les dates de début de et de fin de la tâche en fonction de la durée</a:t>
                      </a:r>
                      <a:endParaRPr lang="fr-FR" sz="14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2518" marR="52518" marT="0" marB="0"/>
                </a:tc>
                <a:tc>
                  <a:txBody>
                    <a:bodyPr/>
                    <a:lstStyle/>
                    <a:p>
                      <a:pPr algn="just">
                        <a:lnSpc>
                          <a:spcPct val="107000"/>
                        </a:lnSpc>
                        <a:spcAft>
                          <a:spcPts val="0"/>
                        </a:spcAft>
                      </a:pPr>
                      <a:r>
                        <a:rPr lang="fr-FR" sz="1400" b="0" dirty="0">
                          <a:solidFill>
                            <a:schemeClr val="tx1"/>
                          </a:solidFill>
                          <a:effectLst/>
                        </a:rPr>
                        <a:t>Personne responsable de la tâche</a:t>
                      </a:r>
                      <a:endParaRPr lang="fr-FR" sz="14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2518" marR="52518" marT="0" marB="0"/>
                </a:tc>
              </a:tr>
              <a:tr h="3327392">
                <a:tc>
                  <a:txBody>
                    <a:bodyPr/>
                    <a:lstStyle/>
                    <a:p>
                      <a:pPr algn="just">
                        <a:lnSpc>
                          <a:spcPct val="107000"/>
                        </a:lnSpc>
                        <a:spcAft>
                          <a:spcPts val="0"/>
                        </a:spcAft>
                      </a:pPr>
                      <a:r>
                        <a:rPr lang="fr-FR" sz="1400">
                          <a:effectLst/>
                        </a:rPr>
                        <a:t>AI</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52518" marR="52518" marT="0" marB="0"/>
                </a:tc>
                <a:tc>
                  <a:txBody>
                    <a:bodyPr/>
                    <a:lstStyle/>
                    <a:p>
                      <a:pPr algn="just">
                        <a:lnSpc>
                          <a:spcPct val="107000"/>
                        </a:lnSpc>
                        <a:spcAft>
                          <a:spcPts val="0"/>
                        </a:spcAft>
                      </a:pPr>
                      <a:r>
                        <a:rPr lang="fr-FR" sz="1400" dirty="0">
                          <a:effectLst/>
                        </a:rPr>
                        <a:t>Niveau d’exécution de la tâche</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2518" marR="52518" marT="0" marB="0"/>
                </a:tc>
                <a:tc>
                  <a:txBody>
                    <a:bodyPr/>
                    <a:lstStyle/>
                    <a:p>
                      <a:pPr algn="just">
                        <a:lnSpc>
                          <a:spcPct val="107000"/>
                        </a:lnSpc>
                        <a:spcAft>
                          <a:spcPts val="0"/>
                        </a:spcAft>
                      </a:pPr>
                      <a:r>
                        <a:rPr lang="fr-FR" sz="1400" dirty="0">
                          <a:effectLst/>
                        </a:rPr>
                        <a:t>Il s’agit de donner le niveau de mise en œuvre de la tâche avant chaque réunion bimensuelle. </a:t>
                      </a:r>
                    </a:p>
                    <a:p>
                      <a:pPr algn="just">
                        <a:lnSpc>
                          <a:spcPct val="107000"/>
                        </a:lnSpc>
                        <a:spcAft>
                          <a:spcPts val="0"/>
                        </a:spcAft>
                      </a:pPr>
                      <a:r>
                        <a:rPr lang="fr-FR" sz="1400" dirty="0">
                          <a:effectLst/>
                        </a:rPr>
                        <a:t>Trois critères sont à choisir :</a:t>
                      </a:r>
                    </a:p>
                    <a:p>
                      <a:pPr algn="just">
                        <a:lnSpc>
                          <a:spcPct val="107000"/>
                        </a:lnSpc>
                        <a:spcAft>
                          <a:spcPts val="0"/>
                        </a:spcAft>
                      </a:pPr>
                      <a:r>
                        <a:rPr lang="fr-FR" sz="1400" b="1" dirty="0">
                          <a:solidFill>
                            <a:srgbClr val="FF0000"/>
                          </a:solidFill>
                          <a:effectLst/>
                        </a:rPr>
                        <a:t>Réalisée</a:t>
                      </a:r>
                      <a:r>
                        <a:rPr lang="fr-FR" sz="1400" dirty="0">
                          <a:effectLst/>
                        </a:rPr>
                        <a:t> : la tâche est totalement bouclée</a:t>
                      </a:r>
                    </a:p>
                    <a:p>
                      <a:pPr algn="just">
                        <a:lnSpc>
                          <a:spcPct val="107000"/>
                        </a:lnSpc>
                        <a:spcAft>
                          <a:spcPts val="0"/>
                        </a:spcAft>
                      </a:pPr>
                      <a:r>
                        <a:rPr lang="fr-FR" sz="1400" b="1" dirty="0">
                          <a:solidFill>
                            <a:srgbClr val="FF0000"/>
                          </a:solidFill>
                          <a:effectLst/>
                        </a:rPr>
                        <a:t>En cours</a:t>
                      </a:r>
                      <a:r>
                        <a:rPr lang="fr-FR" sz="1400" dirty="0">
                          <a:effectLst/>
                        </a:rPr>
                        <a:t> : la tâche a connu un début de démarrage mais elle n’est pas achevée.</a:t>
                      </a:r>
                    </a:p>
                    <a:p>
                      <a:pPr algn="just">
                        <a:lnSpc>
                          <a:spcPct val="107000"/>
                        </a:lnSpc>
                        <a:spcAft>
                          <a:spcPts val="0"/>
                        </a:spcAft>
                      </a:pPr>
                      <a:r>
                        <a:rPr lang="fr-FR" sz="1400" b="1" dirty="0">
                          <a:solidFill>
                            <a:srgbClr val="FF0000"/>
                          </a:solidFill>
                          <a:effectLst/>
                        </a:rPr>
                        <a:t>Non Réalisée </a:t>
                      </a:r>
                      <a:r>
                        <a:rPr lang="fr-FR" sz="1400" dirty="0">
                          <a:effectLst/>
                        </a:rPr>
                        <a:t>: la tâche n’a pas connu un début de démarrage</a:t>
                      </a:r>
                    </a:p>
                    <a:p>
                      <a:pPr algn="just">
                        <a:lnSpc>
                          <a:spcPct val="107000"/>
                        </a:lnSpc>
                        <a:spcAft>
                          <a:spcPts val="0"/>
                        </a:spcAft>
                      </a:pPr>
                      <a:r>
                        <a:rPr lang="fr-FR" sz="1400" dirty="0">
                          <a:effectLst/>
                        </a:rPr>
                        <a:t>L’état de mise en œuvre d’une tâche est évolutif dans le temps.</a:t>
                      </a:r>
                    </a:p>
                    <a:p>
                      <a:pPr algn="just">
                        <a:lnSpc>
                          <a:spcPct val="107000"/>
                        </a:lnSpc>
                        <a:spcAft>
                          <a:spcPts val="0"/>
                        </a:spcAft>
                      </a:pPr>
                      <a:r>
                        <a:rPr lang="fr-FR" sz="1400" dirty="0">
                          <a:effectLst/>
                        </a:rPr>
                        <a:t>Cette colonne permet de constater les progrès réalisés au fur et à mesure de la mise en œuvre des différentes tâches d’une activité.</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2518" marR="52518" marT="0" marB="0"/>
                </a:tc>
                <a:tc>
                  <a:txBody>
                    <a:bodyPr/>
                    <a:lstStyle/>
                    <a:p>
                      <a:pPr algn="just">
                        <a:lnSpc>
                          <a:spcPct val="107000"/>
                        </a:lnSpc>
                        <a:spcAft>
                          <a:spcPts val="0"/>
                        </a:spcAft>
                      </a:pPr>
                      <a:r>
                        <a:rPr lang="fr-FR" sz="1400" dirty="0">
                          <a:effectLst/>
                        </a:rPr>
                        <a:t>Personne responsable de la tâche</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2518" marR="52518" marT="0" marB="0"/>
                </a:tc>
              </a:tr>
              <a:tr h="665479">
                <a:tc>
                  <a:txBody>
                    <a:bodyPr/>
                    <a:lstStyle/>
                    <a:p>
                      <a:pPr algn="just">
                        <a:lnSpc>
                          <a:spcPct val="107000"/>
                        </a:lnSpc>
                        <a:spcAft>
                          <a:spcPts val="0"/>
                        </a:spcAft>
                      </a:pPr>
                      <a:r>
                        <a:rPr lang="fr-FR" sz="1400">
                          <a:effectLst/>
                        </a:rPr>
                        <a:t>AJ</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52518" marR="52518" marT="0" marB="0"/>
                </a:tc>
                <a:tc>
                  <a:txBody>
                    <a:bodyPr/>
                    <a:lstStyle/>
                    <a:p>
                      <a:pPr algn="just">
                        <a:lnSpc>
                          <a:spcPct val="107000"/>
                        </a:lnSpc>
                        <a:spcAft>
                          <a:spcPts val="0"/>
                        </a:spcAft>
                      </a:pPr>
                      <a:r>
                        <a:rPr lang="fr-FR" sz="1400">
                          <a:effectLst/>
                        </a:rPr>
                        <a:t>Problèmes rencontrés</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52518" marR="52518" marT="0" marB="0"/>
                </a:tc>
                <a:tc>
                  <a:txBody>
                    <a:bodyPr/>
                    <a:lstStyle/>
                    <a:p>
                      <a:pPr algn="just">
                        <a:lnSpc>
                          <a:spcPct val="107000"/>
                        </a:lnSpc>
                        <a:spcAft>
                          <a:spcPts val="0"/>
                        </a:spcAft>
                      </a:pPr>
                      <a:r>
                        <a:rPr lang="fr-FR" sz="1400">
                          <a:effectLst/>
                        </a:rPr>
                        <a:t>Il s’agit d’indiquer dans cette colonne les problèmes rencontrés dans l’exécution de la tâche.</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52518" marR="52518" marT="0" marB="0"/>
                </a:tc>
                <a:tc>
                  <a:txBody>
                    <a:bodyPr/>
                    <a:lstStyle/>
                    <a:p>
                      <a:pPr algn="just">
                        <a:lnSpc>
                          <a:spcPct val="107000"/>
                        </a:lnSpc>
                        <a:spcAft>
                          <a:spcPts val="0"/>
                        </a:spcAft>
                      </a:pPr>
                      <a:r>
                        <a:rPr lang="fr-FR" sz="1400">
                          <a:effectLst/>
                        </a:rPr>
                        <a:t>Personne responsable de la tâche</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52518" marR="52518" marT="0" marB="0"/>
                </a:tc>
              </a:tr>
              <a:tr h="499109">
                <a:tc>
                  <a:txBody>
                    <a:bodyPr/>
                    <a:lstStyle/>
                    <a:p>
                      <a:pPr algn="just">
                        <a:lnSpc>
                          <a:spcPct val="107000"/>
                        </a:lnSpc>
                        <a:spcAft>
                          <a:spcPts val="0"/>
                        </a:spcAft>
                      </a:pPr>
                      <a:r>
                        <a:rPr lang="fr-FR" sz="1400">
                          <a:effectLst/>
                        </a:rPr>
                        <a:t>AK</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52518" marR="52518" marT="0" marB="0"/>
                </a:tc>
                <a:tc>
                  <a:txBody>
                    <a:bodyPr/>
                    <a:lstStyle/>
                    <a:p>
                      <a:pPr algn="just">
                        <a:lnSpc>
                          <a:spcPct val="107000"/>
                        </a:lnSpc>
                        <a:spcAft>
                          <a:spcPts val="0"/>
                        </a:spcAft>
                      </a:pPr>
                      <a:r>
                        <a:rPr lang="fr-FR" sz="1400">
                          <a:effectLst/>
                        </a:rPr>
                        <a:t>Solutions trouvées et/ou envisagées</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52518" marR="52518" marT="0" marB="0"/>
                </a:tc>
                <a:tc>
                  <a:txBody>
                    <a:bodyPr/>
                    <a:lstStyle/>
                    <a:p>
                      <a:pPr algn="just">
                        <a:lnSpc>
                          <a:spcPct val="107000"/>
                        </a:lnSpc>
                        <a:spcAft>
                          <a:spcPts val="0"/>
                        </a:spcAft>
                      </a:pPr>
                      <a:r>
                        <a:rPr lang="fr-FR" sz="1400">
                          <a:effectLst/>
                        </a:rPr>
                        <a:t>Il s’agit d’indiquer dans cette colonne les solutions trouvées  aux problèmes rencontrés</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52518" marR="52518" marT="0" marB="0"/>
                </a:tc>
                <a:tc>
                  <a:txBody>
                    <a:bodyPr/>
                    <a:lstStyle/>
                    <a:p>
                      <a:pPr algn="just">
                        <a:lnSpc>
                          <a:spcPct val="107000"/>
                        </a:lnSpc>
                        <a:spcAft>
                          <a:spcPts val="0"/>
                        </a:spcAft>
                      </a:pPr>
                      <a:r>
                        <a:rPr lang="fr-FR" sz="1400" dirty="0">
                          <a:effectLst/>
                        </a:rPr>
                        <a:t>Personne responsable de la tâche</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2518" marR="52518" marT="0" marB="0"/>
                </a:tc>
              </a:tr>
            </a:tbl>
          </a:graphicData>
        </a:graphic>
      </p:graphicFrame>
    </p:spTree>
    <p:extLst>
      <p:ext uri="{BB962C8B-B14F-4D97-AF65-F5344CB8AC3E}">
        <p14:creationId xmlns:p14="http://schemas.microsoft.com/office/powerpoint/2010/main" val="12871076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nvPr>
        </p:nvSpPr>
        <p:spPr/>
        <p:txBody>
          <a:bodyPr/>
          <a:lstStyle/>
          <a:p>
            <a:fld id="{C0BFD988-8F53-7E4D-B1A1-1DBAF7DEBB6C}" type="slidenum">
              <a:rPr lang="fr-FR" smtClean="0"/>
              <a:t>9</a:t>
            </a:fld>
            <a:endParaRPr lang="fr-FR" dirty="0"/>
          </a:p>
        </p:txBody>
      </p:sp>
      <p:sp>
        <p:nvSpPr>
          <p:cNvPr id="10" name="AutoShape 2" descr="Panneau de signalisation de danger en France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8" name="Espace réservé du texte 17"/>
          <p:cNvSpPr>
            <a:spLocks noGrp="1"/>
          </p:cNvSpPr>
          <p:nvPr>
            <p:ph type="body" sz="quarter" idx="14"/>
          </p:nvPr>
        </p:nvSpPr>
        <p:spPr>
          <a:xfrm>
            <a:off x="380168" y="1214969"/>
            <a:ext cx="4511675" cy="313953"/>
          </a:xfrm>
        </p:spPr>
        <p:txBody>
          <a:bodyPr/>
          <a:lstStyle/>
          <a:p>
            <a:r>
              <a:rPr lang="fr-FR" dirty="0" smtClean="0"/>
              <a:t>Cycles de quelques activités</a:t>
            </a:r>
            <a:endParaRPr lang="fr-FR" dirty="0"/>
          </a:p>
        </p:txBody>
      </p:sp>
      <p:pic>
        <p:nvPicPr>
          <p:cNvPr id="19" name="Imag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799" y="213148"/>
            <a:ext cx="856490" cy="847346"/>
          </a:xfrm>
          <a:prstGeom prst="rect">
            <a:avLst/>
          </a:prstGeom>
        </p:spPr>
      </p:pic>
      <p:graphicFrame>
        <p:nvGraphicFramePr>
          <p:cNvPr id="5" name="Tableau 4"/>
          <p:cNvGraphicFramePr>
            <a:graphicFrameLocks noGrp="1"/>
          </p:cNvGraphicFramePr>
          <p:nvPr/>
        </p:nvGraphicFramePr>
        <p:xfrm>
          <a:off x="3606579" y="1963289"/>
          <a:ext cx="3478654" cy="4845000"/>
        </p:xfrm>
        <a:graphic>
          <a:graphicData uri="http://schemas.openxmlformats.org/drawingml/2006/table">
            <a:tbl>
              <a:tblPr firstRow="1" firstCol="1" bandRow="1">
                <a:tableStyleId>{5C22544A-7EE6-4342-B048-85BDC9FD1C3A}</a:tableStyleId>
              </a:tblPr>
              <a:tblGrid>
                <a:gridCol w="163440"/>
                <a:gridCol w="2379081"/>
                <a:gridCol w="936133"/>
              </a:tblGrid>
              <a:tr h="118244">
                <a:tc gridSpan="3">
                  <a:txBody>
                    <a:bodyPr/>
                    <a:lstStyle/>
                    <a:p>
                      <a:pPr marL="342900" lvl="0" indent="-342900">
                        <a:lnSpc>
                          <a:spcPct val="107000"/>
                        </a:lnSpc>
                        <a:spcAft>
                          <a:spcPts val="800"/>
                        </a:spcAft>
                        <a:buFont typeface="+mj-lt"/>
                        <a:buAutoNum type="arabicPeriod"/>
                      </a:pPr>
                      <a:r>
                        <a:rPr lang="fr-FR" sz="700">
                          <a:effectLst/>
                        </a:rPr>
                        <a:t>Missions/Ateliers/Seminiaires</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tc>
                <a:tc hMerge="1">
                  <a:txBody>
                    <a:bodyPr/>
                    <a:lstStyle/>
                    <a:p>
                      <a:endParaRPr lang="fr-FR"/>
                    </a:p>
                  </a:txBody>
                  <a:tcPr/>
                </a:tc>
                <a:tc hMerge="1">
                  <a:txBody>
                    <a:bodyPr/>
                    <a:lstStyle/>
                    <a:p>
                      <a:endParaRPr lang="fr-FR"/>
                    </a:p>
                  </a:txBody>
                  <a:tcPr/>
                </a:tc>
              </a:tr>
              <a:tr h="115098">
                <a:tc>
                  <a:txBody>
                    <a:bodyPr/>
                    <a:lstStyle/>
                    <a:p>
                      <a:pPr>
                        <a:lnSpc>
                          <a:spcPct val="107000"/>
                        </a:lnSpc>
                        <a:spcAft>
                          <a:spcPts val="0"/>
                        </a:spcAft>
                      </a:pPr>
                      <a:r>
                        <a:rPr lang="fr-FR" sz="700">
                          <a:effectLst/>
                        </a:rPr>
                        <a:t>1</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tc>
                <a:tc>
                  <a:txBody>
                    <a:bodyPr/>
                    <a:lstStyle/>
                    <a:p>
                      <a:pPr>
                        <a:lnSpc>
                          <a:spcPct val="107000"/>
                        </a:lnSpc>
                        <a:spcAft>
                          <a:spcPts val="0"/>
                        </a:spcAft>
                      </a:pPr>
                      <a:r>
                        <a:rPr lang="fr-FR" sz="700">
                          <a:effectLst/>
                        </a:rPr>
                        <a:t>Elaboration des termes de références et du budget détaillé</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nchor="ctr"/>
                </a:tc>
                <a:tc>
                  <a:txBody>
                    <a:bodyPr/>
                    <a:lstStyle/>
                    <a:p>
                      <a:pPr>
                        <a:lnSpc>
                          <a:spcPct val="107000"/>
                        </a:lnSpc>
                        <a:spcAft>
                          <a:spcPts val="0"/>
                        </a:spcAft>
                      </a:pPr>
                      <a:r>
                        <a:rPr lang="fr-FR" sz="700">
                          <a:effectLst/>
                        </a:rPr>
                        <a:t>Service responsable</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tc>
              </a:tr>
              <a:tr h="115098">
                <a:tc>
                  <a:txBody>
                    <a:bodyPr/>
                    <a:lstStyle/>
                    <a:p>
                      <a:pPr>
                        <a:lnSpc>
                          <a:spcPct val="107000"/>
                        </a:lnSpc>
                        <a:spcAft>
                          <a:spcPts val="0"/>
                        </a:spcAft>
                      </a:pPr>
                      <a:r>
                        <a:rPr lang="fr-FR" sz="700">
                          <a:effectLst/>
                        </a:rPr>
                        <a:t>2</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tc>
                <a:tc>
                  <a:txBody>
                    <a:bodyPr/>
                    <a:lstStyle/>
                    <a:p>
                      <a:pPr>
                        <a:lnSpc>
                          <a:spcPct val="107000"/>
                        </a:lnSpc>
                        <a:spcAft>
                          <a:spcPts val="0"/>
                        </a:spcAft>
                      </a:pPr>
                      <a:r>
                        <a:rPr lang="fr-FR" sz="700">
                          <a:effectLst/>
                        </a:rPr>
                        <a:t>Soumission des termes de références et du budget au BSD</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nchor="ctr"/>
                </a:tc>
                <a:tc>
                  <a:txBody>
                    <a:bodyPr/>
                    <a:lstStyle/>
                    <a:p>
                      <a:pPr>
                        <a:lnSpc>
                          <a:spcPct val="107000"/>
                        </a:lnSpc>
                        <a:spcAft>
                          <a:spcPts val="0"/>
                        </a:spcAft>
                      </a:pPr>
                      <a:r>
                        <a:rPr lang="fr-FR" sz="700">
                          <a:effectLst/>
                        </a:rPr>
                        <a:t>Service responsable</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tc>
              </a:tr>
              <a:tr h="220989">
                <a:tc>
                  <a:txBody>
                    <a:bodyPr/>
                    <a:lstStyle/>
                    <a:p>
                      <a:pPr>
                        <a:lnSpc>
                          <a:spcPct val="107000"/>
                        </a:lnSpc>
                        <a:spcAft>
                          <a:spcPts val="0"/>
                        </a:spcAft>
                      </a:pPr>
                      <a:r>
                        <a:rPr lang="fr-FR" sz="700">
                          <a:effectLst/>
                        </a:rPr>
                        <a:t>3</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tc>
                <a:tc>
                  <a:txBody>
                    <a:bodyPr/>
                    <a:lstStyle/>
                    <a:p>
                      <a:pPr>
                        <a:lnSpc>
                          <a:spcPct val="107000"/>
                        </a:lnSpc>
                        <a:spcAft>
                          <a:spcPts val="0"/>
                        </a:spcAft>
                      </a:pPr>
                      <a:r>
                        <a:rPr lang="fr-FR" sz="700">
                          <a:effectLst/>
                        </a:rPr>
                        <a:t>Analyse des termes des références et du Budget détaillé par le BSD</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nchor="ctr"/>
                </a:tc>
                <a:tc>
                  <a:txBody>
                    <a:bodyPr/>
                    <a:lstStyle/>
                    <a:p>
                      <a:pPr>
                        <a:lnSpc>
                          <a:spcPct val="107000"/>
                        </a:lnSpc>
                        <a:spcAft>
                          <a:spcPts val="0"/>
                        </a:spcAft>
                      </a:pPr>
                      <a:r>
                        <a:rPr lang="fr-FR" sz="700">
                          <a:effectLst/>
                        </a:rPr>
                        <a:t>BSD</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nchor="ctr"/>
                </a:tc>
              </a:tr>
              <a:tr h="220989">
                <a:tc>
                  <a:txBody>
                    <a:bodyPr/>
                    <a:lstStyle/>
                    <a:p>
                      <a:pPr>
                        <a:lnSpc>
                          <a:spcPct val="107000"/>
                        </a:lnSpc>
                        <a:spcAft>
                          <a:spcPts val="0"/>
                        </a:spcAft>
                      </a:pPr>
                      <a:r>
                        <a:rPr lang="fr-FR" sz="700">
                          <a:effectLst/>
                        </a:rPr>
                        <a:t>4</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tc>
                <a:tc>
                  <a:txBody>
                    <a:bodyPr/>
                    <a:lstStyle/>
                    <a:p>
                      <a:pPr>
                        <a:lnSpc>
                          <a:spcPct val="107000"/>
                        </a:lnSpc>
                        <a:spcAft>
                          <a:spcPts val="0"/>
                        </a:spcAft>
                      </a:pPr>
                      <a:r>
                        <a:rPr lang="fr-FR" sz="700">
                          <a:effectLst/>
                        </a:rPr>
                        <a:t>Soumission des termes de références et du budget au Secrétaire Général</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nchor="ctr"/>
                </a:tc>
                <a:tc>
                  <a:txBody>
                    <a:bodyPr/>
                    <a:lstStyle/>
                    <a:p>
                      <a:pPr>
                        <a:lnSpc>
                          <a:spcPct val="107000"/>
                        </a:lnSpc>
                        <a:spcAft>
                          <a:spcPts val="0"/>
                        </a:spcAft>
                      </a:pPr>
                      <a:r>
                        <a:rPr lang="fr-FR" sz="700">
                          <a:effectLst/>
                        </a:rPr>
                        <a:t>BSD</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nchor="ctr"/>
                </a:tc>
              </a:tr>
              <a:tr h="115098">
                <a:tc>
                  <a:txBody>
                    <a:bodyPr/>
                    <a:lstStyle/>
                    <a:p>
                      <a:pPr>
                        <a:lnSpc>
                          <a:spcPct val="107000"/>
                        </a:lnSpc>
                        <a:spcAft>
                          <a:spcPts val="0"/>
                        </a:spcAft>
                      </a:pPr>
                      <a:r>
                        <a:rPr lang="fr-FR" sz="700">
                          <a:effectLst/>
                        </a:rPr>
                        <a:t>5</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tc>
                <a:tc>
                  <a:txBody>
                    <a:bodyPr/>
                    <a:lstStyle/>
                    <a:p>
                      <a:pPr>
                        <a:lnSpc>
                          <a:spcPct val="107000"/>
                        </a:lnSpc>
                        <a:spcAft>
                          <a:spcPts val="0"/>
                        </a:spcAft>
                      </a:pPr>
                      <a:r>
                        <a:rPr lang="fr-FR" sz="700">
                          <a:effectLst/>
                        </a:rPr>
                        <a:t>Revue des termes et du budget détaillé par l’AT/SG/MEPUA</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nchor="ctr"/>
                </a:tc>
                <a:tc>
                  <a:txBody>
                    <a:bodyPr/>
                    <a:lstStyle/>
                    <a:p>
                      <a:pPr>
                        <a:lnSpc>
                          <a:spcPct val="107000"/>
                        </a:lnSpc>
                        <a:spcAft>
                          <a:spcPts val="0"/>
                        </a:spcAft>
                      </a:pPr>
                      <a:r>
                        <a:rPr lang="fr-FR" sz="700">
                          <a:effectLst/>
                        </a:rPr>
                        <a:t>AT/SG/MEPUA</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nchor="ctr"/>
                </a:tc>
              </a:tr>
              <a:tr h="115098">
                <a:tc>
                  <a:txBody>
                    <a:bodyPr/>
                    <a:lstStyle/>
                    <a:p>
                      <a:pPr>
                        <a:lnSpc>
                          <a:spcPct val="107000"/>
                        </a:lnSpc>
                        <a:spcAft>
                          <a:spcPts val="0"/>
                        </a:spcAft>
                      </a:pPr>
                      <a:r>
                        <a:rPr lang="fr-FR" sz="700">
                          <a:effectLst/>
                        </a:rPr>
                        <a:t>6</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tc>
                <a:tc>
                  <a:txBody>
                    <a:bodyPr/>
                    <a:lstStyle/>
                    <a:p>
                      <a:pPr>
                        <a:lnSpc>
                          <a:spcPct val="107000"/>
                        </a:lnSpc>
                        <a:spcAft>
                          <a:spcPts val="0"/>
                        </a:spcAft>
                      </a:pPr>
                      <a:r>
                        <a:rPr lang="fr-FR" sz="700">
                          <a:effectLst/>
                        </a:rPr>
                        <a:t>Transmission des dossiers à la DAF</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nchor="ctr"/>
                </a:tc>
                <a:tc>
                  <a:txBody>
                    <a:bodyPr/>
                    <a:lstStyle/>
                    <a:p>
                      <a:pPr>
                        <a:lnSpc>
                          <a:spcPct val="107000"/>
                        </a:lnSpc>
                        <a:spcAft>
                          <a:spcPts val="0"/>
                        </a:spcAft>
                      </a:pPr>
                      <a:r>
                        <a:rPr lang="fr-FR" sz="700">
                          <a:effectLst/>
                        </a:rPr>
                        <a:t>SG/MEPUA</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nchor="ctr"/>
                </a:tc>
              </a:tr>
              <a:tr h="220989">
                <a:tc>
                  <a:txBody>
                    <a:bodyPr/>
                    <a:lstStyle/>
                    <a:p>
                      <a:pPr>
                        <a:lnSpc>
                          <a:spcPct val="107000"/>
                        </a:lnSpc>
                        <a:spcAft>
                          <a:spcPts val="0"/>
                        </a:spcAft>
                      </a:pPr>
                      <a:r>
                        <a:rPr lang="fr-FR" sz="700">
                          <a:effectLst/>
                        </a:rPr>
                        <a:t>7</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tc>
                <a:tc>
                  <a:txBody>
                    <a:bodyPr/>
                    <a:lstStyle/>
                    <a:p>
                      <a:pPr>
                        <a:lnSpc>
                          <a:spcPct val="107000"/>
                        </a:lnSpc>
                        <a:spcAft>
                          <a:spcPts val="0"/>
                        </a:spcAft>
                      </a:pPr>
                      <a:r>
                        <a:rPr lang="fr-FR" sz="700">
                          <a:effectLst/>
                        </a:rPr>
                        <a:t>Engagement des perdiems, des frais de transport et d’hébergement par la DAF</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nchor="ctr"/>
                </a:tc>
                <a:tc>
                  <a:txBody>
                    <a:bodyPr/>
                    <a:lstStyle/>
                    <a:p>
                      <a:pPr>
                        <a:lnSpc>
                          <a:spcPct val="107000"/>
                        </a:lnSpc>
                        <a:spcAft>
                          <a:spcPts val="0"/>
                        </a:spcAft>
                      </a:pPr>
                      <a:r>
                        <a:rPr lang="fr-FR" sz="700">
                          <a:effectLst/>
                        </a:rPr>
                        <a:t>DAF</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nchor="ctr"/>
                </a:tc>
              </a:tr>
              <a:tr h="441977">
                <a:tc>
                  <a:txBody>
                    <a:bodyPr/>
                    <a:lstStyle/>
                    <a:p>
                      <a:pPr>
                        <a:lnSpc>
                          <a:spcPct val="107000"/>
                        </a:lnSpc>
                        <a:spcAft>
                          <a:spcPts val="0"/>
                        </a:spcAft>
                      </a:pPr>
                      <a:r>
                        <a:rPr lang="fr-FR" sz="700">
                          <a:effectLst/>
                        </a:rPr>
                        <a:t>8</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tc>
                <a:tc>
                  <a:txBody>
                    <a:bodyPr/>
                    <a:lstStyle/>
                    <a:p>
                      <a:pPr>
                        <a:lnSpc>
                          <a:spcPct val="107000"/>
                        </a:lnSpc>
                        <a:spcAft>
                          <a:spcPts val="0"/>
                        </a:spcAft>
                      </a:pPr>
                      <a:r>
                        <a:rPr lang="fr-FR" sz="700">
                          <a:effectLst/>
                        </a:rPr>
                        <a:t>Transmission des termes de référence et du budget détaillé à la PRMP pour disposition à prendre par rapport aux aspects logistiques (fournitures, restauration, carburant, location salles, location véhicules….)</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nchor="ctr"/>
                </a:tc>
                <a:tc>
                  <a:txBody>
                    <a:bodyPr/>
                    <a:lstStyle/>
                    <a:p>
                      <a:pPr>
                        <a:lnSpc>
                          <a:spcPct val="107000"/>
                        </a:lnSpc>
                        <a:spcAft>
                          <a:spcPts val="0"/>
                        </a:spcAft>
                      </a:pPr>
                      <a:r>
                        <a:rPr lang="fr-FR" sz="700">
                          <a:effectLst/>
                        </a:rPr>
                        <a:t>DAF/PRMP</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nchor="ctr"/>
                </a:tc>
              </a:tr>
              <a:tr h="418958">
                <a:tc>
                  <a:txBody>
                    <a:bodyPr/>
                    <a:lstStyle/>
                    <a:p>
                      <a:pPr>
                        <a:lnSpc>
                          <a:spcPct val="107000"/>
                        </a:lnSpc>
                        <a:spcAft>
                          <a:spcPts val="0"/>
                        </a:spcAft>
                      </a:pPr>
                      <a:r>
                        <a:rPr lang="fr-FR" sz="700">
                          <a:effectLst/>
                        </a:rPr>
                        <a:t>9</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tc>
                <a:tc>
                  <a:txBody>
                    <a:bodyPr/>
                    <a:lstStyle/>
                    <a:p>
                      <a:pPr>
                        <a:lnSpc>
                          <a:spcPct val="107000"/>
                        </a:lnSpc>
                        <a:spcAft>
                          <a:spcPts val="0"/>
                        </a:spcAft>
                      </a:pPr>
                      <a:r>
                        <a:rPr lang="fr-FR" sz="700">
                          <a:effectLst/>
                        </a:rPr>
                        <a:t>Lancement de la procédure de contractualisation par la PRMP pour les aspects logistiques (fournitures, reprographie, restauration, carburant, location salles, location véhicules….)</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nchor="ctr"/>
                </a:tc>
                <a:tc>
                  <a:txBody>
                    <a:bodyPr/>
                    <a:lstStyle/>
                    <a:p>
                      <a:pPr>
                        <a:lnSpc>
                          <a:spcPct val="107000"/>
                        </a:lnSpc>
                        <a:spcAft>
                          <a:spcPts val="0"/>
                        </a:spcAft>
                      </a:pPr>
                      <a:r>
                        <a:rPr lang="fr-FR" sz="700">
                          <a:effectLst/>
                        </a:rPr>
                        <a:t>PRMP</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nchor="ctr"/>
                </a:tc>
              </a:tr>
              <a:tr h="441977">
                <a:tc>
                  <a:txBody>
                    <a:bodyPr/>
                    <a:lstStyle/>
                    <a:p>
                      <a:pPr>
                        <a:lnSpc>
                          <a:spcPct val="107000"/>
                        </a:lnSpc>
                        <a:spcAft>
                          <a:spcPts val="0"/>
                        </a:spcAft>
                      </a:pPr>
                      <a:r>
                        <a:rPr lang="fr-FR" sz="700">
                          <a:effectLst/>
                        </a:rPr>
                        <a:t>10</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tc>
                <a:tc>
                  <a:txBody>
                    <a:bodyPr/>
                    <a:lstStyle/>
                    <a:p>
                      <a:pPr>
                        <a:lnSpc>
                          <a:spcPct val="107000"/>
                        </a:lnSpc>
                        <a:spcAft>
                          <a:spcPts val="0"/>
                        </a:spcAft>
                      </a:pPr>
                      <a:r>
                        <a:rPr lang="fr-FR" sz="700">
                          <a:effectLst/>
                        </a:rPr>
                        <a:t>Elaboration et soumission des contrats pour les aspects logistiques (fournitures, reprographie, restauration, carburant, location salles, location véhicules….) à la revue du représentant de la DNCMP auprès du MEPUA</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nchor="ctr"/>
                </a:tc>
                <a:tc>
                  <a:txBody>
                    <a:bodyPr/>
                    <a:lstStyle/>
                    <a:p>
                      <a:pPr>
                        <a:lnSpc>
                          <a:spcPct val="107000"/>
                        </a:lnSpc>
                        <a:spcAft>
                          <a:spcPts val="0"/>
                        </a:spcAft>
                      </a:pPr>
                      <a:r>
                        <a:rPr lang="fr-FR" sz="700">
                          <a:effectLst/>
                        </a:rPr>
                        <a:t>PRMP</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nchor="ctr"/>
                </a:tc>
              </a:tr>
              <a:tr h="115098">
                <a:tc>
                  <a:txBody>
                    <a:bodyPr/>
                    <a:lstStyle/>
                    <a:p>
                      <a:pPr>
                        <a:lnSpc>
                          <a:spcPct val="107000"/>
                        </a:lnSpc>
                        <a:spcAft>
                          <a:spcPts val="0"/>
                        </a:spcAft>
                      </a:pPr>
                      <a:r>
                        <a:rPr lang="fr-FR" sz="700">
                          <a:effectLst/>
                        </a:rPr>
                        <a:t>11</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tc>
                <a:tc>
                  <a:txBody>
                    <a:bodyPr/>
                    <a:lstStyle/>
                    <a:p>
                      <a:pPr>
                        <a:lnSpc>
                          <a:spcPct val="107000"/>
                        </a:lnSpc>
                        <a:spcAft>
                          <a:spcPts val="0"/>
                        </a:spcAft>
                      </a:pPr>
                      <a:r>
                        <a:rPr lang="fr-FR" sz="700">
                          <a:effectLst/>
                        </a:rPr>
                        <a:t>Finalisation des contrats et transmission à la DAF</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nchor="ctr"/>
                </a:tc>
                <a:tc>
                  <a:txBody>
                    <a:bodyPr/>
                    <a:lstStyle/>
                    <a:p>
                      <a:pPr>
                        <a:lnSpc>
                          <a:spcPct val="107000"/>
                        </a:lnSpc>
                        <a:spcAft>
                          <a:spcPts val="0"/>
                        </a:spcAft>
                      </a:pPr>
                      <a:r>
                        <a:rPr lang="fr-FR" sz="700">
                          <a:effectLst/>
                        </a:rPr>
                        <a:t>PRMP</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nchor="ctr"/>
                </a:tc>
              </a:tr>
              <a:tr h="115098">
                <a:tc>
                  <a:txBody>
                    <a:bodyPr/>
                    <a:lstStyle/>
                    <a:p>
                      <a:pPr>
                        <a:lnSpc>
                          <a:spcPct val="107000"/>
                        </a:lnSpc>
                        <a:spcAft>
                          <a:spcPts val="0"/>
                        </a:spcAft>
                      </a:pPr>
                      <a:r>
                        <a:rPr lang="fr-FR" sz="700">
                          <a:effectLst/>
                        </a:rPr>
                        <a:t>12</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tc>
                <a:tc>
                  <a:txBody>
                    <a:bodyPr/>
                    <a:lstStyle/>
                    <a:p>
                      <a:pPr>
                        <a:lnSpc>
                          <a:spcPct val="107000"/>
                        </a:lnSpc>
                        <a:spcAft>
                          <a:spcPts val="0"/>
                        </a:spcAft>
                      </a:pPr>
                      <a:r>
                        <a:rPr lang="fr-FR" sz="700">
                          <a:effectLst/>
                        </a:rPr>
                        <a:t>Engagement des contrats par la DAF</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nchor="ctr"/>
                </a:tc>
                <a:tc>
                  <a:txBody>
                    <a:bodyPr/>
                    <a:lstStyle/>
                    <a:p>
                      <a:pPr>
                        <a:lnSpc>
                          <a:spcPct val="107000"/>
                        </a:lnSpc>
                        <a:spcAft>
                          <a:spcPts val="0"/>
                        </a:spcAft>
                      </a:pPr>
                      <a:r>
                        <a:rPr lang="fr-FR" sz="700">
                          <a:effectLst/>
                        </a:rPr>
                        <a:t>DAF</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nchor="ctr"/>
                </a:tc>
              </a:tr>
              <a:tr h="220989">
                <a:tc>
                  <a:txBody>
                    <a:bodyPr/>
                    <a:lstStyle/>
                    <a:p>
                      <a:pPr>
                        <a:lnSpc>
                          <a:spcPct val="107000"/>
                        </a:lnSpc>
                        <a:spcAft>
                          <a:spcPts val="0"/>
                        </a:spcAft>
                      </a:pPr>
                      <a:r>
                        <a:rPr lang="fr-FR" sz="700">
                          <a:effectLst/>
                        </a:rPr>
                        <a:t>13</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tc>
                <a:tc>
                  <a:txBody>
                    <a:bodyPr/>
                    <a:lstStyle/>
                    <a:p>
                      <a:pPr>
                        <a:lnSpc>
                          <a:spcPct val="107000"/>
                        </a:lnSpc>
                        <a:spcAft>
                          <a:spcPts val="0"/>
                        </a:spcAft>
                      </a:pPr>
                      <a:r>
                        <a:rPr lang="fr-FR" sz="700">
                          <a:effectLst/>
                        </a:rPr>
                        <a:t>Liquidation des perdiems, des frais de transport et d’hébergement par la DAF</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nchor="ctr"/>
                </a:tc>
                <a:tc>
                  <a:txBody>
                    <a:bodyPr/>
                    <a:lstStyle/>
                    <a:p>
                      <a:pPr>
                        <a:lnSpc>
                          <a:spcPct val="107000"/>
                        </a:lnSpc>
                        <a:spcAft>
                          <a:spcPts val="0"/>
                        </a:spcAft>
                      </a:pPr>
                      <a:r>
                        <a:rPr lang="fr-FR" sz="700">
                          <a:effectLst/>
                        </a:rPr>
                        <a:t>DAF</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nchor="ctr"/>
                </a:tc>
              </a:tr>
              <a:tr h="115098">
                <a:tc>
                  <a:txBody>
                    <a:bodyPr/>
                    <a:lstStyle/>
                    <a:p>
                      <a:pPr>
                        <a:lnSpc>
                          <a:spcPct val="107000"/>
                        </a:lnSpc>
                        <a:spcAft>
                          <a:spcPts val="0"/>
                        </a:spcAft>
                      </a:pPr>
                      <a:r>
                        <a:rPr lang="fr-FR" sz="700">
                          <a:effectLst/>
                        </a:rPr>
                        <a:t>14</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tc>
                <a:tc>
                  <a:txBody>
                    <a:bodyPr/>
                    <a:lstStyle/>
                    <a:p>
                      <a:pPr>
                        <a:lnSpc>
                          <a:spcPct val="107000"/>
                        </a:lnSpc>
                        <a:spcAft>
                          <a:spcPts val="0"/>
                        </a:spcAft>
                      </a:pPr>
                      <a:r>
                        <a:rPr lang="fr-FR" sz="700">
                          <a:effectLst/>
                        </a:rPr>
                        <a:t>Exécution de l’activité</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nchor="ctr"/>
                </a:tc>
                <a:tc>
                  <a:txBody>
                    <a:bodyPr/>
                    <a:lstStyle/>
                    <a:p>
                      <a:pPr>
                        <a:lnSpc>
                          <a:spcPct val="107000"/>
                        </a:lnSpc>
                        <a:spcAft>
                          <a:spcPts val="0"/>
                        </a:spcAft>
                      </a:pPr>
                      <a:r>
                        <a:rPr lang="fr-FR" sz="700">
                          <a:effectLst/>
                        </a:rPr>
                        <a:t>Service responsable</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tc>
              </a:tr>
              <a:tr h="469601">
                <a:tc>
                  <a:txBody>
                    <a:bodyPr/>
                    <a:lstStyle/>
                    <a:p>
                      <a:pPr>
                        <a:lnSpc>
                          <a:spcPct val="107000"/>
                        </a:lnSpc>
                        <a:spcAft>
                          <a:spcPts val="0"/>
                        </a:spcAft>
                      </a:pPr>
                      <a:r>
                        <a:rPr lang="fr-FR" sz="700">
                          <a:effectLst/>
                        </a:rPr>
                        <a:t>15</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tc>
                <a:tc>
                  <a:txBody>
                    <a:bodyPr/>
                    <a:lstStyle/>
                    <a:p>
                      <a:pPr>
                        <a:lnSpc>
                          <a:spcPct val="107000"/>
                        </a:lnSpc>
                        <a:spcAft>
                          <a:spcPts val="0"/>
                        </a:spcAft>
                      </a:pPr>
                      <a:r>
                        <a:rPr lang="fr-FR" sz="700">
                          <a:effectLst/>
                        </a:rPr>
                        <a:t>Délivrances des bordereaux de livraison et des attestations de service pour les aspects logistiques (fournitures, reprographie, restauration, carburant, location salles, location véhicules….)</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nchor="ctr"/>
                </a:tc>
                <a:tc>
                  <a:txBody>
                    <a:bodyPr/>
                    <a:lstStyle/>
                    <a:p>
                      <a:pPr>
                        <a:lnSpc>
                          <a:spcPct val="107000"/>
                        </a:lnSpc>
                        <a:spcAft>
                          <a:spcPts val="0"/>
                        </a:spcAft>
                      </a:pPr>
                      <a:r>
                        <a:rPr lang="fr-FR" sz="700">
                          <a:effectLst/>
                        </a:rPr>
                        <a:t>Service responsable</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tc>
              </a:tr>
              <a:tr h="331483">
                <a:tc>
                  <a:txBody>
                    <a:bodyPr/>
                    <a:lstStyle/>
                    <a:p>
                      <a:pPr>
                        <a:lnSpc>
                          <a:spcPct val="107000"/>
                        </a:lnSpc>
                        <a:spcAft>
                          <a:spcPts val="0"/>
                        </a:spcAft>
                      </a:pPr>
                      <a:r>
                        <a:rPr lang="fr-FR" sz="700">
                          <a:effectLst/>
                        </a:rPr>
                        <a:t>16</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tc>
                <a:tc>
                  <a:txBody>
                    <a:bodyPr/>
                    <a:lstStyle/>
                    <a:p>
                      <a:pPr>
                        <a:lnSpc>
                          <a:spcPct val="107000"/>
                        </a:lnSpc>
                        <a:spcAft>
                          <a:spcPts val="0"/>
                        </a:spcAft>
                      </a:pPr>
                      <a:r>
                        <a:rPr lang="fr-FR" sz="700">
                          <a:effectLst/>
                        </a:rPr>
                        <a:t>Liquidation des contrats  pour les aspects logistiques (fournitures, reprographie, restauration, carburant, location salles, location véhicules….)</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nchor="ctr"/>
                </a:tc>
                <a:tc>
                  <a:txBody>
                    <a:bodyPr/>
                    <a:lstStyle/>
                    <a:p>
                      <a:pPr>
                        <a:lnSpc>
                          <a:spcPct val="107000"/>
                        </a:lnSpc>
                        <a:spcAft>
                          <a:spcPts val="0"/>
                        </a:spcAft>
                      </a:pPr>
                      <a:r>
                        <a:rPr lang="fr-FR" sz="700">
                          <a:effectLst/>
                        </a:rPr>
                        <a:t>DAF</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nchor="ctr"/>
                </a:tc>
              </a:tr>
              <a:tr h="220989">
                <a:tc>
                  <a:txBody>
                    <a:bodyPr/>
                    <a:lstStyle/>
                    <a:p>
                      <a:pPr>
                        <a:lnSpc>
                          <a:spcPct val="107000"/>
                        </a:lnSpc>
                        <a:spcAft>
                          <a:spcPts val="0"/>
                        </a:spcAft>
                      </a:pPr>
                      <a:r>
                        <a:rPr lang="fr-FR" sz="700">
                          <a:effectLst/>
                        </a:rPr>
                        <a:t>17</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tc>
                <a:tc>
                  <a:txBody>
                    <a:bodyPr/>
                    <a:lstStyle/>
                    <a:p>
                      <a:pPr>
                        <a:lnSpc>
                          <a:spcPct val="107000"/>
                        </a:lnSpc>
                        <a:spcAft>
                          <a:spcPts val="0"/>
                        </a:spcAft>
                      </a:pPr>
                      <a:r>
                        <a:rPr lang="fr-FR" sz="700">
                          <a:effectLst/>
                        </a:rPr>
                        <a:t>Transmission de l’ensemble des pièces justificatives à la DAF y compris le rapport de l’activité</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nchor="ctr"/>
                </a:tc>
                <a:tc>
                  <a:txBody>
                    <a:bodyPr/>
                    <a:lstStyle/>
                    <a:p>
                      <a:pPr>
                        <a:lnSpc>
                          <a:spcPct val="107000"/>
                        </a:lnSpc>
                        <a:spcAft>
                          <a:spcPts val="0"/>
                        </a:spcAft>
                      </a:pPr>
                      <a:r>
                        <a:rPr lang="fr-FR" sz="700">
                          <a:effectLst/>
                        </a:rPr>
                        <a:t>Service responsable</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nchor="ctr"/>
                </a:tc>
              </a:tr>
              <a:tr h="441977">
                <a:tc>
                  <a:txBody>
                    <a:bodyPr/>
                    <a:lstStyle/>
                    <a:p>
                      <a:pPr>
                        <a:lnSpc>
                          <a:spcPct val="107000"/>
                        </a:lnSpc>
                        <a:spcAft>
                          <a:spcPts val="0"/>
                        </a:spcAft>
                      </a:pPr>
                      <a:r>
                        <a:rPr lang="fr-FR" sz="700">
                          <a:effectLst/>
                        </a:rPr>
                        <a:t>18</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tc>
                <a:tc>
                  <a:txBody>
                    <a:bodyPr/>
                    <a:lstStyle/>
                    <a:p>
                      <a:pPr>
                        <a:lnSpc>
                          <a:spcPct val="107000"/>
                        </a:lnSpc>
                        <a:spcAft>
                          <a:spcPts val="0"/>
                        </a:spcAft>
                      </a:pPr>
                      <a:r>
                        <a:rPr lang="fr-FR" sz="700">
                          <a:effectLst/>
                        </a:rPr>
                        <a:t>Archivage des pièces de passation de marchés par la PRMP pour les aspects logistiques (fournitures, reprographie, restauration, carburant, location salles, location véhicules….) en vue des audits</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nchor="ctr"/>
                </a:tc>
                <a:tc>
                  <a:txBody>
                    <a:bodyPr/>
                    <a:lstStyle/>
                    <a:p>
                      <a:pPr>
                        <a:lnSpc>
                          <a:spcPct val="107000"/>
                        </a:lnSpc>
                        <a:spcAft>
                          <a:spcPts val="0"/>
                        </a:spcAft>
                      </a:pPr>
                      <a:r>
                        <a:rPr lang="fr-FR" sz="700">
                          <a:effectLst/>
                        </a:rPr>
                        <a:t>PRMP</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nchor="ctr"/>
                </a:tc>
              </a:tr>
              <a:tr h="220989">
                <a:tc>
                  <a:txBody>
                    <a:bodyPr/>
                    <a:lstStyle/>
                    <a:p>
                      <a:pPr>
                        <a:lnSpc>
                          <a:spcPct val="107000"/>
                        </a:lnSpc>
                        <a:spcAft>
                          <a:spcPts val="0"/>
                        </a:spcAft>
                      </a:pPr>
                      <a:r>
                        <a:rPr lang="fr-FR" sz="700">
                          <a:effectLst/>
                        </a:rPr>
                        <a:t>19</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tc>
                <a:tc>
                  <a:txBody>
                    <a:bodyPr/>
                    <a:lstStyle/>
                    <a:p>
                      <a:pPr>
                        <a:lnSpc>
                          <a:spcPct val="107000"/>
                        </a:lnSpc>
                        <a:spcAft>
                          <a:spcPts val="0"/>
                        </a:spcAft>
                      </a:pPr>
                      <a:r>
                        <a:rPr lang="fr-FR" sz="700">
                          <a:effectLst/>
                        </a:rPr>
                        <a:t>Archivage des pièces justificatives des perdiems, des frais de transport et d’hébergement par la DAF en vue des audits</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nchor="ctr"/>
                </a:tc>
                <a:tc>
                  <a:txBody>
                    <a:bodyPr/>
                    <a:lstStyle/>
                    <a:p>
                      <a:pPr>
                        <a:lnSpc>
                          <a:spcPct val="107000"/>
                        </a:lnSpc>
                        <a:spcAft>
                          <a:spcPts val="0"/>
                        </a:spcAft>
                      </a:pPr>
                      <a:r>
                        <a:rPr lang="fr-FR" sz="700" dirty="0">
                          <a:effectLst/>
                        </a:rPr>
                        <a:t>DAF</a:t>
                      </a:r>
                      <a:endParaRPr lang="fr-FR" sz="700" dirty="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nchor="ctr"/>
                </a:tc>
              </a:tr>
            </a:tbl>
          </a:graphicData>
        </a:graphic>
      </p:graphicFrame>
      <p:sp>
        <p:nvSpPr>
          <p:cNvPr id="7" name="Rectangle 2"/>
          <p:cNvSpPr>
            <a:spLocks noGrp="1" noChangeArrowheads="1"/>
          </p:cNvSpPr>
          <p:nvPr>
            <p:ph type="body" sz="quarter" idx="18"/>
          </p:nvPr>
        </p:nvSpPr>
        <p:spPr bwMode="auto">
          <a:xfrm>
            <a:off x="379413" y="1630363"/>
            <a:ext cx="10018712" cy="5376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dirty="0"/>
          </a:p>
        </p:txBody>
      </p:sp>
      <p:graphicFrame>
        <p:nvGraphicFramePr>
          <p:cNvPr id="9" name="Tableau 8"/>
          <p:cNvGraphicFramePr>
            <a:graphicFrameLocks noGrp="1"/>
          </p:cNvGraphicFramePr>
          <p:nvPr>
            <p:extLst>
              <p:ext uri="{D42A27DB-BD31-4B8C-83A1-F6EECF244321}">
                <p14:modId xmlns:p14="http://schemas.microsoft.com/office/powerpoint/2010/main" val="3544595573"/>
              </p:ext>
            </p:extLst>
          </p:nvPr>
        </p:nvGraphicFramePr>
        <p:xfrm>
          <a:off x="380169" y="1683397"/>
          <a:ext cx="10017956" cy="5680476"/>
        </p:xfrm>
        <a:graphic>
          <a:graphicData uri="http://schemas.openxmlformats.org/drawingml/2006/table">
            <a:tbl>
              <a:tblPr firstRow="1" firstCol="1" bandRow="1">
                <a:tableStyleId>{5C22544A-7EE6-4342-B048-85BDC9FD1C3A}</a:tableStyleId>
              </a:tblPr>
              <a:tblGrid>
                <a:gridCol w="470680"/>
                <a:gridCol w="6851366"/>
                <a:gridCol w="2695910"/>
              </a:tblGrid>
              <a:tr h="129893">
                <a:tc gridSpan="3">
                  <a:txBody>
                    <a:bodyPr/>
                    <a:lstStyle/>
                    <a:p>
                      <a:pPr marL="0" lvl="0" indent="0">
                        <a:lnSpc>
                          <a:spcPct val="107000"/>
                        </a:lnSpc>
                        <a:spcAft>
                          <a:spcPts val="800"/>
                        </a:spcAft>
                        <a:buFont typeface="+mj-lt"/>
                        <a:buNone/>
                      </a:pPr>
                      <a:r>
                        <a:rPr lang="fr-FR" sz="1100" dirty="0">
                          <a:effectLst/>
                        </a:rPr>
                        <a:t>Missions/Ateliers/</a:t>
                      </a:r>
                      <a:r>
                        <a:rPr lang="fr-FR" sz="1100" dirty="0" err="1">
                          <a:effectLst/>
                        </a:rPr>
                        <a:t>Seminiaires</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tc>
                <a:tc hMerge="1">
                  <a:txBody>
                    <a:bodyPr/>
                    <a:lstStyle/>
                    <a:p>
                      <a:endParaRPr lang="fr-FR"/>
                    </a:p>
                  </a:txBody>
                  <a:tcPr/>
                </a:tc>
                <a:tc hMerge="1">
                  <a:txBody>
                    <a:bodyPr/>
                    <a:lstStyle/>
                    <a:p>
                      <a:endParaRPr lang="fr-FR"/>
                    </a:p>
                  </a:txBody>
                  <a:tcPr/>
                </a:tc>
              </a:tr>
              <a:tr h="126437">
                <a:tc>
                  <a:txBody>
                    <a:bodyPr/>
                    <a:lstStyle/>
                    <a:p>
                      <a:pPr>
                        <a:lnSpc>
                          <a:spcPct val="107000"/>
                        </a:lnSpc>
                        <a:spcAft>
                          <a:spcPts val="0"/>
                        </a:spcAft>
                      </a:pPr>
                      <a:r>
                        <a:rPr lang="fr-FR" sz="1100">
                          <a:effectLst/>
                        </a:rPr>
                        <a:t>1</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tc>
                <a:tc>
                  <a:txBody>
                    <a:bodyPr/>
                    <a:lstStyle/>
                    <a:p>
                      <a:pPr>
                        <a:lnSpc>
                          <a:spcPct val="107000"/>
                        </a:lnSpc>
                        <a:spcAft>
                          <a:spcPts val="0"/>
                        </a:spcAft>
                      </a:pPr>
                      <a:r>
                        <a:rPr lang="fr-FR" sz="1100">
                          <a:effectLst/>
                        </a:rPr>
                        <a:t>Elaboration des termes de références et du budget détaillé</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nchor="ctr"/>
                </a:tc>
                <a:tc>
                  <a:txBody>
                    <a:bodyPr/>
                    <a:lstStyle/>
                    <a:p>
                      <a:pPr>
                        <a:lnSpc>
                          <a:spcPct val="107000"/>
                        </a:lnSpc>
                        <a:spcAft>
                          <a:spcPts val="0"/>
                        </a:spcAft>
                      </a:pPr>
                      <a:r>
                        <a:rPr lang="fr-FR" sz="1100">
                          <a:effectLst/>
                        </a:rPr>
                        <a:t>Service responsable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tc>
              </a:tr>
              <a:tr h="126437">
                <a:tc>
                  <a:txBody>
                    <a:bodyPr/>
                    <a:lstStyle/>
                    <a:p>
                      <a:pPr>
                        <a:lnSpc>
                          <a:spcPct val="107000"/>
                        </a:lnSpc>
                        <a:spcAft>
                          <a:spcPts val="0"/>
                        </a:spcAft>
                      </a:pPr>
                      <a:r>
                        <a:rPr lang="fr-FR" sz="1100">
                          <a:effectLst/>
                        </a:rPr>
                        <a:t>2</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tc>
                <a:tc>
                  <a:txBody>
                    <a:bodyPr/>
                    <a:lstStyle/>
                    <a:p>
                      <a:pPr>
                        <a:lnSpc>
                          <a:spcPct val="107000"/>
                        </a:lnSpc>
                        <a:spcAft>
                          <a:spcPts val="0"/>
                        </a:spcAft>
                      </a:pPr>
                      <a:r>
                        <a:rPr lang="fr-FR" sz="1100">
                          <a:effectLst/>
                        </a:rPr>
                        <a:t>Soumission des termes de références et du budget au BSD</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nchor="ctr"/>
                </a:tc>
                <a:tc>
                  <a:txBody>
                    <a:bodyPr/>
                    <a:lstStyle/>
                    <a:p>
                      <a:pPr>
                        <a:lnSpc>
                          <a:spcPct val="107000"/>
                        </a:lnSpc>
                        <a:spcAft>
                          <a:spcPts val="0"/>
                        </a:spcAft>
                      </a:pPr>
                      <a:r>
                        <a:rPr lang="fr-FR" sz="1100">
                          <a:effectLst/>
                        </a:rPr>
                        <a:t>Service responsable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tc>
              </a:tr>
              <a:tr h="245330">
                <a:tc>
                  <a:txBody>
                    <a:bodyPr/>
                    <a:lstStyle/>
                    <a:p>
                      <a:pPr>
                        <a:lnSpc>
                          <a:spcPct val="107000"/>
                        </a:lnSpc>
                        <a:spcAft>
                          <a:spcPts val="0"/>
                        </a:spcAft>
                      </a:pPr>
                      <a:r>
                        <a:rPr lang="fr-FR" sz="1100">
                          <a:effectLst/>
                        </a:rPr>
                        <a:t>3</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tc>
                <a:tc>
                  <a:txBody>
                    <a:bodyPr/>
                    <a:lstStyle/>
                    <a:p>
                      <a:pPr>
                        <a:lnSpc>
                          <a:spcPct val="107000"/>
                        </a:lnSpc>
                        <a:spcAft>
                          <a:spcPts val="0"/>
                        </a:spcAft>
                      </a:pPr>
                      <a:r>
                        <a:rPr lang="fr-FR" sz="1100" dirty="0">
                          <a:effectLst/>
                        </a:rPr>
                        <a:t>Analyse des termes des références et du Budget détaillé par le BSD</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nchor="ctr"/>
                </a:tc>
                <a:tc>
                  <a:txBody>
                    <a:bodyPr/>
                    <a:lstStyle/>
                    <a:p>
                      <a:pPr>
                        <a:lnSpc>
                          <a:spcPct val="107000"/>
                        </a:lnSpc>
                        <a:spcAft>
                          <a:spcPts val="0"/>
                        </a:spcAft>
                      </a:pPr>
                      <a:r>
                        <a:rPr lang="fr-FR" sz="1100">
                          <a:effectLst/>
                        </a:rPr>
                        <a:t>BSD</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nchor="ctr"/>
                </a:tc>
              </a:tr>
              <a:tr h="245330">
                <a:tc>
                  <a:txBody>
                    <a:bodyPr/>
                    <a:lstStyle/>
                    <a:p>
                      <a:pPr>
                        <a:lnSpc>
                          <a:spcPct val="107000"/>
                        </a:lnSpc>
                        <a:spcAft>
                          <a:spcPts val="0"/>
                        </a:spcAft>
                      </a:pPr>
                      <a:r>
                        <a:rPr lang="fr-FR" sz="1100">
                          <a:effectLst/>
                        </a:rPr>
                        <a:t>4</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tc>
                <a:tc>
                  <a:txBody>
                    <a:bodyPr/>
                    <a:lstStyle/>
                    <a:p>
                      <a:pPr>
                        <a:lnSpc>
                          <a:spcPct val="107000"/>
                        </a:lnSpc>
                        <a:spcAft>
                          <a:spcPts val="0"/>
                        </a:spcAft>
                      </a:pPr>
                      <a:r>
                        <a:rPr lang="fr-FR" sz="1100">
                          <a:effectLst/>
                        </a:rPr>
                        <a:t>Soumission des termes de références et du budget au Secrétaire Général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nchor="ctr"/>
                </a:tc>
                <a:tc>
                  <a:txBody>
                    <a:bodyPr/>
                    <a:lstStyle/>
                    <a:p>
                      <a:pPr>
                        <a:lnSpc>
                          <a:spcPct val="107000"/>
                        </a:lnSpc>
                        <a:spcAft>
                          <a:spcPts val="0"/>
                        </a:spcAft>
                      </a:pPr>
                      <a:r>
                        <a:rPr lang="fr-FR" sz="1100">
                          <a:effectLst/>
                        </a:rPr>
                        <a:t>BSD</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nchor="ctr"/>
                </a:tc>
              </a:tr>
              <a:tr h="126437">
                <a:tc>
                  <a:txBody>
                    <a:bodyPr/>
                    <a:lstStyle/>
                    <a:p>
                      <a:pPr>
                        <a:lnSpc>
                          <a:spcPct val="107000"/>
                        </a:lnSpc>
                        <a:spcAft>
                          <a:spcPts val="0"/>
                        </a:spcAft>
                      </a:pPr>
                      <a:r>
                        <a:rPr lang="fr-FR" sz="1100">
                          <a:effectLst/>
                        </a:rPr>
                        <a:t>5</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tc>
                <a:tc>
                  <a:txBody>
                    <a:bodyPr/>
                    <a:lstStyle/>
                    <a:p>
                      <a:pPr>
                        <a:lnSpc>
                          <a:spcPct val="107000"/>
                        </a:lnSpc>
                        <a:spcAft>
                          <a:spcPts val="0"/>
                        </a:spcAft>
                      </a:pPr>
                      <a:r>
                        <a:rPr lang="fr-FR" sz="1100">
                          <a:effectLst/>
                        </a:rPr>
                        <a:t>Revue des termes et du budget détaillé par l’AT/SG/MEPUA</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nchor="ctr"/>
                </a:tc>
                <a:tc>
                  <a:txBody>
                    <a:bodyPr/>
                    <a:lstStyle/>
                    <a:p>
                      <a:pPr>
                        <a:lnSpc>
                          <a:spcPct val="107000"/>
                        </a:lnSpc>
                        <a:spcAft>
                          <a:spcPts val="0"/>
                        </a:spcAft>
                      </a:pPr>
                      <a:r>
                        <a:rPr lang="fr-FR" sz="1100">
                          <a:effectLst/>
                        </a:rPr>
                        <a:t>AT/SG/MEPUA</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nchor="ctr"/>
                </a:tc>
              </a:tr>
              <a:tr h="126437">
                <a:tc>
                  <a:txBody>
                    <a:bodyPr/>
                    <a:lstStyle/>
                    <a:p>
                      <a:pPr>
                        <a:lnSpc>
                          <a:spcPct val="107000"/>
                        </a:lnSpc>
                        <a:spcAft>
                          <a:spcPts val="0"/>
                        </a:spcAft>
                      </a:pPr>
                      <a:r>
                        <a:rPr lang="fr-FR" sz="1100">
                          <a:effectLst/>
                        </a:rPr>
                        <a:t>6</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tc>
                <a:tc>
                  <a:txBody>
                    <a:bodyPr/>
                    <a:lstStyle/>
                    <a:p>
                      <a:pPr>
                        <a:lnSpc>
                          <a:spcPct val="107000"/>
                        </a:lnSpc>
                        <a:spcAft>
                          <a:spcPts val="0"/>
                        </a:spcAft>
                      </a:pPr>
                      <a:r>
                        <a:rPr lang="fr-FR" sz="1100">
                          <a:effectLst/>
                        </a:rPr>
                        <a:t>Transmission des dossiers à la DAF</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nchor="ctr"/>
                </a:tc>
                <a:tc>
                  <a:txBody>
                    <a:bodyPr/>
                    <a:lstStyle/>
                    <a:p>
                      <a:pPr>
                        <a:lnSpc>
                          <a:spcPct val="107000"/>
                        </a:lnSpc>
                        <a:spcAft>
                          <a:spcPts val="0"/>
                        </a:spcAft>
                      </a:pPr>
                      <a:r>
                        <a:rPr lang="fr-FR" sz="1100">
                          <a:effectLst/>
                        </a:rPr>
                        <a:t>SG/MEPUA</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nchor="ctr"/>
                </a:tc>
              </a:tr>
              <a:tr h="245330">
                <a:tc>
                  <a:txBody>
                    <a:bodyPr/>
                    <a:lstStyle/>
                    <a:p>
                      <a:pPr>
                        <a:lnSpc>
                          <a:spcPct val="107000"/>
                        </a:lnSpc>
                        <a:spcAft>
                          <a:spcPts val="0"/>
                        </a:spcAft>
                      </a:pPr>
                      <a:r>
                        <a:rPr lang="fr-FR" sz="1100">
                          <a:effectLst/>
                        </a:rPr>
                        <a:t>7</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tc>
                <a:tc>
                  <a:txBody>
                    <a:bodyPr/>
                    <a:lstStyle/>
                    <a:p>
                      <a:pPr>
                        <a:lnSpc>
                          <a:spcPct val="107000"/>
                        </a:lnSpc>
                        <a:spcAft>
                          <a:spcPts val="0"/>
                        </a:spcAft>
                      </a:pPr>
                      <a:r>
                        <a:rPr lang="fr-FR" sz="1100">
                          <a:effectLst/>
                        </a:rPr>
                        <a:t>Engagement des perdiems, des frais de transport et d’hébergement par la DAF</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nchor="ctr"/>
                </a:tc>
                <a:tc>
                  <a:txBody>
                    <a:bodyPr/>
                    <a:lstStyle/>
                    <a:p>
                      <a:pPr>
                        <a:lnSpc>
                          <a:spcPct val="107000"/>
                        </a:lnSpc>
                        <a:spcAft>
                          <a:spcPts val="0"/>
                        </a:spcAft>
                      </a:pPr>
                      <a:r>
                        <a:rPr lang="fr-FR" sz="1100">
                          <a:effectLst/>
                        </a:rPr>
                        <a:t>DAF</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nchor="ctr"/>
                </a:tc>
              </a:tr>
              <a:tr h="496171">
                <a:tc>
                  <a:txBody>
                    <a:bodyPr/>
                    <a:lstStyle/>
                    <a:p>
                      <a:pPr>
                        <a:lnSpc>
                          <a:spcPct val="107000"/>
                        </a:lnSpc>
                        <a:spcAft>
                          <a:spcPts val="0"/>
                        </a:spcAft>
                      </a:pPr>
                      <a:r>
                        <a:rPr lang="fr-FR" sz="1100">
                          <a:effectLst/>
                        </a:rPr>
                        <a:t>8</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tc>
                <a:tc>
                  <a:txBody>
                    <a:bodyPr/>
                    <a:lstStyle/>
                    <a:p>
                      <a:pPr>
                        <a:lnSpc>
                          <a:spcPct val="107000"/>
                        </a:lnSpc>
                        <a:spcAft>
                          <a:spcPts val="0"/>
                        </a:spcAft>
                      </a:pPr>
                      <a:r>
                        <a:rPr lang="fr-FR" sz="1100">
                          <a:effectLst/>
                        </a:rPr>
                        <a:t>Transmission des termes de référence et du budget détaillé à la PRMP pour disposition à prendre par rapport aux aspects logistiques (fournitures, restauration, carburant, location salles, location véhicules….)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nchor="ctr"/>
                </a:tc>
                <a:tc>
                  <a:txBody>
                    <a:bodyPr/>
                    <a:lstStyle/>
                    <a:p>
                      <a:pPr>
                        <a:lnSpc>
                          <a:spcPct val="107000"/>
                        </a:lnSpc>
                        <a:spcAft>
                          <a:spcPts val="0"/>
                        </a:spcAft>
                      </a:pPr>
                      <a:r>
                        <a:rPr lang="fr-FR" sz="1100">
                          <a:effectLst/>
                        </a:rPr>
                        <a:t>DAF/PRMP</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nchor="ctr"/>
                </a:tc>
              </a:tr>
              <a:tr h="460230">
                <a:tc>
                  <a:txBody>
                    <a:bodyPr/>
                    <a:lstStyle/>
                    <a:p>
                      <a:pPr>
                        <a:lnSpc>
                          <a:spcPct val="107000"/>
                        </a:lnSpc>
                        <a:spcAft>
                          <a:spcPts val="0"/>
                        </a:spcAft>
                      </a:pPr>
                      <a:r>
                        <a:rPr lang="fr-FR" sz="1100">
                          <a:effectLst/>
                        </a:rPr>
                        <a:t>9</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tc>
                <a:tc>
                  <a:txBody>
                    <a:bodyPr/>
                    <a:lstStyle/>
                    <a:p>
                      <a:pPr>
                        <a:lnSpc>
                          <a:spcPct val="107000"/>
                        </a:lnSpc>
                        <a:spcAft>
                          <a:spcPts val="0"/>
                        </a:spcAft>
                      </a:pPr>
                      <a:r>
                        <a:rPr lang="fr-FR" sz="1100">
                          <a:effectLst/>
                        </a:rPr>
                        <a:t>Lancement de la procédure de contractualisation par la PRMP pour les aspects logistiques (fournitures, reprographie, restauration, carburant, location salles, location véhicules….)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nchor="ctr"/>
                </a:tc>
                <a:tc>
                  <a:txBody>
                    <a:bodyPr/>
                    <a:lstStyle/>
                    <a:p>
                      <a:pPr>
                        <a:lnSpc>
                          <a:spcPct val="107000"/>
                        </a:lnSpc>
                        <a:spcAft>
                          <a:spcPts val="0"/>
                        </a:spcAft>
                      </a:pPr>
                      <a:r>
                        <a:rPr lang="fr-FR" sz="1100">
                          <a:effectLst/>
                        </a:rPr>
                        <a:t>PRMP</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nchor="ctr"/>
                </a:tc>
              </a:tr>
              <a:tr h="496171">
                <a:tc>
                  <a:txBody>
                    <a:bodyPr/>
                    <a:lstStyle/>
                    <a:p>
                      <a:pPr>
                        <a:lnSpc>
                          <a:spcPct val="107000"/>
                        </a:lnSpc>
                        <a:spcAft>
                          <a:spcPts val="0"/>
                        </a:spcAft>
                      </a:pPr>
                      <a:r>
                        <a:rPr lang="fr-FR" sz="1100">
                          <a:effectLst/>
                        </a:rPr>
                        <a:t>10</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tc>
                <a:tc>
                  <a:txBody>
                    <a:bodyPr/>
                    <a:lstStyle/>
                    <a:p>
                      <a:pPr>
                        <a:lnSpc>
                          <a:spcPct val="107000"/>
                        </a:lnSpc>
                        <a:spcAft>
                          <a:spcPts val="0"/>
                        </a:spcAft>
                      </a:pPr>
                      <a:r>
                        <a:rPr lang="fr-FR" sz="1100">
                          <a:effectLst/>
                        </a:rPr>
                        <a:t>Elaboration et soumission des contrats pour les aspects logistiques (fournitures, reprographie, restauration, carburant, location salles, location véhicules….) à la revue du représentant de la DNCMP auprès du MEPUA</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nchor="ctr"/>
                </a:tc>
                <a:tc>
                  <a:txBody>
                    <a:bodyPr/>
                    <a:lstStyle/>
                    <a:p>
                      <a:pPr>
                        <a:lnSpc>
                          <a:spcPct val="107000"/>
                        </a:lnSpc>
                        <a:spcAft>
                          <a:spcPts val="0"/>
                        </a:spcAft>
                      </a:pPr>
                      <a:r>
                        <a:rPr lang="fr-FR" sz="1100">
                          <a:effectLst/>
                        </a:rPr>
                        <a:t>PRMP</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nchor="ctr"/>
                </a:tc>
              </a:tr>
              <a:tr h="126437">
                <a:tc>
                  <a:txBody>
                    <a:bodyPr/>
                    <a:lstStyle/>
                    <a:p>
                      <a:pPr>
                        <a:lnSpc>
                          <a:spcPct val="107000"/>
                        </a:lnSpc>
                        <a:spcAft>
                          <a:spcPts val="0"/>
                        </a:spcAft>
                      </a:pPr>
                      <a:r>
                        <a:rPr lang="fr-FR" sz="1100">
                          <a:effectLst/>
                        </a:rPr>
                        <a:t>11</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tc>
                <a:tc>
                  <a:txBody>
                    <a:bodyPr/>
                    <a:lstStyle/>
                    <a:p>
                      <a:pPr>
                        <a:lnSpc>
                          <a:spcPct val="107000"/>
                        </a:lnSpc>
                        <a:spcAft>
                          <a:spcPts val="0"/>
                        </a:spcAft>
                      </a:pPr>
                      <a:r>
                        <a:rPr lang="fr-FR" sz="1100">
                          <a:effectLst/>
                        </a:rPr>
                        <a:t>Finalisation des contrats et transmission à la DAF</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nchor="ctr"/>
                </a:tc>
                <a:tc>
                  <a:txBody>
                    <a:bodyPr/>
                    <a:lstStyle/>
                    <a:p>
                      <a:pPr>
                        <a:lnSpc>
                          <a:spcPct val="107000"/>
                        </a:lnSpc>
                        <a:spcAft>
                          <a:spcPts val="0"/>
                        </a:spcAft>
                      </a:pPr>
                      <a:r>
                        <a:rPr lang="fr-FR" sz="1100">
                          <a:effectLst/>
                        </a:rPr>
                        <a:t>PRMP</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nchor="ctr"/>
                </a:tc>
              </a:tr>
              <a:tr h="126437">
                <a:tc>
                  <a:txBody>
                    <a:bodyPr/>
                    <a:lstStyle/>
                    <a:p>
                      <a:pPr>
                        <a:lnSpc>
                          <a:spcPct val="107000"/>
                        </a:lnSpc>
                        <a:spcAft>
                          <a:spcPts val="0"/>
                        </a:spcAft>
                      </a:pPr>
                      <a:r>
                        <a:rPr lang="fr-FR" sz="1100">
                          <a:effectLst/>
                        </a:rPr>
                        <a:t>12</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tc>
                <a:tc>
                  <a:txBody>
                    <a:bodyPr/>
                    <a:lstStyle/>
                    <a:p>
                      <a:pPr>
                        <a:lnSpc>
                          <a:spcPct val="107000"/>
                        </a:lnSpc>
                        <a:spcAft>
                          <a:spcPts val="0"/>
                        </a:spcAft>
                      </a:pPr>
                      <a:r>
                        <a:rPr lang="fr-FR" sz="1100">
                          <a:effectLst/>
                        </a:rPr>
                        <a:t>Engagement des contrats par la DAF</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nchor="ctr"/>
                </a:tc>
                <a:tc>
                  <a:txBody>
                    <a:bodyPr/>
                    <a:lstStyle/>
                    <a:p>
                      <a:pPr>
                        <a:lnSpc>
                          <a:spcPct val="107000"/>
                        </a:lnSpc>
                        <a:spcAft>
                          <a:spcPts val="0"/>
                        </a:spcAft>
                      </a:pPr>
                      <a:r>
                        <a:rPr lang="fr-FR" sz="1100">
                          <a:effectLst/>
                        </a:rPr>
                        <a:t>DAF</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nchor="ctr"/>
                </a:tc>
              </a:tr>
              <a:tr h="245330">
                <a:tc>
                  <a:txBody>
                    <a:bodyPr/>
                    <a:lstStyle/>
                    <a:p>
                      <a:pPr>
                        <a:lnSpc>
                          <a:spcPct val="107000"/>
                        </a:lnSpc>
                        <a:spcAft>
                          <a:spcPts val="0"/>
                        </a:spcAft>
                      </a:pPr>
                      <a:r>
                        <a:rPr lang="fr-FR" sz="1100">
                          <a:effectLst/>
                        </a:rPr>
                        <a:t>13</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tc>
                <a:tc>
                  <a:txBody>
                    <a:bodyPr/>
                    <a:lstStyle/>
                    <a:p>
                      <a:pPr>
                        <a:lnSpc>
                          <a:spcPct val="107000"/>
                        </a:lnSpc>
                        <a:spcAft>
                          <a:spcPts val="0"/>
                        </a:spcAft>
                      </a:pPr>
                      <a:r>
                        <a:rPr lang="fr-FR" sz="1100">
                          <a:effectLst/>
                        </a:rPr>
                        <a:t>Liquidation des perdiems, des frais de transport et d’hébergement par la DAF</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nchor="ctr"/>
                </a:tc>
                <a:tc>
                  <a:txBody>
                    <a:bodyPr/>
                    <a:lstStyle/>
                    <a:p>
                      <a:pPr>
                        <a:lnSpc>
                          <a:spcPct val="107000"/>
                        </a:lnSpc>
                        <a:spcAft>
                          <a:spcPts val="0"/>
                        </a:spcAft>
                      </a:pPr>
                      <a:r>
                        <a:rPr lang="fr-FR" sz="1100">
                          <a:effectLst/>
                        </a:rPr>
                        <a:t>DAF</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nchor="ctr"/>
                </a:tc>
              </a:tr>
              <a:tr h="126437">
                <a:tc>
                  <a:txBody>
                    <a:bodyPr/>
                    <a:lstStyle/>
                    <a:p>
                      <a:pPr>
                        <a:lnSpc>
                          <a:spcPct val="107000"/>
                        </a:lnSpc>
                        <a:spcAft>
                          <a:spcPts val="0"/>
                        </a:spcAft>
                      </a:pPr>
                      <a:r>
                        <a:rPr lang="fr-FR" sz="1100">
                          <a:effectLst/>
                        </a:rPr>
                        <a:t>14</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tc>
                <a:tc>
                  <a:txBody>
                    <a:bodyPr/>
                    <a:lstStyle/>
                    <a:p>
                      <a:pPr>
                        <a:lnSpc>
                          <a:spcPct val="107000"/>
                        </a:lnSpc>
                        <a:spcAft>
                          <a:spcPts val="0"/>
                        </a:spcAft>
                      </a:pPr>
                      <a:r>
                        <a:rPr lang="fr-FR" sz="1100">
                          <a:effectLst/>
                        </a:rPr>
                        <a:t>Exécution de l’activité</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nchor="ctr"/>
                </a:tc>
                <a:tc>
                  <a:txBody>
                    <a:bodyPr/>
                    <a:lstStyle/>
                    <a:p>
                      <a:pPr>
                        <a:lnSpc>
                          <a:spcPct val="107000"/>
                        </a:lnSpc>
                        <a:spcAft>
                          <a:spcPts val="0"/>
                        </a:spcAft>
                      </a:pPr>
                      <a:r>
                        <a:rPr lang="fr-FR" sz="1100">
                          <a:effectLst/>
                        </a:rPr>
                        <a:t>Service responsable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tc>
              </a:tr>
              <a:tr h="515862">
                <a:tc>
                  <a:txBody>
                    <a:bodyPr/>
                    <a:lstStyle/>
                    <a:p>
                      <a:pPr>
                        <a:lnSpc>
                          <a:spcPct val="107000"/>
                        </a:lnSpc>
                        <a:spcAft>
                          <a:spcPts val="0"/>
                        </a:spcAft>
                      </a:pPr>
                      <a:r>
                        <a:rPr lang="fr-FR" sz="1100">
                          <a:effectLst/>
                        </a:rPr>
                        <a:t>15</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tc>
                <a:tc>
                  <a:txBody>
                    <a:bodyPr/>
                    <a:lstStyle/>
                    <a:p>
                      <a:pPr>
                        <a:lnSpc>
                          <a:spcPct val="107000"/>
                        </a:lnSpc>
                        <a:spcAft>
                          <a:spcPts val="0"/>
                        </a:spcAft>
                      </a:pPr>
                      <a:r>
                        <a:rPr lang="fr-FR" sz="1100">
                          <a:effectLst/>
                        </a:rPr>
                        <a:t>Délivrances des bordereaux de livraison et des attestations de service pour les aspects logistiques (fournitures, reprographie, restauration, carburant, location salles, location véhicules….)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nchor="ctr"/>
                </a:tc>
                <a:tc>
                  <a:txBody>
                    <a:bodyPr/>
                    <a:lstStyle/>
                    <a:p>
                      <a:pPr>
                        <a:lnSpc>
                          <a:spcPct val="107000"/>
                        </a:lnSpc>
                        <a:spcAft>
                          <a:spcPts val="0"/>
                        </a:spcAft>
                      </a:pPr>
                      <a:r>
                        <a:rPr lang="fr-FR" sz="1100">
                          <a:effectLst/>
                        </a:rPr>
                        <a:t>Service responsable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tc>
              </a:tr>
              <a:tr h="370751">
                <a:tc>
                  <a:txBody>
                    <a:bodyPr/>
                    <a:lstStyle/>
                    <a:p>
                      <a:pPr>
                        <a:lnSpc>
                          <a:spcPct val="107000"/>
                        </a:lnSpc>
                        <a:spcAft>
                          <a:spcPts val="0"/>
                        </a:spcAft>
                      </a:pPr>
                      <a:r>
                        <a:rPr lang="fr-FR" sz="1100">
                          <a:effectLst/>
                        </a:rPr>
                        <a:t>16</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tc>
                <a:tc>
                  <a:txBody>
                    <a:bodyPr/>
                    <a:lstStyle/>
                    <a:p>
                      <a:pPr>
                        <a:lnSpc>
                          <a:spcPct val="107000"/>
                        </a:lnSpc>
                        <a:spcAft>
                          <a:spcPts val="0"/>
                        </a:spcAft>
                      </a:pPr>
                      <a:r>
                        <a:rPr lang="fr-FR" sz="1100" dirty="0">
                          <a:effectLst/>
                        </a:rPr>
                        <a:t>Liquidation des contrats  pour les aspects logistiques (fournitures, reprographie, restauration, carburant, location salles, location véhicules….)</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nchor="ctr"/>
                </a:tc>
                <a:tc>
                  <a:txBody>
                    <a:bodyPr/>
                    <a:lstStyle/>
                    <a:p>
                      <a:pPr>
                        <a:lnSpc>
                          <a:spcPct val="107000"/>
                        </a:lnSpc>
                        <a:spcAft>
                          <a:spcPts val="0"/>
                        </a:spcAft>
                      </a:pPr>
                      <a:r>
                        <a:rPr lang="fr-FR" sz="1100">
                          <a:effectLst/>
                        </a:rPr>
                        <a:t>DAF</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nchor="ctr"/>
                </a:tc>
              </a:tr>
              <a:tr h="245330">
                <a:tc>
                  <a:txBody>
                    <a:bodyPr/>
                    <a:lstStyle/>
                    <a:p>
                      <a:pPr>
                        <a:lnSpc>
                          <a:spcPct val="107000"/>
                        </a:lnSpc>
                        <a:spcAft>
                          <a:spcPts val="0"/>
                        </a:spcAft>
                      </a:pPr>
                      <a:r>
                        <a:rPr lang="fr-FR" sz="1100">
                          <a:effectLst/>
                        </a:rPr>
                        <a:t>17</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tc>
                <a:tc>
                  <a:txBody>
                    <a:bodyPr/>
                    <a:lstStyle/>
                    <a:p>
                      <a:pPr>
                        <a:lnSpc>
                          <a:spcPct val="107000"/>
                        </a:lnSpc>
                        <a:spcAft>
                          <a:spcPts val="0"/>
                        </a:spcAft>
                      </a:pPr>
                      <a:r>
                        <a:rPr lang="fr-FR" sz="1100">
                          <a:effectLst/>
                        </a:rPr>
                        <a:t>Transmission de l’ensemble des pièces justificatives à la DAF y compris le rapport de l’activité</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nchor="ctr"/>
                </a:tc>
                <a:tc>
                  <a:txBody>
                    <a:bodyPr/>
                    <a:lstStyle/>
                    <a:p>
                      <a:pPr>
                        <a:lnSpc>
                          <a:spcPct val="107000"/>
                        </a:lnSpc>
                        <a:spcAft>
                          <a:spcPts val="0"/>
                        </a:spcAft>
                      </a:pPr>
                      <a:r>
                        <a:rPr lang="fr-FR" sz="1100">
                          <a:effectLst/>
                        </a:rPr>
                        <a:t>Service responsable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nchor="ctr"/>
                </a:tc>
              </a:tr>
              <a:tr h="496171">
                <a:tc>
                  <a:txBody>
                    <a:bodyPr/>
                    <a:lstStyle/>
                    <a:p>
                      <a:pPr>
                        <a:lnSpc>
                          <a:spcPct val="107000"/>
                        </a:lnSpc>
                        <a:spcAft>
                          <a:spcPts val="0"/>
                        </a:spcAft>
                      </a:pPr>
                      <a:r>
                        <a:rPr lang="fr-FR" sz="1100">
                          <a:effectLst/>
                        </a:rPr>
                        <a:t>18</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tc>
                <a:tc>
                  <a:txBody>
                    <a:bodyPr/>
                    <a:lstStyle/>
                    <a:p>
                      <a:pPr>
                        <a:lnSpc>
                          <a:spcPct val="107000"/>
                        </a:lnSpc>
                        <a:spcAft>
                          <a:spcPts val="0"/>
                        </a:spcAft>
                      </a:pPr>
                      <a:r>
                        <a:rPr lang="fr-FR" sz="1100">
                          <a:effectLst/>
                        </a:rPr>
                        <a:t>Archivage des pièces de passation de marchés par la PRMP pour les aspects logistiques (fournitures, reprographie, restauration, carburant, location salles, location véhicules….) en vue des audits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nchor="ctr"/>
                </a:tc>
                <a:tc>
                  <a:txBody>
                    <a:bodyPr/>
                    <a:lstStyle/>
                    <a:p>
                      <a:pPr>
                        <a:lnSpc>
                          <a:spcPct val="107000"/>
                        </a:lnSpc>
                        <a:spcAft>
                          <a:spcPts val="0"/>
                        </a:spcAft>
                      </a:pPr>
                      <a:r>
                        <a:rPr lang="fr-FR" sz="1100">
                          <a:effectLst/>
                        </a:rPr>
                        <a:t>PRMP</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nchor="ctr"/>
                </a:tc>
              </a:tr>
              <a:tr h="246870">
                <a:tc>
                  <a:txBody>
                    <a:bodyPr/>
                    <a:lstStyle/>
                    <a:p>
                      <a:pPr>
                        <a:lnSpc>
                          <a:spcPct val="107000"/>
                        </a:lnSpc>
                        <a:spcAft>
                          <a:spcPts val="0"/>
                        </a:spcAft>
                      </a:pPr>
                      <a:r>
                        <a:rPr lang="fr-FR" sz="1100">
                          <a:effectLst/>
                        </a:rPr>
                        <a:t>19</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tc>
                <a:tc>
                  <a:txBody>
                    <a:bodyPr/>
                    <a:lstStyle/>
                    <a:p>
                      <a:pPr>
                        <a:lnSpc>
                          <a:spcPct val="107000"/>
                        </a:lnSpc>
                        <a:spcAft>
                          <a:spcPts val="0"/>
                        </a:spcAft>
                      </a:pPr>
                      <a:r>
                        <a:rPr lang="fr-FR" sz="1100">
                          <a:effectLst/>
                        </a:rPr>
                        <a:t>Archivage des pièces justificatives des perdiems, des frais de transport et d’hébergement par la DAF en vue des audits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nchor="ctr"/>
                </a:tc>
                <a:tc>
                  <a:txBody>
                    <a:bodyPr/>
                    <a:lstStyle/>
                    <a:p>
                      <a:pPr>
                        <a:lnSpc>
                          <a:spcPct val="107000"/>
                        </a:lnSpc>
                        <a:spcAft>
                          <a:spcPts val="0"/>
                        </a:spcAft>
                      </a:pPr>
                      <a:r>
                        <a:rPr lang="fr-FR" sz="1100" dirty="0">
                          <a:effectLst/>
                        </a:rPr>
                        <a:t>DAF</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6856" marR="26856" marT="0" marB="0" anchor="ctr"/>
                </a:tc>
              </a:tr>
            </a:tbl>
          </a:graphicData>
        </a:graphic>
      </p:graphicFrame>
      <p:sp>
        <p:nvSpPr>
          <p:cNvPr id="11" name="Rectangle 3"/>
          <p:cNvSpPr>
            <a:spLocks noChangeArrowheads="1"/>
          </p:cNvSpPr>
          <p:nvPr/>
        </p:nvSpPr>
        <p:spPr bwMode="auto">
          <a:xfrm>
            <a:off x="-3219056" y="1956384"/>
            <a:ext cx="17517670" cy="464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a:p>
        </p:txBody>
      </p:sp>
    </p:spTree>
    <p:extLst>
      <p:ext uri="{BB962C8B-B14F-4D97-AF65-F5344CB8AC3E}">
        <p14:creationId xmlns:p14="http://schemas.microsoft.com/office/powerpoint/2010/main" val="1391280339"/>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ception personnalisée">
  <a:themeElements>
    <a:clrScheme name="Bureau">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1377</TotalTime>
  <Words>2915</Words>
  <Application>Microsoft Office PowerPoint</Application>
  <PresentationFormat>Personnalisé</PresentationFormat>
  <Paragraphs>620</Paragraphs>
  <Slides>18</Slides>
  <Notes>15</Notes>
  <HiddenSlides>0</HiddenSlides>
  <MMClips>0</MMClips>
  <ScaleCrop>false</ScaleCrop>
  <HeadingPairs>
    <vt:vector size="6" baseType="variant">
      <vt:variant>
        <vt:lpstr>Polices utilisées</vt:lpstr>
      </vt:variant>
      <vt:variant>
        <vt:i4>7</vt:i4>
      </vt:variant>
      <vt:variant>
        <vt:lpstr>Thème</vt:lpstr>
      </vt:variant>
      <vt:variant>
        <vt:i4>2</vt:i4>
      </vt:variant>
      <vt:variant>
        <vt:lpstr>Titres des diapositives</vt:lpstr>
      </vt:variant>
      <vt:variant>
        <vt:i4>18</vt:i4>
      </vt:variant>
    </vt:vector>
  </HeadingPairs>
  <TitlesOfParts>
    <vt:vector size="27" baseType="lpstr">
      <vt:lpstr>Abadi MT Condensed Extra Bold</vt:lpstr>
      <vt:lpstr>Arial</vt:lpstr>
      <vt:lpstr>Calibri</vt:lpstr>
      <vt:lpstr>Helvetica</vt:lpstr>
      <vt:lpstr>Helvetica Neue</vt:lpstr>
      <vt:lpstr>Helvetica Neue LT Std</vt:lpstr>
      <vt:lpstr>Times New Roman</vt:lpstr>
      <vt:lpstr>Thème Office</vt:lpstr>
      <vt:lpstr>Conception personnalisée</vt:lpstr>
      <vt:lpstr>Outil de suivi des activités du PAAB 2021-2022 </vt:lpstr>
      <vt:lpstr>Plan de Présentation</vt:lpstr>
      <vt:lpstr>Programme Décennal de l’Education en Guinée (ProDEG) 2020-2029.</vt:lpstr>
      <vt:lpstr>L’objectif de cette démarche est de suivre et évaluer la mise en œuvre du PAAB 2021-2022 consolidé (BAS/FCE et toutes les autres sources de financement) en vue d’identifier les facteurs de blocage et d’y apporter les éléments de réponses appropriés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Utilisateur de Microsoft Office</dc:creator>
  <cp:lastModifiedBy>simbo.tounkara@eleve.ena.fr</cp:lastModifiedBy>
  <cp:revision>96</cp:revision>
  <dcterms:created xsi:type="dcterms:W3CDTF">2019-04-04T15:50:02Z</dcterms:created>
  <dcterms:modified xsi:type="dcterms:W3CDTF">2022-09-13T22:46:55Z</dcterms:modified>
</cp:coreProperties>
</file>