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B900-4D0A-4B2A-BEDA-F8180C58D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Presentation</a:t>
            </a:r>
            <a:r>
              <a:rPr lang="fr-FR" dirty="0"/>
              <a:t> Projet : Covid Modeler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B524-A882-48C7-8257-F33816A47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377343" y="4163627"/>
            <a:ext cx="2281560" cy="1475174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10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54C-D529-4465-AAC3-74F918F9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Équipe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BA75-4317-4AD7-A02B-6A94A735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Mamadou </a:t>
            </a:r>
            <a:r>
              <a:rPr lang="fr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Belly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NGAIDO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Mamadou </a:t>
            </a:r>
            <a:r>
              <a:rPr lang="fr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Mamousse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NDIAYE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Hamat</a:t>
            </a: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Médoune SOW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Racine LY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Oumarou BALDE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74230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0BF2-1C27-49B3-8A03-325E372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Choix des outils de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B5C5-99EA-4A22-B118-2134C4A1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Notre premier choix a été de travailler avec Java pour écrire le code </a:t>
            </a:r>
          </a:p>
          <a:p>
            <a:r>
              <a:rPr lang="fr-CA" dirty="0"/>
              <a:t>Pour la base de donnée nous avons utilisés MySQL </a:t>
            </a:r>
          </a:p>
          <a:p>
            <a:r>
              <a:rPr lang="fr-CA" dirty="0"/>
              <a:t>Et l’environnement de travail Eclipse</a:t>
            </a:r>
          </a:p>
        </p:txBody>
      </p:sp>
    </p:spTree>
    <p:extLst>
      <p:ext uri="{BB962C8B-B14F-4D97-AF65-F5344CB8AC3E}">
        <p14:creationId xmlns:p14="http://schemas.microsoft.com/office/powerpoint/2010/main" val="31109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6703-3AAA-4EB3-9BBB-74BA15D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du premier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6EF3-D3BF-4AC0-80D5-4A876E3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</a:t>
            </a:r>
          </a:p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module avait pour fonction principale de récolter les données de sources officielles et de les réécrire sous format Json.</a:t>
            </a:r>
          </a:p>
          <a:p>
            <a:r>
              <a:rPr lang="fr-CA" dirty="0"/>
              <a:t>Recueil des Url du site officiel avec Java et avec la librairie JSoup.</a:t>
            </a:r>
          </a:p>
          <a:p>
            <a:r>
              <a:rPr lang="fr-CA" dirty="0"/>
              <a:t>Téléchargement des PDFs</a:t>
            </a:r>
          </a:p>
          <a:p>
            <a:r>
              <a:rPr lang="fr-CA" dirty="0"/>
              <a:t>Transformation des document .PDFs en .txt utilisant la librairie OCR Tesseract et la classe PDFDocument.</a:t>
            </a:r>
          </a:p>
          <a:p>
            <a:r>
              <a:rPr lang="fr-CA" dirty="0"/>
              <a:t>Génération de  fichier Json pour préparer l’entrée dans la base de donnée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254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D086-5008-4891-8D3D-31CA2718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du deuxième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1B83-F7A4-4537-B25B-737167E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Loader</a:t>
            </a:r>
          </a:p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module permet de reprendre les données restructurées par le module précèdent pour ensuite les stocker dans une base de données. </a:t>
            </a:r>
          </a:p>
          <a:p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utilise MySQL pour la création de la base de donnée puis JDBC qui est un connecteur pour établir la connexion entre Java et la base de donnée.</a:t>
            </a:r>
          </a:p>
          <a:p>
            <a:endParaRPr lang="fr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357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D12D-CD36-4CDA-8FC4-F9CF7C3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du troisième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0AD7-BF2D-44A6-97F4-01441C11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Explorer</a:t>
            </a:r>
          </a:p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ce module, toutes les données qui ont été récolter, traiter et stocker feront l’objet ensuite d’un ensemble pour la visualisation sur une carte</a:t>
            </a:r>
          </a:p>
          <a:p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Nous avons utilisé Java et les librairies AWT pour définir l’interface graphique et afficher une carte géographique du territoire national.</a:t>
            </a:r>
          </a:p>
          <a:p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Puis nous avons essayer de matérialiser les points de chaque localité sur la carte.</a:t>
            </a:r>
          </a:p>
          <a:p>
            <a:endParaRPr lang="fr-CA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517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EF6-6028-49A6-940D-A7623B0A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F580-7B1D-48D9-8A6E-865D34CC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6971"/>
            <a:ext cx="8825659" cy="4048217"/>
          </a:xfrm>
        </p:spPr>
        <p:txBody>
          <a:bodyPr/>
          <a:lstStyle/>
          <a:p>
            <a:r>
              <a:rPr lang="fr-CA" dirty="0"/>
              <a:t>Pour l’interface graphique nous avons utilisé la classe Swing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874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CF3E-C22A-4BFA-BA5A-B0037D87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DBDA-827A-4316-A9C6-C13CE059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965478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{360E3FB0-1F4B-400D-9B4A-C72139BA7180}tf02900722</Template>
  <TotalTime>270</TotalTime>
  <Words>268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Presentation Projet : Covid Modeler</vt:lpstr>
      <vt:lpstr>Équipe :</vt:lpstr>
      <vt:lpstr>Choix des outils de travail</vt:lpstr>
      <vt:lpstr>Présentation du premier module</vt:lpstr>
      <vt:lpstr>Présentation du deuxième Module</vt:lpstr>
      <vt:lpstr>Présentation du troisième module</vt:lpstr>
      <vt:lpstr>Présentation Interface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: Covid Modeler</dc:title>
  <dc:creator>Jibril Ngaido</dc:creator>
  <cp:lastModifiedBy>Jibril Ngaido</cp:lastModifiedBy>
  <cp:revision>11</cp:revision>
  <dcterms:created xsi:type="dcterms:W3CDTF">2021-06-06T20:06:21Z</dcterms:created>
  <dcterms:modified xsi:type="dcterms:W3CDTF">2021-06-07T23:33:12Z</dcterms:modified>
</cp:coreProperties>
</file>