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90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206" y="376045"/>
            <a:ext cx="7793216" cy="780491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 WEB</a:t>
            </a:r>
            <a:endParaRPr lang="fr-FR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0630" y="1294425"/>
            <a:ext cx="6611815" cy="855619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: </a:t>
            </a:r>
            <a:r>
              <a:rPr lang="fr-F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REALISATION D’UNE</a:t>
            </a:r>
          </a:p>
          <a:p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HOTELLI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endParaRPr lang="fr-FR" sz="2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3769" y="2620108"/>
            <a:ext cx="4501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MAMADOU NIANG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I16018</a:t>
            </a:r>
          </a:p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IBRAHIMA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SOKO   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I16086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758463" y="693174"/>
            <a:ext cx="3668943" cy="1107996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99538" y="1247172"/>
            <a:ext cx="3160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Preable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Modelisation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-Conclusion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59067" y="185678"/>
            <a:ext cx="3557405" cy="49906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Preable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9067" y="810135"/>
            <a:ext cx="889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L’étude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prealable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d’analyser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et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d’avaluer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la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resalisation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9067" y="2258962"/>
            <a:ext cx="81944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hotel nous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presenter 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d’employes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de clients, la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resealisation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pouvant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les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mettres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facilitera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automatisera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taches.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23092" y="195698"/>
            <a:ext cx="3557405" cy="499069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Modelisation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3092" y="896815"/>
            <a:ext cx="86516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modelisation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l’analyse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conception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puisqu’il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3092" y="2391525"/>
            <a:ext cx="88626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engleberrons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modelisations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concptuelle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logique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physique des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0" y="256689"/>
            <a:ext cx="2032489" cy="435917"/>
          </a:xfrm>
        </p:spPr>
        <p:txBody>
          <a:bodyPr/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Modelisation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1" y="806244"/>
            <a:ext cx="8337755" cy="42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1446" y="256689"/>
            <a:ext cx="2278296" cy="435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  <a:endParaRPr lang="fr-FR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2620" y="839242"/>
            <a:ext cx="4296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Langages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Developpement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-HTML                       -PHP     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-JAVASCRIPT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-CSS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6311" y="1467705"/>
            <a:ext cx="4060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bases de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donnees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-MySQL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6311" y="2824114"/>
            <a:ext cx="5830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couleurs,textes,fond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  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7" y="1762598"/>
            <a:ext cx="758887" cy="8382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68" y="3161399"/>
            <a:ext cx="519491" cy="8549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28" y="1944759"/>
            <a:ext cx="789366" cy="61010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3" y="3219539"/>
            <a:ext cx="1291253" cy="8402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452" y="1870007"/>
            <a:ext cx="1651819" cy="4424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22" y="3203154"/>
            <a:ext cx="3077497" cy="10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98322" y="256689"/>
            <a:ext cx="6135329" cy="435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" y="816076"/>
            <a:ext cx="8967020" cy="42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317421" y="279652"/>
            <a:ext cx="3557405" cy="35944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7421" y="1130710"/>
            <a:ext cx="7568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projet intitulé « Conception et réalisation d’une </a:t>
            </a:r>
            <a:r>
              <a:rPr lang="fr-FR" dirty="0" smtClean="0"/>
              <a:t> Gestion </a:t>
            </a:r>
            <a:r>
              <a:rPr lang="fr-FR" dirty="0" err="1" smtClean="0"/>
              <a:t>Hotelliere</a:t>
            </a:r>
            <a:r>
              <a:rPr lang="fr-FR" dirty="0" smtClean="0"/>
              <a:t>» </a:t>
            </a:r>
            <a:r>
              <a:rPr lang="fr-FR" dirty="0"/>
              <a:t>consiste à la conception et la réalisation d’une plateforme web destiné </a:t>
            </a:r>
            <a:r>
              <a:rPr lang="fr-FR" dirty="0" smtClean="0"/>
              <a:t>pour la gestion d’une </a:t>
            </a:r>
            <a:r>
              <a:rPr lang="fr-FR" dirty="0" err="1" smtClean="0"/>
              <a:t>hotel</a:t>
            </a:r>
            <a:r>
              <a:rPr lang="fr-FR" dirty="0" smtClean="0"/>
              <a:t>.</a:t>
            </a:r>
          </a:p>
          <a:p>
            <a:endParaRPr lang="en-US" dirty="0"/>
          </a:p>
          <a:p>
            <a:r>
              <a:rPr lang="fr-FR" dirty="0"/>
              <a:t>Il est important à noter que la réalisation de ce projet </a:t>
            </a:r>
            <a:r>
              <a:rPr lang="fr-FR" dirty="0" smtClean="0"/>
              <a:t>nous </a:t>
            </a:r>
            <a:r>
              <a:rPr lang="fr-FR" dirty="0"/>
              <a:t>a été bénéfique  sur tous les plans.</a:t>
            </a:r>
          </a:p>
          <a:p>
            <a:r>
              <a:rPr lang="fr-FR" dirty="0"/>
              <a:t>Sur le plan technique, ce projet nous a été une bonne occasion pour découvrir </a:t>
            </a:r>
            <a:r>
              <a:rPr lang="fr-FR" dirty="0" smtClean="0"/>
              <a:t>quelque langage de </a:t>
            </a:r>
            <a:r>
              <a:rPr lang="fr-FR" dirty="0" err="1" smtClean="0"/>
              <a:t>developpement</a:t>
            </a:r>
            <a:r>
              <a:rPr lang="fr-FR" dirty="0" smtClean="0"/>
              <a:t> , </a:t>
            </a:r>
            <a:r>
              <a:rPr lang="fr-FR" dirty="0"/>
              <a:t>d’approfondir </a:t>
            </a:r>
            <a:r>
              <a:rPr lang="fr-FR" dirty="0" smtClean="0"/>
              <a:t>notre vision </a:t>
            </a:r>
            <a:r>
              <a:rPr lang="fr-FR" dirty="0"/>
              <a:t>sur le plan des nouvelles technologies </a:t>
            </a:r>
            <a:r>
              <a:rPr lang="fr-FR" dirty="0" smtClean="0"/>
              <a:t>de </a:t>
            </a:r>
            <a:r>
              <a:rPr lang="fr-FR" dirty="0" err="1" smtClean="0"/>
              <a:t>developpement</a:t>
            </a:r>
            <a:r>
              <a:rPr lang="fr-FR" dirty="0" smtClean="0"/>
              <a:t> informatiques.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Affichage à l'écran (16:9)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 Black</vt:lpstr>
      <vt:lpstr>Segoe UI Semilight</vt:lpstr>
      <vt:lpstr>SegoeBook</vt:lpstr>
      <vt:lpstr>Times New Roman</vt:lpstr>
      <vt:lpstr>Wingdings</vt:lpstr>
      <vt:lpstr>Thème Office</vt:lpstr>
      <vt:lpstr> TECHNOLOGIE WEB</vt:lpstr>
      <vt:lpstr>Présentation PowerPoint</vt:lpstr>
      <vt:lpstr>Présentation PowerPoint</vt:lpstr>
      <vt:lpstr>Présentation PowerPoint</vt:lpstr>
      <vt:lpstr>Modelisation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2017-05-17T00:15:39Z</dcterms:created>
  <dcterms:modified xsi:type="dcterms:W3CDTF">2017-05-17T15:40:17Z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