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8" r:id="rId3"/>
    <p:sldId id="260" r:id="rId4"/>
    <p:sldId id="262" r:id="rId5"/>
    <p:sldId id="261" r:id="rId6"/>
    <p:sldId id="263" r:id="rId7"/>
    <p:sldId id="264" r:id="rId8"/>
    <p:sldId id="265" r:id="rId9"/>
    <p:sldId id="266" r:id="rId10"/>
    <p:sldId id="267" r:id="rId11"/>
  </p:sldIdLst>
  <p:sldSz cx="9144000" cy="5143500" type="screen16x9"/>
  <p:notesSz cx="6858000" cy="9144000"/>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1538"/>
    <a:srgbClr val="DEE6F3"/>
    <a:srgbClr val="4F4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4" autoAdjust="0"/>
    <p:restoredTop sz="96291"/>
  </p:normalViewPr>
  <p:slideViewPr>
    <p:cSldViewPr snapToGrid="0" snapToObjects="1">
      <p:cViewPr varScale="1">
        <p:scale>
          <a:sx n="127" d="100"/>
          <a:sy n="127" d="100"/>
        </p:scale>
        <p:origin x="47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1E2A0-23C0-8249-AFF7-BFC9EF21C8A8}" type="datetimeFigureOut">
              <a:rPr lang="fr-FR" smtClean="0"/>
              <a:t>05/07/2022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5D43B-7D32-D94B-8E73-2FA46F032208}" type="slidenum">
              <a:rPr lang="fr-FR" smtClean="0"/>
              <a:t>‹#›</a:t>
            </a:fld>
            <a:endParaRPr lang="fr-FR"/>
          </a:p>
        </p:txBody>
      </p:sp>
    </p:spTree>
    <p:extLst>
      <p:ext uri="{BB962C8B-B14F-4D97-AF65-F5344CB8AC3E}">
        <p14:creationId xmlns:p14="http://schemas.microsoft.com/office/powerpoint/2010/main" val="188313308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UniversiteParis — Titre">
    <p:bg>
      <p:bgPr>
        <a:solidFill>
          <a:srgbClr val="8A1538"/>
        </a:solidFill>
        <a:effectLst/>
      </p:bgPr>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9" name="Subtitle 2"/>
          <p:cNvSpPr>
            <a:spLocks noGrp="1"/>
          </p:cNvSpPr>
          <p:nvPr>
            <p:ph type="subTitle" idx="1" hasCustomPrompt="1"/>
          </p:nvPr>
        </p:nvSpPr>
        <p:spPr>
          <a:xfrm>
            <a:off x="1079999" y="3420000"/>
            <a:ext cx="7777570" cy="540000"/>
          </a:xfrm>
          <a:prstGeom prst="rect">
            <a:avLst/>
          </a:prstGeom>
        </p:spPr>
        <p:txBody>
          <a:bodyPr lIns="0" tIns="0" rIns="0" bIns="0" anchor="t"/>
          <a:lstStyle>
            <a:lvl1pPr marL="0" indent="0" algn="l">
              <a:lnSpc>
                <a:spcPts val="1800"/>
              </a:lnSpc>
              <a:spcBef>
                <a:spcPts val="0"/>
              </a:spcBef>
              <a:buNone/>
              <a:defRPr sz="1800">
                <a:solidFill>
                  <a:schemeClr val="bg1"/>
                </a:solidFill>
                <a:latin typeface="Lucida Sans" charset="0"/>
                <a:ea typeface="Lucida Sans" charset="0"/>
                <a:cs typeface="Lucida Sans"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Présentation</a:t>
            </a:r>
            <a:r>
              <a:rPr lang="en-US" dirty="0"/>
              <a:t> du (</a:t>
            </a:r>
            <a:r>
              <a:rPr lang="en-US" dirty="0" err="1"/>
              <a:t>mettre</a:t>
            </a:r>
            <a:r>
              <a:rPr lang="en-US" dirty="0"/>
              <a:t> date du jour)</a:t>
            </a:r>
          </a:p>
        </p:txBody>
      </p:sp>
      <p:cxnSp>
        <p:nvCxnSpPr>
          <p:cNvPr id="10" name="Connecteur droit 9"/>
          <p:cNvCxnSpPr/>
          <p:nvPr userDrawn="1"/>
        </p:nvCxnSpPr>
        <p:spPr>
          <a:xfrm>
            <a:off x="288000" y="1080000"/>
            <a:ext cx="856956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8000" y="360000"/>
            <a:ext cx="1855233" cy="540000"/>
          </a:xfrm>
          <a:prstGeom prst="rect">
            <a:avLst/>
          </a:prstGeom>
        </p:spPr>
      </p:pic>
      <p:sp>
        <p:nvSpPr>
          <p:cNvPr id="12" name="Titre 18"/>
          <p:cNvSpPr>
            <a:spLocks noGrp="1"/>
          </p:cNvSpPr>
          <p:nvPr>
            <p:ph type="title" hasCustomPrompt="1"/>
          </p:nvPr>
        </p:nvSpPr>
        <p:spPr>
          <a:xfrm>
            <a:off x="1080000" y="1800000"/>
            <a:ext cx="7776000" cy="1224000"/>
          </a:xfrm>
        </p:spPr>
        <p:txBody>
          <a:bodyPr/>
          <a:lstStyle>
            <a:lvl1pPr>
              <a:defRPr>
                <a:solidFill>
                  <a:schemeClr val="bg1"/>
                </a:solidFill>
              </a:defRPr>
            </a:lvl1pPr>
          </a:lstStyle>
          <a:p>
            <a:r>
              <a:rPr lang="fr-FR" dirty="0"/>
              <a:t>Titre de la présentation </a:t>
            </a:r>
            <a:br>
              <a:rPr lang="fr-FR" dirty="0"/>
            </a:br>
            <a:r>
              <a:rPr lang="fr-FR" dirty="0"/>
              <a:t>en Lucida Sans</a:t>
            </a:r>
          </a:p>
        </p:txBody>
      </p:sp>
    </p:spTree>
    <p:extLst>
      <p:ext uri="{BB962C8B-B14F-4D97-AF65-F5344CB8AC3E}">
        <p14:creationId xmlns:p14="http://schemas.microsoft.com/office/powerpoint/2010/main" val="18763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niversiteParis – Image + texte fond couleur bordeau">
    <p:spTree>
      <p:nvGrpSpPr>
        <p:cNvPr id="1" name=""/>
        <p:cNvGrpSpPr/>
        <p:nvPr/>
      </p:nvGrpSpPr>
      <p:grpSpPr>
        <a:xfrm>
          <a:off x="0" y="0"/>
          <a:ext cx="0" cy="0"/>
          <a:chOff x="0" y="0"/>
          <a:chExt cx="0" cy="0"/>
        </a:xfrm>
      </p:grpSpPr>
      <p:sp>
        <p:nvSpPr>
          <p:cNvPr id="7" name="Rectangle 6"/>
          <p:cNvSpPr/>
          <p:nvPr userDrawn="1"/>
        </p:nvSpPr>
        <p:spPr>
          <a:xfrm>
            <a:off x="4572000" y="0"/>
            <a:ext cx="4572000" cy="5143500"/>
          </a:xfrm>
          <a:prstGeom prst="rect">
            <a:avLst/>
          </a:prstGeom>
          <a:solidFill>
            <a:srgbClr val="921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exte 15"/>
          <p:cNvSpPr>
            <a:spLocks noGrp="1"/>
          </p:cNvSpPr>
          <p:nvPr>
            <p:ph type="body" sz="quarter" idx="18"/>
          </p:nvPr>
        </p:nvSpPr>
        <p:spPr>
          <a:xfrm>
            <a:off x="5235388" y="636587"/>
            <a:ext cx="3240000" cy="3870326"/>
          </a:xfrm>
          <a:prstGeom prst="rect">
            <a:avLst/>
          </a:prstGeom>
        </p:spPr>
        <p:txBody>
          <a:bodyPr lIns="0" tIns="0" rIns="0" bIns="0" anchor="ctr">
            <a:normAutofit/>
          </a:bodyPr>
          <a:lstStyle>
            <a:lvl1pPr marL="0" indent="0" algn="ctr">
              <a:lnSpc>
                <a:spcPts val="2800"/>
              </a:lnSpc>
              <a:buNone/>
              <a:defRPr sz="2200" b="1" baseline="0">
                <a:solidFill>
                  <a:schemeClr val="bg1"/>
                </a:solidFill>
                <a:latin typeface="Lucida Sans" charset="0"/>
                <a:ea typeface="Lucida Sans" charset="0"/>
                <a:cs typeface="Lucida Sans" charset="0"/>
              </a:defRPr>
            </a:lvl1pPr>
            <a:lvl2pPr marL="342900" indent="0">
              <a:buNone/>
              <a:defRPr/>
            </a:lvl2pPr>
            <a:lvl3pPr marL="685800" indent="0">
              <a:buNone/>
              <a:defRPr/>
            </a:lvl3pPr>
            <a:lvl4pPr marL="1028700" indent="0">
              <a:buNone/>
              <a:defRPr/>
            </a:lvl4pPr>
            <a:lvl5pPr marL="1371600" indent="0">
              <a:buNone/>
              <a:defRPr/>
            </a:lvl5pPr>
          </a:lstStyle>
          <a:p>
            <a:pPr lvl="0"/>
            <a:r>
              <a:rPr lang="fr-FR"/>
              <a:t>Modifier les styles du texte du masque
Deuxième niveau
Troisième niveau
Quatrième niveau
Cinquième niveau</a:t>
            </a:r>
            <a:endParaRPr lang="fr-FR" dirty="0"/>
          </a:p>
        </p:txBody>
      </p:sp>
      <p:sp>
        <p:nvSpPr>
          <p:cNvPr id="9" name="Espace réservé pour une image  24"/>
          <p:cNvSpPr>
            <a:spLocks noGrp="1"/>
          </p:cNvSpPr>
          <p:nvPr>
            <p:ph type="pic" sz="quarter" idx="19" hasCustomPrompt="1"/>
          </p:nvPr>
        </p:nvSpPr>
        <p:spPr>
          <a:xfrm>
            <a:off x="-5224" y="0"/>
            <a:ext cx="4572000" cy="5143500"/>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
        <p:nvSpPr>
          <p:cNvPr id="10" name="Footer Placeholder 4"/>
          <p:cNvSpPr txBox="1">
            <a:spLocks/>
          </p:cNvSpPr>
          <p:nvPr userDrawn="1"/>
        </p:nvSpPr>
        <p:spPr>
          <a:xfrm>
            <a:off x="7596000" y="93432"/>
            <a:ext cx="1260000" cy="216000"/>
          </a:xfrm>
          <a:prstGeom prst="rect">
            <a:avLst/>
          </a:prstGeom>
        </p:spPr>
        <p:txBody>
          <a:bodyPr vert="horz" lIns="0" tIns="0" rIns="0" bIns="0" rtlCol="0" anchor="ctr" anchorCtr="0"/>
          <a:lstStyle>
            <a:defPPr>
              <a:defRPr lang="fr-FR"/>
            </a:defPPr>
            <a:lvl1pPr marL="0" algn="l" defTabSz="685800" rtl="0" eaLnBrk="1" latinLnBrk="0" hangingPunct="1">
              <a:defRPr sz="700" b="1" kern="1200">
                <a:solidFill>
                  <a:schemeClr val="tx1"/>
                </a:solidFill>
                <a:latin typeface="Lucida Sans Normal"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F9510879-16A2-B440-ACFD-1D60DADFCF61}" type="slidenum">
              <a:rPr lang="fr-FR" smtClean="0"/>
              <a:pPr algn="r"/>
              <a:t>‹#›</a:t>
            </a:fld>
            <a:endParaRPr lang="fr-FR" dirty="0"/>
          </a:p>
        </p:txBody>
      </p:sp>
      <p:cxnSp>
        <p:nvCxnSpPr>
          <p:cNvPr id="11" name="Connecteur droit 10"/>
          <p:cNvCxnSpPr/>
          <p:nvPr userDrawn="1"/>
        </p:nvCxnSpPr>
        <p:spPr>
          <a:xfrm>
            <a:off x="288000" y="360000"/>
            <a:ext cx="856956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74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niversiteParis — Deux images V1 ">
    <p:spTree>
      <p:nvGrpSpPr>
        <p:cNvPr id="1" name=""/>
        <p:cNvGrpSpPr/>
        <p:nvPr/>
      </p:nvGrpSpPr>
      <p:grpSpPr>
        <a:xfrm>
          <a:off x="0" y="0"/>
          <a:ext cx="0" cy="0"/>
          <a:chOff x="0" y="0"/>
          <a:chExt cx="0" cy="0"/>
        </a:xfrm>
      </p:grpSpPr>
      <p:sp>
        <p:nvSpPr>
          <p:cNvPr id="7" name="Espace réservé pour une image  24"/>
          <p:cNvSpPr>
            <a:spLocks noGrp="1"/>
          </p:cNvSpPr>
          <p:nvPr>
            <p:ph type="pic" sz="quarter" idx="19" hasCustomPrompt="1"/>
          </p:nvPr>
        </p:nvSpPr>
        <p:spPr>
          <a:xfrm>
            <a:off x="5659729" y="898550"/>
            <a:ext cx="2412000" cy="3344399"/>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
        <p:nvSpPr>
          <p:cNvPr id="8" name="Espace réservé pour une image  24"/>
          <p:cNvSpPr>
            <a:spLocks noGrp="1"/>
          </p:cNvSpPr>
          <p:nvPr>
            <p:ph type="pic" sz="quarter" idx="18" hasCustomPrompt="1"/>
          </p:nvPr>
        </p:nvSpPr>
        <p:spPr>
          <a:xfrm>
            <a:off x="0" y="0"/>
            <a:ext cx="4572000" cy="5143500"/>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Tree>
    <p:extLst>
      <p:ext uri="{BB962C8B-B14F-4D97-AF65-F5344CB8AC3E}">
        <p14:creationId xmlns:p14="http://schemas.microsoft.com/office/powerpoint/2010/main" val="9203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niversiteParis — Deux images V2">
    <p:spTree>
      <p:nvGrpSpPr>
        <p:cNvPr id="1" name=""/>
        <p:cNvGrpSpPr/>
        <p:nvPr/>
      </p:nvGrpSpPr>
      <p:grpSpPr>
        <a:xfrm>
          <a:off x="0" y="0"/>
          <a:ext cx="0" cy="0"/>
          <a:chOff x="0" y="0"/>
          <a:chExt cx="0" cy="0"/>
        </a:xfrm>
      </p:grpSpPr>
      <p:sp>
        <p:nvSpPr>
          <p:cNvPr id="3" name="Espace réservé pour une image  24"/>
          <p:cNvSpPr>
            <a:spLocks noGrp="1"/>
          </p:cNvSpPr>
          <p:nvPr>
            <p:ph type="pic" sz="quarter" idx="19" hasCustomPrompt="1"/>
          </p:nvPr>
        </p:nvSpPr>
        <p:spPr>
          <a:xfrm>
            <a:off x="1079999" y="898550"/>
            <a:ext cx="2412000" cy="3344399"/>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
        <p:nvSpPr>
          <p:cNvPr id="4" name="Espace réservé pour une image  24"/>
          <p:cNvSpPr>
            <a:spLocks noGrp="1"/>
          </p:cNvSpPr>
          <p:nvPr>
            <p:ph type="pic" sz="quarter" idx="18" hasCustomPrompt="1"/>
          </p:nvPr>
        </p:nvSpPr>
        <p:spPr>
          <a:xfrm>
            <a:off x="4564270" y="0"/>
            <a:ext cx="4572000" cy="5143500"/>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Tree>
    <p:extLst>
      <p:ext uri="{BB962C8B-B14F-4D97-AF65-F5344CB8AC3E}">
        <p14:creationId xmlns:p14="http://schemas.microsoft.com/office/powerpoint/2010/main" val="915963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niversiteParis — Texte fond couleur + contenu liste">
    <p:spTree>
      <p:nvGrpSpPr>
        <p:cNvPr id="1" name=""/>
        <p:cNvGrpSpPr/>
        <p:nvPr/>
      </p:nvGrpSpPr>
      <p:grpSpPr>
        <a:xfrm>
          <a:off x="0" y="0"/>
          <a:ext cx="0" cy="0"/>
          <a:chOff x="0" y="0"/>
          <a:chExt cx="0" cy="0"/>
        </a:xfrm>
      </p:grpSpPr>
      <p:sp>
        <p:nvSpPr>
          <p:cNvPr id="9" name="Rectangle 8"/>
          <p:cNvSpPr/>
          <p:nvPr userDrawn="1"/>
        </p:nvSpPr>
        <p:spPr>
          <a:xfrm>
            <a:off x="0" y="0"/>
            <a:ext cx="4572000" cy="5143499"/>
          </a:xfrm>
          <a:prstGeom prst="rect">
            <a:avLst/>
          </a:prstGeom>
          <a:solidFill>
            <a:srgbClr val="911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texte 15"/>
          <p:cNvSpPr>
            <a:spLocks noGrp="1"/>
          </p:cNvSpPr>
          <p:nvPr>
            <p:ph type="body" sz="quarter" idx="18"/>
          </p:nvPr>
        </p:nvSpPr>
        <p:spPr>
          <a:xfrm>
            <a:off x="663388" y="636587"/>
            <a:ext cx="3240000" cy="3870326"/>
          </a:xfrm>
          <a:prstGeom prst="rect">
            <a:avLst/>
          </a:prstGeom>
        </p:spPr>
        <p:txBody>
          <a:bodyPr lIns="0" tIns="0" rIns="0" bIns="0" anchor="ctr">
            <a:normAutofit/>
          </a:bodyPr>
          <a:lstStyle>
            <a:lvl1pPr marL="0" indent="0" algn="ctr">
              <a:lnSpc>
                <a:spcPts val="2800"/>
              </a:lnSpc>
              <a:buNone/>
              <a:defRPr sz="2200" b="1" baseline="0">
                <a:solidFill>
                  <a:schemeClr val="bg1"/>
                </a:solidFill>
                <a:latin typeface="Lucida Sans" charset="0"/>
                <a:ea typeface="Lucida Sans" charset="0"/>
                <a:cs typeface="Lucida Sans" charset="0"/>
              </a:defRPr>
            </a:lvl1pPr>
            <a:lvl2pPr marL="342900" indent="0">
              <a:buNone/>
              <a:defRPr/>
            </a:lvl2pPr>
            <a:lvl3pPr marL="685800" indent="0">
              <a:buNone/>
              <a:defRPr/>
            </a:lvl3pPr>
            <a:lvl4pPr marL="1028700" indent="0">
              <a:buNone/>
              <a:defRPr/>
            </a:lvl4pPr>
            <a:lvl5pPr marL="1371600" indent="0">
              <a:buNone/>
              <a:defRPr/>
            </a:lvl5pPr>
          </a:lstStyle>
          <a:p>
            <a:pPr lvl="0"/>
            <a:r>
              <a:rPr lang="fr-FR"/>
              <a:t>Modifier les styles du texte du masque
Deuxième niveau
Troisième niveau
Quatrième niveau
Cinquième niveau</a:t>
            </a:r>
            <a:endParaRPr lang="fr-FR" dirty="0"/>
          </a:p>
        </p:txBody>
      </p:sp>
      <p:sp>
        <p:nvSpPr>
          <p:cNvPr id="11" name="Espace réservé du texte 18"/>
          <p:cNvSpPr>
            <a:spLocks noGrp="1"/>
          </p:cNvSpPr>
          <p:nvPr>
            <p:ph type="body" sz="quarter" idx="15" hasCustomPrompt="1"/>
          </p:nvPr>
        </p:nvSpPr>
        <p:spPr>
          <a:xfrm>
            <a:off x="5217458" y="636587"/>
            <a:ext cx="3240000" cy="3870326"/>
          </a:xfrm>
          <a:prstGeom prst="rect">
            <a:avLst/>
          </a:prstGeom>
        </p:spPr>
        <p:txBody>
          <a:bodyPr lIns="0" tIns="0" rIns="0" bIns="0" anchor="ctr">
            <a:normAutofit/>
          </a:bodyPr>
          <a:lstStyle>
            <a:lvl1pPr marL="171450" indent="-171450">
              <a:buFont typeface="Symbol" charset="2"/>
              <a:buChar char="⎯"/>
              <a:defRPr sz="1200">
                <a:latin typeface="Lucida Sans" charset="0"/>
                <a:ea typeface="Lucida Sans" charset="0"/>
                <a:cs typeface="Lucida Sans" charset="0"/>
              </a:defRPr>
            </a:lvl1pPr>
          </a:lstStyle>
          <a:p>
            <a:pPr lvl="0"/>
            <a:r>
              <a:rPr lang="en-US" dirty="0"/>
              <a:t> </a:t>
            </a:r>
            <a:r>
              <a:rPr lang="en-US" dirty="0" err="1"/>
              <a:t>Insérer</a:t>
            </a:r>
            <a:r>
              <a:rPr lang="en-US" dirty="0"/>
              <a:t> </a:t>
            </a:r>
            <a:r>
              <a:rPr lang="en-US" dirty="0" err="1"/>
              <a:t>texte</a:t>
            </a:r>
            <a:r>
              <a:rPr lang="en-US" dirty="0"/>
              <a:t> n°1</a:t>
            </a:r>
          </a:p>
          <a:p>
            <a:pPr lvl="0"/>
            <a:endParaRPr lang="en-US" dirty="0"/>
          </a:p>
          <a:p>
            <a:pPr lvl="0"/>
            <a:r>
              <a:rPr lang="en-US" dirty="0"/>
              <a:t> </a:t>
            </a:r>
            <a:r>
              <a:rPr lang="en-US" dirty="0" err="1"/>
              <a:t>Insérer</a:t>
            </a:r>
            <a:r>
              <a:rPr lang="en-US" dirty="0"/>
              <a:t> </a:t>
            </a:r>
            <a:r>
              <a:rPr lang="en-US" dirty="0" err="1"/>
              <a:t>texte</a:t>
            </a:r>
            <a:r>
              <a:rPr lang="en-US" dirty="0"/>
              <a:t> n°2</a:t>
            </a:r>
          </a:p>
          <a:p>
            <a:pPr lvl="0"/>
            <a:endParaRPr lang="en-US" dirty="0"/>
          </a:p>
          <a:p>
            <a:pPr lvl="0"/>
            <a:r>
              <a:rPr lang="en-US" dirty="0"/>
              <a:t> </a:t>
            </a:r>
            <a:r>
              <a:rPr lang="en-US" dirty="0" err="1"/>
              <a:t>Insérer</a:t>
            </a:r>
            <a:r>
              <a:rPr lang="en-US" dirty="0"/>
              <a:t> </a:t>
            </a:r>
            <a:r>
              <a:rPr lang="en-US" dirty="0" err="1"/>
              <a:t>texte</a:t>
            </a:r>
            <a:r>
              <a:rPr lang="en-US" dirty="0"/>
              <a:t> n°3</a:t>
            </a:r>
          </a:p>
        </p:txBody>
      </p:sp>
      <p:cxnSp>
        <p:nvCxnSpPr>
          <p:cNvPr id="12" name="Connecteur droit 11"/>
          <p:cNvCxnSpPr/>
          <p:nvPr userDrawn="1"/>
        </p:nvCxnSpPr>
        <p:spPr>
          <a:xfrm>
            <a:off x="288000" y="360000"/>
            <a:ext cx="856956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txBox="1">
            <a:spLocks/>
          </p:cNvSpPr>
          <p:nvPr userDrawn="1"/>
        </p:nvSpPr>
        <p:spPr>
          <a:xfrm>
            <a:off x="1079999" y="93432"/>
            <a:ext cx="1725953" cy="216000"/>
          </a:xfrm>
          <a:prstGeom prst="rect">
            <a:avLst/>
          </a:prstGeom>
        </p:spPr>
        <p:txBody>
          <a:bodyPr vert="horz" lIns="0" tIns="0" rIns="0" bIns="0" rtlCol="0" anchor="ctr" anchorCtr="0"/>
          <a:lstStyle>
            <a:defPPr>
              <a:defRPr lang="fr-FR"/>
            </a:defPPr>
            <a:lvl1pPr marL="0" algn="l" defTabSz="685800" rtl="0" eaLnBrk="1" latinLnBrk="0" hangingPunct="1">
              <a:defRPr sz="700" b="1" kern="1200">
                <a:solidFill>
                  <a:schemeClr val="tx1"/>
                </a:solidFill>
                <a:latin typeface="Lucida Sans Normal"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fr-FR" dirty="0"/>
              <a:t>UNIVERSITÉ DE PARIS</a:t>
            </a:r>
          </a:p>
        </p:txBody>
      </p:sp>
      <p:pic>
        <p:nvPicPr>
          <p:cNvPr id="14" name="Imag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72000"/>
            <a:ext cx="221086" cy="216000"/>
          </a:xfrm>
          <a:prstGeom prst="rect">
            <a:avLst/>
          </a:prstGeom>
        </p:spPr>
      </p:pic>
    </p:spTree>
    <p:extLst>
      <p:ext uri="{BB962C8B-B14F-4D97-AF65-F5344CB8AC3E}">
        <p14:creationId xmlns:p14="http://schemas.microsoft.com/office/powerpoint/2010/main" val="1429140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niversiteParis – Image + texte fond couleur corail">
    <p:spTree>
      <p:nvGrpSpPr>
        <p:cNvPr id="1" name=""/>
        <p:cNvGrpSpPr/>
        <p:nvPr/>
      </p:nvGrpSpPr>
      <p:grpSpPr>
        <a:xfrm>
          <a:off x="0" y="0"/>
          <a:ext cx="0" cy="0"/>
          <a:chOff x="0" y="0"/>
          <a:chExt cx="0" cy="0"/>
        </a:xfrm>
      </p:grpSpPr>
      <p:sp>
        <p:nvSpPr>
          <p:cNvPr id="3" name="Rectangle 2"/>
          <p:cNvSpPr/>
          <p:nvPr userDrawn="1"/>
        </p:nvSpPr>
        <p:spPr>
          <a:xfrm>
            <a:off x="4572000" y="0"/>
            <a:ext cx="4572000" cy="5143499"/>
          </a:xfrm>
          <a:prstGeom prst="rect">
            <a:avLst/>
          </a:prstGeom>
          <a:solidFill>
            <a:srgbClr val="FF6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15"/>
          <p:cNvSpPr>
            <a:spLocks noGrp="1"/>
          </p:cNvSpPr>
          <p:nvPr>
            <p:ph type="body" sz="quarter" idx="18"/>
          </p:nvPr>
        </p:nvSpPr>
        <p:spPr>
          <a:xfrm>
            <a:off x="5235388" y="636587"/>
            <a:ext cx="3240000" cy="3870326"/>
          </a:xfrm>
          <a:prstGeom prst="rect">
            <a:avLst/>
          </a:prstGeom>
        </p:spPr>
        <p:txBody>
          <a:bodyPr lIns="0" tIns="0" rIns="0" bIns="0" anchor="ctr">
            <a:normAutofit/>
          </a:bodyPr>
          <a:lstStyle>
            <a:lvl1pPr marL="0" indent="0" algn="ctr">
              <a:lnSpc>
                <a:spcPts val="2800"/>
              </a:lnSpc>
              <a:buNone/>
              <a:defRPr sz="2200" b="1" baseline="0">
                <a:solidFill>
                  <a:schemeClr val="bg1"/>
                </a:solidFill>
                <a:latin typeface="Lucida Sans" charset="0"/>
                <a:ea typeface="Lucida Sans" charset="0"/>
                <a:cs typeface="Lucida Sans" charset="0"/>
              </a:defRPr>
            </a:lvl1pPr>
            <a:lvl2pPr marL="342900" indent="0">
              <a:buNone/>
              <a:defRPr/>
            </a:lvl2pPr>
            <a:lvl3pPr marL="685800" indent="0">
              <a:buNone/>
              <a:defRPr/>
            </a:lvl3pPr>
            <a:lvl4pPr marL="1028700" indent="0">
              <a:buNone/>
              <a:defRPr/>
            </a:lvl4pPr>
            <a:lvl5pPr marL="1371600" indent="0">
              <a:buNone/>
              <a:defRPr/>
            </a:lvl5pPr>
          </a:lstStyle>
          <a:p>
            <a:pPr lvl="0"/>
            <a:r>
              <a:rPr lang="fr-FR"/>
              <a:t>Modifier les styles du texte du masque
Deuxième niveau
Troisième niveau
Quatrième niveau
Cinquième niveau</a:t>
            </a:r>
            <a:endParaRPr lang="fr-FR" dirty="0"/>
          </a:p>
        </p:txBody>
      </p:sp>
      <p:sp>
        <p:nvSpPr>
          <p:cNvPr id="5" name="Espace réservé du texte 18"/>
          <p:cNvSpPr>
            <a:spLocks noGrp="1"/>
          </p:cNvSpPr>
          <p:nvPr>
            <p:ph type="body" sz="quarter" idx="15" hasCustomPrompt="1"/>
          </p:nvPr>
        </p:nvSpPr>
        <p:spPr>
          <a:xfrm>
            <a:off x="645458" y="636587"/>
            <a:ext cx="3240000" cy="3870326"/>
          </a:xfrm>
          <a:prstGeom prst="rect">
            <a:avLst/>
          </a:prstGeom>
        </p:spPr>
        <p:txBody>
          <a:bodyPr lIns="0" tIns="0" rIns="0" bIns="0" anchor="ctr">
            <a:normAutofit/>
          </a:bodyPr>
          <a:lstStyle>
            <a:lvl1pPr marL="171450" indent="-171450">
              <a:buFont typeface="Symbol" charset="2"/>
              <a:buChar char="⎯"/>
              <a:defRPr sz="1200">
                <a:solidFill>
                  <a:schemeClr val="tx1"/>
                </a:solidFill>
                <a:latin typeface="Lucida Sans" charset="0"/>
                <a:ea typeface="Lucida Sans" charset="0"/>
                <a:cs typeface="Lucida Sans" charset="0"/>
              </a:defRPr>
            </a:lvl1pPr>
          </a:lstStyle>
          <a:p>
            <a:pPr lvl="0"/>
            <a:r>
              <a:rPr lang="en-US" dirty="0"/>
              <a:t> </a:t>
            </a:r>
            <a:r>
              <a:rPr lang="en-US" dirty="0" err="1"/>
              <a:t>Insérer</a:t>
            </a:r>
            <a:r>
              <a:rPr lang="en-US" dirty="0"/>
              <a:t> </a:t>
            </a:r>
            <a:r>
              <a:rPr lang="en-US" dirty="0" err="1"/>
              <a:t>texte</a:t>
            </a:r>
            <a:r>
              <a:rPr lang="en-US" dirty="0"/>
              <a:t> n°1</a:t>
            </a:r>
          </a:p>
          <a:p>
            <a:pPr lvl="0"/>
            <a:endParaRPr lang="en-US" dirty="0"/>
          </a:p>
          <a:p>
            <a:pPr lvl="0"/>
            <a:r>
              <a:rPr lang="en-US" dirty="0"/>
              <a:t> </a:t>
            </a:r>
            <a:r>
              <a:rPr lang="en-US" dirty="0" err="1"/>
              <a:t>Insérer</a:t>
            </a:r>
            <a:r>
              <a:rPr lang="en-US" dirty="0"/>
              <a:t> </a:t>
            </a:r>
            <a:r>
              <a:rPr lang="en-US" dirty="0" err="1"/>
              <a:t>texte</a:t>
            </a:r>
            <a:r>
              <a:rPr lang="en-US" dirty="0"/>
              <a:t> n°2</a:t>
            </a:r>
          </a:p>
          <a:p>
            <a:pPr lvl="0"/>
            <a:endParaRPr lang="en-US" dirty="0"/>
          </a:p>
          <a:p>
            <a:pPr lvl="0"/>
            <a:r>
              <a:rPr lang="en-US" dirty="0"/>
              <a:t> </a:t>
            </a:r>
            <a:r>
              <a:rPr lang="en-US" dirty="0" err="1"/>
              <a:t>Insérer</a:t>
            </a:r>
            <a:r>
              <a:rPr lang="en-US" dirty="0"/>
              <a:t> </a:t>
            </a:r>
            <a:r>
              <a:rPr lang="en-US" dirty="0" err="1"/>
              <a:t>texte</a:t>
            </a:r>
            <a:r>
              <a:rPr lang="en-US" dirty="0"/>
              <a:t> n°3</a:t>
            </a:r>
          </a:p>
        </p:txBody>
      </p:sp>
      <p:sp>
        <p:nvSpPr>
          <p:cNvPr id="6" name="Footer Placeholder 4"/>
          <p:cNvSpPr txBox="1">
            <a:spLocks/>
          </p:cNvSpPr>
          <p:nvPr userDrawn="1"/>
        </p:nvSpPr>
        <p:spPr>
          <a:xfrm>
            <a:off x="7596000" y="93432"/>
            <a:ext cx="1260000" cy="216000"/>
          </a:xfrm>
          <a:prstGeom prst="rect">
            <a:avLst/>
          </a:prstGeom>
        </p:spPr>
        <p:txBody>
          <a:bodyPr vert="horz" lIns="0" tIns="0" rIns="0" bIns="0" rtlCol="0" anchor="ctr" anchorCtr="0"/>
          <a:lstStyle>
            <a:defPPr>
              <a:defRPr lang="fr-FR"/>
            </a:defPPr>
            <a:lvl1pPr marL="0" algn="l" defTabSz="685800" rtl="0" eaLnBrk="1" latinLnBrk="0" hangingPunct="1">
              <a:defRPr sz="700" b="1" kern="1200">
                <a:solidFill>
                  <a:schemeClr val="tx1"/>
                </a:solidFill>
                <a:latin typeface="Lucida Sans Normal"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F9510879-16A2-B440-ACFD-1D60DADFCF61}" type="slidenum">
              <a:rPr lang="fr-FR" smtClean="0"/>
              <a:pPr algn="r"/>
              <a:t>‹#›</a:t>
            </a:fld>
            <a:endParaRPr lang="fr-FR" dirty="0"/>
          </a:p>
        </p:txBody>
      </p:sp>
      <p:cxnSp>
        <p:nvCxnSpPr>
          <p:cNvPr id="7" name="Connecteur droit 6"/>
          <p:cNvCxnSpPr/>
          <p:nvPr userDrawn="1"/>
        </p:nvCxnSpPr>
        <p:spPr>
          <a:xfrm>
            <a:off x="288000" y="360000"/>
            <a:ext cx="856956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090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niversiteParis — Image pleine page">
    <p:spTree>
      <p:nvGrpSpPr>
        <p:cNvPr id="1" name=""/>
        <p:cNvGrpSpPr/>
        <p:nvPr/>
      </p:nvGrpSpPr>
      <p:grpSpPr>
        <a:xfrm>
          <a:off x="0" y="0"/>
          <a:ext cx="0" cy="0"/>
          <a:chOff x="0" y="0"/>
          <a:chExt cx="0" cy="0"/>
        </a:xfrm>
      </p:grpSpPr>
      <p:sp>
        <p:nvSpPr>
          <p:cNvPr id="3" name="Espace réservé pour une image  24"/>
          <p:cNvSpPr>
            <a:spLocks noGrp="1"/>
          </p:cNvSpPr>
          <p:nvPr>
            <p:ph type="pic" sz="quarter" idx="18" hasCustomPrompt="1"/>
          </p:nvPr>
        </p:nvSpPr>
        <p:spPr>
          <a:xfrm>
            <a:off x="0" y="0"/>
            <a:ext cx="9136270" cy="5143500"/>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 en arrière-plan</a:t>
            </a:r>
          </a:p>
        </p:txBody>
      </p:sp>
    </p:spTree>
    <p:extLst>
      <p:ext uri="{BB962C8B-B14F-4D97-AF65-F5344CB8AC3E}">
        <p14:creationId xmlns:p14="http://schemas.microsoft.com/office/powerpoint/2010/main" val="1777887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1456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UniversiteParis – Titre fond">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8" name="Subtitle 2"/>
          <p:cNvSpPr>
            <a:spLocks noGrp="1"/>
          </p:cNvSpPr>
          <p:nvPr>
            <p:ph type="subTitle" idx="1" hasCustomPrompt="1"/>
          </p:nvPr>
        </p:nvSpPr>
        <p:spPr>
          <a:xfrm>
            <a:off x="1079999" y="3420000"/>
            <a:ext cx="7777570" cy="540000"/>
          </a:xfrm>
          <a:prstGeom prst="rect">
            <a:avLst/>
          </a:prstGeom>
        </p:spPr>
        <p:txBody>
          <a:bodyPr lIns="0" tIns="0" rIns="0" bIns="0" anchor="t"/>
          <a:lstStyle>
            <a:lvl1pPr marL="0" indent="0" algn="l">
              <a:lnSpc>
                <a:spcPts val="1800"/>
              </a:lnSpc>
              <a:spcBef>
                <a:spcPts val="0"/>
              </a:spcBef>
              <a:buNone/>
              <a:defRPr sz="1800">
                <a:solidFill>
                  <a:schemeClr val="tx1"/>
                </a:solidFill>
                <a:latin typeface="Lucida Sans" charset="0"/>
                <a:ea typeface="Lucida Sans" charset="0"/>
                <a:cs typeface="Lucida Sans"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Présentation</a:t>
            </a:r>
            <a:r>
              <a:rPr lang="en-US" dirty="0"/>
              <a:t> du (</a:t>
            </a:r>
            <a:r>
              <a:rPr lang="en-US" dirty="0" err="1"/>
              <a:t>mettre</a:t>
            </a:r>
            <a:r>
              <a:rPr lang="en-US" dirty="0"/>
              <a:t> date du jour)</a:t>
            </a:r>
          </a:p>
        </p:txBody>
      </p:sp>
      <p:cxnSp>
        <p:nvCxnSpPr>
          <p:cNvPr id="9" name="Connecteur droit 8"/>
          <p:cNvCxnSpPr/>
          <p:nvPr userDrawn="1"/>
        </p:nvCxnSpPr>
        <p:spPr>
          <a:xfrm>
            <a:off x="288000" y="1080000"/>
            <a:ext cx="856956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8000" y="360000"/>
            <a:ext cx="1855234" cy="540000"/>
          </a:xfrm>
          <a:prstGeom prst="rect">
            <a:avLst/>
          </a:prstGeom>
        </p:spPr>
      </p:pic>
      <p:sp>
        <p:nvSpPr>
          <p:cNvPr id="11" name="Titre 18"/>
          <p:cNvSpPr>
            <a:spLocks noGrp="1"/>
          </p:cNvSpPr>
          <p:nvPr>
            <p:ph type="title" hasCustomPrompt="1"/>
          </p:nvPr>
        </p:nvSpPr>
        <p:spPr>
          <a:xfrm>
            <a:off x="1080000" y="1800000"/>
            <a:ext cx="7776000" cy="1224000"/>
          </a:xfrm>
        </p:spPr>
        <p:txBody>
          <a:bodyPr/>
          <a:lstStyle>
            <a:lvl1pPr>
              <a:defRPr baseline="0"/>
            </a:lvl1pPr>
          </a:lstStyle>
          <a:p>
            <a:r>
              <a:rPr lang="fr-FR" dirty="0"/>
              <a:t>Titre de la présentation </a:t>
            </a:r>
            <a:br>
              <a:rPr lang="fr-FR" dirty="0"/>
            </a:br>
            <a:r>
              <a:rPr lang="fr-FR" dirty="0"/>
              <a:t>en Lucida Sans</a:t>
            </a:r>
          </a:p>
        </p:txBody>
      </p:sp>
    </p:spTree>
    <p:extLst>
      <p:ext uri="{BB962C8B-B14F-4D97-AF65-F5344CB8AC3E}">
        <p14:creationId xmlns:p14="http://schemas.microsoft.com/office/powerpoint/2010/main" val="109745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UniversiteParis — Sommaire">
    <p:bg>
      <p:bgPr>
        <a:solidFill>
          <a:srgbClr val="4F4849"/>
        </a:solidFill>
        <a:effectLst/>
      </p:bgPr>
    </p:bg>
    <p:spTree>
      <p:nvGrpSpPr>
        <p:cNvPr id="1" name=""/>
        <p:cNvGrpSpPr/>
        <p:nvPr/>
      </p:nvGrpSpPr>
      <p:grpSpPr>
        <a:xfrm>
          <a:off x="0" y="0"/>
          <a:ext cx="0" cy="0"/>
          <a:chOff x="0" y="0"/>
          <a:chExt cx="0" cy="0"/>
        </a:xfrm>
      </p:grpSpPr>
      <p:sp>
        <p:nvSpPr>
          <p:cNvPr id="7" name="Espace réservé du texte 15"/>
          <p:cNvSpPr>
            <a:spLocks noGrp="1"/>
          </p:cNvSpPr>
          <p:nvPr>
            <p:ph type="body" sz="quarter" idx="13" hasCustomPrompt="1"/>
          </p:nvPr>
        </p:nvSpPr>
        <p:spPr>
          <a:xfrm>
            <a:off x="1080001" y="648000"/>
            <a:ext cx="2405490" cy="288000"/>
          </a:xfrm>
          <a:prstGeom prst="rect">
            <a:avLst/>
          </a:prstGeom>
        </p:spPr>
        <p:txBody>
          <a:bodyPr lIns="0" tIns="0" rIns="0" bIns="0">
            <a:normAutofit/>
          </a:bodyPr>
          <a:lstStyle>
            <a:lvl1pPr marL="0" indent="0">
              <a:buNone/>
              <a:defRPr sz="1600" baseline="0">
                <a:solidFill>
                  <a:schemeClr val="bg1"/>
                </a:solidFill>
              </a:defRPr>
            </a:lvl1pPr>
          </a:lstStyle>
          <a:p>
            <a:pPr lvl="0"/>
            <a:r>
              <a:rPr lang="fr-FR" dirty="0"/>
              <a:t>Sommaire</a:t>
            </a:r>
          </a:p>
        </p:txBody>
      </p:sp>
      <p:sp>
        <p:nvSpPr>
          <p:cNvPr id="8" name="Espace réservé du texte 13"/>
          <p:cNvSpPr>
            <a:spLocks noGrp="1"/>
          </p:cNvSpPr>
          <p:nvPr>
            <p:ph type="body" sz="quarter" idx="14" hasCustomPrompt="1"/>
          </p:nvPr>
        </p:nvSpPr>
        <p:spPr>
          <a:xfrm>
            <a:off x="1079499" y="1440000"/>
            <a:ext cx="540000" cy="2880000"/>
          </a:xfrm>
          <a:prstGeom prst="rect">
            <a:avLst/>
          </a:prstGeom>
        </p:spPr>
        <p:txBody>
          <a:bodyPr lIns="0" tIns="0" rIns="0" bIns="0"/>
          <a:lstStyle>
            <a:lvl1pPr marL="0" indent="0">
              <a:lnSpc>
                <a:spcPts val="3000"/>
              </a:lnSpc>
              <a:spcBef>
                <a:spcPts val="0"/>
              </a:spcBef>
              <a:buNone/>
              <a:defRPr sz="2000" baseline="0">
                <a:solidFill>
                  <a:schemeClr val="bg1"/>
                </a:solidFill>
                <a:latin typeface="Lucida Sans" charset="0"/>
                <a:ea typeface="Lucida Sans" charset="0"/>
                <a:cs typeface="Lucida Sans" charset="0"/>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01</a:t>
            </a:r>
          </a:p>
          <a:p>
            <a:pPr lvl="0"/>
            <a:r>
              <a:rPr lang="fr-FR" dirty="0"/>
              <a:t>02</a:t>
            </a:r>
          </a:p>
          <a:p>
            <a:pPr lvl="0"/>
            <a:r>
              <a:rPr lang="fr-FR" dirty="0"/>
              <a:t>03</a:t>
            </a:r>
          </a:p>
          <a:p>
            <a:pPr lvl="0"/>
            <a:r>
              <a:rPr lang="fr-FR" dirty="0"/>
              <a:t>04</a:t>
            </a:r>
          </a:p>
          <a:p>
            <a:pPr lvl="0"/>
            <a:r>
              <a:rPr lang="fr-FR" dirty="0"/>
              <a:t>05</a:t>
            </a:r>
          </a:p>
        </p:txBody>
      </p:sp>
      <p:sp>
        <p:nvSpPr>
          <p:cNvPr id="9" name="Espace réservé du texte 13"/>
          <p:cNvSpPr>
            <a:spLocks noGrp="1"/>
          </p:cNvSpPr>
          <p:nvPr>
            <p:ph type="body" sz="quarter" idx="15" hasCustomPrompt="1"/>
          </p:nvPr>
        </p:nvSpPr>
        <p:spPr>
          <a:xfrm>
            <a:off x="1886322" y="1440000"/>
            <a:ext cx="3124950" cy="2880000"/>
          </a:xfrm>
          <a:prstGeom prst="rect">
            <a:avLst/>
          </a:prstGeom>
        </p:spPr>
        <p:txBody>
          <a:bodyPr lIns="0" tIns="0" rIns="0" bIns="0"/>
          <a:lstStyle>
            <a:lvl1pPr marL="0" indent="0">
              <a:lnSpc>
                <a:spcPts val="3000"/>
              </a:lnSpc>
              <a:spcBef>
                <a:spcPts val="0"/>
              </a:spcBef>
              <a:buNone/>
              <a:defRPr sz="1400" baseline="0">
                <a:solidFill>
                  <a:schemeClr val="bg1"/>
                </a:solidFill>
                <a:latin typeface="Lucida Sans" charset="0"/>
                <a:ea typeface="Lucida Sans" charset="0"/>
                <a:cs typeface="Lucida Sans" charset="0"/>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Partie 1</a:t>
            </a:r>
          </a:p>
          <a:p>
            <a:pPr lvl="0"/>
            <a:r>
              <a:rPr lang="fr-FR" dirty="0"/>
              <a:t>Partie 2</a:t>
            </a:r>
          </a:p>
          <a:p>
            <a:pPr lvl="0"/>
            <a:r>
              <a:rPr lang="fr-FR" dirty="0"/>
              <a:t>Partie 3</a:t>
            </a:r>
          </a:p>
          <a:p>
            <a:pPr lvl="0"/>
            <a:r>
              <a:rPr lang="fr-FR" dirty="0"/>
              <a:t>Partie 4</a:t>
            </a:r>
          </a:p>
          <a:p>
            <a:pPr lvl="0"/>
            <a:r>
              <a:rPr lang="fr-FR" dirty="0"/>
              <a:t>Partie 5</a:t>
            </a:r>
          </a:p>
        </p:txBody>
      </p:sp>
      <p:sp>
        <p:nvSpPr>
          <p:cNvPr id="10" name="Espace réservé du texte 13"/>
          <p:cNvSpPr>
            <a:spLocks noGrp="1"/>
          </p:cNvSpPr>
          <p:nvPr>
            <p:ph type="body" sz="quarter" idx="16" hasCustomPrompt="1"/>
          </p:nvPr>
        </p:nvSpPr>
        <p:spPr>
          <a:xfrm>
            <a:off x="5359836" y="1440000"/>
            <a:ext cx="540000" cy="2880000"/>
          </a:xfrm>
          <a:prstGeom prst="rect">
            <a:avLst/>
          </a:prstGeom>
        </p:spPr>
        <p:txBody>
          <a:bodyPr lIns="0" tIns="0" rIns="0" bIns="0"/>
          <a:lstStyle>
            <a:lvl1pPr marL="0" indent="0">
              <a:lnSpc>
                <a:spcPts val="3000"/>
              </a:lnSpc>
              <a:spcBef>
                <a:spcPts val="0"/>
              </a:spcBef>
              <a:buNone/>
              <a:defRPr sz="1400" baseline="0">
                <a:solidFill>
                  <a:schemeClr val="bg1"/>
                </a:solidFill>
                <a:latin typeface="Lucida Sans" charset="0"/>
                <a:ea typeface="Lucida Sans" charset="0"/>
                <a:cs typeface="Lucida Sans" charset="0"/>
              </a:defRPr>
            </a:lvl1pPr>
            <a:lvl2pPr marL="342900" indent="0">
              <a:buNone/>
              <a:defRPr/>
            </a:lvl2pPr>
            <a:lvl3pPr marL="685800" indent="0">
              <a:buNone/>
              <a:defRPr/>
            </a:lvl3pPr>
            <a:lvl4pPr marL="1028700" indent="0">
              <a:buNone/>
              <a:defRPr/>
            </a:lvl4pPr>
            <a:lvl5pPr marL="1371600" indent="0">
              <a:buNone/>
              <a:defRPr/>
            </a:lvl5pPr>
          </a:lstStyle>
          <a:p>
            <a:pPr lvl="0"/>
            <a:r>
              <a:rPr lang="fr-FR" dirty="0"/>
              <a:t>01</a:t>
            </a:r>
          </a:p>
          <a:p>
            <a:pPr lvl="0"/>
            <a:r>
              <a:rPr lang="fr-FR" dirty="0"/>
              <a:t>02</a:t>
            </a:r>
          </a:p>
          <a:p>
            <a:pPr lvl="0"/>
            <a:r>
              <a:rPr lang="fr-FR" dirty="0"/>
              <a:t>03</a:t>
            </a:r>
          </a:p>
          <a:p>
            <a:pPr lvl="0"/>
            <a:r>
              <a:rPr lang="fr-FR" dirty="0"/>
              <a:t>04</a:t>
            </a:r>
          </a:p>
          <a:p>
            <a:pPr lvl="0"/>
            <a:r>
              <a:rPr lang="fr-FR" dirty="0"/>
              <a:t>05</a:t>
            </a:r>
          </a:p>
        </p:txBody>
      </p:sp>
    </p:spTree>
    <p:extLst>
      <p:ext uri="{BB962C8B-B14F-4D97-AF65-F5344CB8AC3E}">
        <p14:creationId xmlns:p14="http://schemas.microsoft.com/office/powerpoint/2010/main" val="13144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niversiteParis — Contenu liste">
    <p:spTree>
      <p:nvGrpSpPr>
        <p:cNvPr id="1" name=""/>
        <p:cNvGrpSpPr/>
        <p:nvPr/>
      </p:nvGrpSpPr>
      <p:grpSpPr>
        <a:xfrm>
          <a:off x="0" y="0"/>
          <a:ext cx="0" cy="0"/>
          <a:chOff x="0" y="0"/>
          <a:chExt cx="0" cy="0"/>
        </a:xfrm>
      </p:grpSpPr>
      <p:sp>
        <p:nvSpPr>
          <p:cNvPr id="8" name="Espace réservé du texte 15"/>
          <p:cNvSpPr>
            <a:spLocks noGrp="1"/>
          </p:cNvSpPr>
          <p:nvPr>
            <p:ph type="body" sz="quarter" idx="13" hasCustomPrompt="1"/>
          </p:nvPr>
        </p:nvSpPr>
        <p:spPr>
          <a:xfrm>
            <a:off x="1080000" y="648000"/>
            <a:ext cx="7777569" cy="288000"/>
          </a:xfrm>
          <a:prstGeom prst="rect">
            <a:avLst/>
          </a:prstGeom>
        </p:spPr>
        <p:txBody>
          <a:bodyPr lIns="0" tIns="0" rIns="0" bIns="0">
            <a:normAutofit/>
          </a:bodyPr>
          <a:lstStyle>
            <a:lvl1pPr marL="0" indent="0">
              <a:buNone/>
              <a:defRPr sz="1600" b="0" cap="none" spc="0" baseline="0">
                <a:ln>
                  <a:noFill/>
                </a:ln>
                <a:solidFill>
                  <a:srgbClr val="921831"/>
                </a:solidFill>
                <a:effectLst/>
                <a:latin typeface="Lucida Sans" charset="0"/>
                <a:ea typeface="Lucida Sans" charset="0"/>
                <a:cs typeface="Lucida Sans" charset="0"/>
              </a:defRPr>
            </a:lvl1pPr>
          </a:lstStyle>
          <a:p>
            <a:pPr lvl="0"/>
            <a:r>
              <a:rPr lang="fr-FR" dirty="0"/>
              <a:t>Titre de la partie</a:t>
            </a:r>
          </a:p>
        </p:txBody>
      </p:sp>
      <p:sp>
        <p:nvSpPr>
          <p:cNvPr id="9" name="Espace réservé du texte 18"/>
          <p:cNvSpPr>
            <a:spLocks noGrp="1"/>
          </p:cNvSpPr>
          <p:nvPr>
            <p:ph type="body" sz="quarter" idx="15" hasCustomPrompt="1"/>
          </p:nvPr>
        </p:nvSpPr>
        <p:spPr>
          <a:xfrm>
            <a:off x="1079500" y="1865313"/>
            <a:ext cx="7778750" cy="2520950"/>
          </a:xfrm>
          <a:prstGeom prst="rect">
            <a:avLst/>
          </a:prstGeom>
        </p:spPr>
        <p:txBody>
          <a:bodyPr lIns="0" tIns="0" rIns="0" bIns="0">
            <a:normAutofit/>
          </a:bodyPr>
          <a:lstStyle>
            <a:lvl1pPr marL="171450" indent="-171450">
              <a:buFont typeface="Symbol" charset="2"/>
              <a:buChar char="⎯"/>
              <a:defRPr sz="1200" b="0" cap="none" spc="0">
                <a:ln>
                  <a:noFill/>
                </a:ln>
                <a:solidFill>
                  <a:schemeClr val="tx1"/>
                </a:solidFill>
                <a:effectLst/>
                <a:latin typeface="Lucida Sans" charset="0"/>
                <a:ea typeface="Lucida Sans" charset="0"/>
                <a:cs typeface="Lucida Sans" charset="0"/>
              </a:defRPr>
            </a:lvl1pPr>
          </a:lstStyle>
          <a:p>
            <a:pPr lvl="0"/>
            <a:r>
              <a:rPr lang="en-US" dirty="0"/>
              <a:t> </a:t>
            </a:r>
            <a:r>
              <a:rPr lang="en-US" dirty="0" err="1"/>
              <a:t>Insérer</a:t>
            </a:r>
            <a:r>
              <a:rPr lang="en-US" dirty="0"/>
              <a:t> </a:t>
            </a:r>
            <a:r>
              <a:rPr lang="en-US" dirty="0" err="1"/>
              <a:t>texte</a:t>
            </a:r>
            <a:r>
              <a:rPr lang="en-US" dirty="0"/>
              <a:t> n°1</a:t>
            </a:r>
          </a:p>
          <a:p>
            <a:pPr lvl="0"/>
            <a:endParaRPr lang="en-US" dirty="0"/>
          </a:p>
          <a:p>
            <a:pPr lvl="0"/>
            <a:r>
              <a:rPr lang="en-US" dirty="0"/>
              <a:t> </a:t>
            </a:r>
            <a:r>
              <a:rPr lang="en-US" dirty="0" err="1"/>
              <a:t>Insérer</a:t>
            </a:r>
            <a:r>
              <a:rPr lang="en-US" dirty="0"/>
              <a:t> </a:t>
            </a:r>
            <a:r>
              <a:rPr lang="en-US" dirty="0" err="1"/>
              <a:t>texte</a:t>
            </a:r>
            <a:r>
              <a:rPr lang="en-US" dirty="0"/>
              <a:t> n°2</a:t>
            </a:r>
          </a:p>
          <a:p>
            <a:pPr lvl="0"/>
            <a:endParaRPr lang="en-US" dirty="0"/>
          </a:p>
          <a:p>
            <a:pPr lvl="0"/>
            <a:r>
              <a:rPr lang="en-US" dirty="0"/>
              <a:t> </a:t>
            </a:r>
            <a:r>
              <a:rPr lang="en-US" dirty="0" err="1"/>
              <a:t>Insérer</a:t>
            </a:r>
            <a:r>
              <a:rPr lang="en-US" dirty="0"/>
              <a:t> </a:t>
            </a:r>
            <a:r>
              <a:rPr lang="en-US" dirty="0" err="1"/>
              <a:t>texte</a:t>
            </a:r>
            <a:r>
              <a:rPr lang="en-US" dirty="0"/>
              <a:t> n°3</a:t>
            </a:r>
          </a:p>
        </p:txBody>
      </p:sp>
      <p:sp>
        <p:nvSpPr>
          <p:cNvPr id="10" name="Titre 37"/>
          <p:cNvSpPr>
            <a:spLocks noGrp="1"/>
          </p:cNvSpPr>
          <p:nvPr>
            <p:ph type="title" hasCustomPrompt="1"/>
          </p:nvPr>
        </p:nvSpPr>
        <p:spPr>
          <a:xfrm>
            <a:off x="1080000" y="1008000"/>
            <a:ext cx="7776000" cy="720000"/>
          </a:xfrm>
        </p:spPr>
        <p:txBody>
          <a:bodyPr/>
          <a:lstStyle>
            <a:lvl1pPr>
              <a:defRPr b="0" cap="none" spc="0">
                <a:ln>
                  <a:noFill/>
                </a:ln>
                <a:solidFill>
                  <a:schemeClr val="tx1"/>
                </a:solidFill>
                <a:effectLst/>
                <a:latin typeface="Lucida Sans" charset="0"/>
                <a:ea typeface="Lucida Sans" charset="0"/>
                <a:cs typeface="Lucida Sans" charset="0"/>
              </a:defRPr>
            </a:lvl1pPr>
          </a:lstStyle>
          <a:p>
            <a:r>
              <a:rPr lang="fr-FR" dirty="0"/>
              <a:t>Titre</a:t>
            </a:r>
          </a:p>
        </p:txBody>
      </p:sp>
    </p:spTree>
    <p:extLst>
      <p:ext uri="{BB962C8B-B14F-4D97-AF65-F5344CB8AC3E}">
        <p14:creationId xmlns:p14="http://schemas.microsoft.com/office/powerpoint/2010/main" val="154067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iversiteParis — Contenu liste fond couleur">
    <p:bg>
      <p:bgPr>
        <a:solidFill>
          <a:srgbClr val="DEE6F3"/>
        </a:solidFill>
        <a:effectLst/>
      </p:bgPr>
    </p:bg>
    <p:spTree>
      <p:nvGrpSpPr>
        <p:cNvPr id="1" name=""/>
        <p:cNvGrpSpPr/>
        <p:nvPr/>
      </p:nvGrpSpPr>
      <p:grpSpPr>
        <a:xfrm>
          <a:off x="0" y="0"/>
          <a:ext cx="0" cy="0"/>
          <a:chOff x="0" y="0"/>
          <a:chExt cx="0" cy="0"/>
        </a:xfrm>
      </p:grpSpPr>
      <p:sp>
        <p:nvSpPr>
          <p:cNvPr id="10" name="Espace réservé du texte 18"/>
          <p:cNvSpPr>
            <a:spLocks noGrp="1"/>
          </p:cNvSpPr>
          <p:nvPr>
            <p:ph type="body" sz="quarter" idx="15" hasCustomPrompt="1"/>
          </p:nvPr>
        </p:nvSpPr>
        <p:spPr>
          <a:xfrm>
            <a:off x="1079500" y="1080000"/>
            <a:ext cx="7778750" cy="3344399"/>
          </a:xfrm>
          <a:prstGeom prst="rect">
            <a:avLst/>
          </a:prstGeom>
        </p:spPr>
        <p:txBody>
          <a:bodyPr lIns="0" tIns="0" rIns="0" bIns="0" anchor="ctr">
            <a:normAutofit/>
          </a:bodyPr>
          <a:lstStyle>
            <a:lvl1pPr marL="171450" indent="-171450">
              <a:buFont typeface="Symbol" charset="2"/>
              <a:buChar char="⎯"/>
              <a:defRPr sz="1200">
                <a:solidFill>
                  <a:schemeClr val="tx1"/>
                </a:solidFill>
                <a:latin typeface="Lucida Sans" charset="0"/>
                <a:ea typeface="Lucida Sans" charset="0"/>
                <a:cs typeface="Lucida Sans" charset="0"/>
              </a:defRPr>
            </a:lvl1pPr>
          </a:lstStyle>
          <a:p>
            <a:pPr lvl="0"/>
            <a:r>
              <a:rPr lang="en-US" dirty="0"/>
              <a:t> </a:t>
            </a:r>
            <a:r>
              <a:rPr lang="en-US" dirty="0" err="1"/>
              <a:t>Insérer</a:t>
            </a:r>
            <a:r>
              <a:rPr lang="en-US" dirty="0"/>
              <a:t> </a:t>
            </a:r>
            <a:r>
              <a:rPr lang="en-US" dirty="0" err="1"/>
              <a:t>texte</a:t>
            </a:r>
            <a:r>
              <a:rPr lang="en-US" dirty="0"/>
              <a:t> n°1</a:t>
            </a:r>
          </a:p>
          <a:p>
            <a:pPr lvl="0"/>
            <a:endParaRPr lang="en-US" dirty="0"/>
          </a:p>
          <a:p>
            <a:pPr lvl="0"/>
            <a:r>
              <a:rPr lang="en-US" dirty="0"/>
              <a:t> </a:t>
            </a:r>
            <a:r>
              <a:rPr lang="en-US" dirty="0" err="1"/>
              <a:t>Insérer</a:t>
            </a:r>
            <a:r>
              <a:rPr lang="en-US" dirty="0"/>
              <a:t> </a:t>
            </a:r>
            <a:r>
              <a:rPr lang="en-US" dirty="0" err="1"/>
              <a:t>texte</a:t>
            </a:r>
            <a:r>
              <a:rPr lang="en-US" dirty="0"/>
              <a:t> n°2</a:t>
            </a:r>
          </a:p>
          <a:p>
            <a:pPr lvl="0"/>
            <a:endParaRPr lang="en-US" dirty="0"/>
          </a:p>
          <a:p>
            <a:pPr lvl="0"/>
            <a:r>
              <a:rPr lang="en-US" dirty="0"/>
              <a:t> </a:t>
            </a:r>
            <a:r>
              <a:rPr lang="en-US" dirty="0" err="1"/>
              <a:t>Insérer</a:t>
            </a:r>
            <a:r>
              <a:rPr lang="en-US" dirty="0"/>
              <a:t> </a:t>
            </a:r>
            <a:r>
              <a:rPr lang="en-US" dirty="0" err="1"/>
              <a:t>texte</a:t>
            </a:r>
            <a:r>
              <a:rPr lang="en-US" dirty="0"/>
              <a:t> n°3</a:t>
            </a:r>
          </a:p>
        </p:txBody>
      </p:sp>
    </p:spTree>
    <p:extLst>
      <p:ext uri="{BB962C8B-B14F-4D97-AF65-F5344CB8AC3E}">
        <p14:creationId xmlns:p14="http://schemas.microsoft.com/office/powerpoint/2010/main" val="188222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iversiteParis — Texte + image">
    <p:spTree>
      <p:nvGrpSpPr>
        <p:cNvPr id="1" name=""/>
        <p:cNvGrpSpPr/>
        <p:nvPr/>
      </p:nvGrpSpPr>
      <p:grpSpPr>
        <a:xfrm>
          <a:off x="0" y="0"/>
          <a:ext cx="0" cy="0"/>
          <a:chOff x="0" y="0"/>
          <a:chExt cx="0" cy="0"/>
        </a:xfrm>
      </p:grpSpPr>
      <p:sp>
        <p:nvSpPr>
          <p:cNvPr id="6" name="Text Placeholder 2"/>
          <p:cNvSpPr>
            <a:spLocks noGrp="1"/>
          </p:cNvSpPr>
          <p:nvPr>
            <p:ph type="body" idx="1" hasCustomPrompt="1"/>
          </p:nvPr>
        </p:nvSpPr>
        <p:spPr>
          <a:xfrm>
            <a:off x="1078779" y="1189048"/>
            <a:ext cx="2406712" cy="3701404"/>
          </a:xfrm>
          <a:prstGeom prst="rect">
            <a:avLst/>
          </a:prstGeom>
        </p:spPr>
        <p:txBody>
          <a:bodyPr lIns="0" tIns="0" rIns="0" bIns="0" anchor="t">
            <a:normAutofit/>
          </a:bodyPr>
          <a:lstStyle>
            <a:lvl1pPr marL="0" indent="0" algn="l">
              <a:buNone/>
              <a:defRPr sz="1600" baseline="0">
                <a:solidFill>
                  <a:schemeClr val="tx1"/>
                </a:solidFill>
                <a:latin typeface="Lucida Sans" charset="0"/>
                <a:ea typeface="Lucida Sans" charset="0"/>
                <a:cs typeface="Lucida Sans"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dirty="0"/>
              <a:t>Insérer texte </a:t>
            </a:r>
          </a:p>
        </p:txBody>
      </p:sp>
      <p:sp>
        <p:nvSpPr>
          <p:cNvPr id="7" name="Espace réservé pour une image  24"/>
          <p:cNvSpPr>
            <a:spLocks noGrp="1"/>
          </p:cNvSpPr>
          <p:nvPr>
            <p:ph type="pic" sz="quarter" idx="18" hasCustomPrompt="1"/>
          </p:nvPr>
        </p:nvSpPr>
        <p:spPr>
          <a:xfrm>
            <a:off x="4564270" y="0"/>
            <a:ext cx="4572000" cy="5143500"/>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
        <p:nvSpPr>
          <p:cNvPr id="8" name="Espace réservé du texte 15"/>
          <p:cNvSpPr>
            <a:spLocks noGrp="1"/>
          </p:cNvSpPr>
          <p:nvPr>
            <p:ph type="body" sz="quarter" idx="13" hasCustomPrompt="1"/>
          </p:nvPr>
        </p:nvSpPr>
        <p:spPr>
          <a:xfrm>
            <a:off x="1080001" y="648000"/>
            <a:ext cx="2405490" cy="288000"/>
          </a:xfrm>
          <a:prstGeom prst="rect">
            <a:avLst/>
          </a:prstGeom>
        </p:spPr>
        <p:txBody>
          <a:bodyPr lIns="0" tIns="0" rIns="0" bIns="0">
            <a:normAutofit/>
          </a:bodyPr>
          <a:lstStyle>
            <a:lvl1pPr marL="0" indent="0">
              <a:buNone/>
              <a:defRPr sz="1600" baseline="0">
                <a:solidFill>
                  <a:srgbClr val="8A1538"/>
                </a:solidFill>
                <a:latin typeface="Lucida Sans" charset="0"/>
                <a:ea typeface="Lucida Sans" charset="0"/>
                <a:cs typeface="Lucida Sans" charset="0"/>
              </a:defRPr>
            </a:lvl1pPr>
          </a:lstStyle>
          <a:p>
            <a:pPr lvl="0"/>
            <a:r>
              <a:rPr lang="fr-FR" dirty="0"/>
              <a:t>Titre de la partie</a:t>
            </a:r>
          </a:p>
        </p:txBody>
      </p:sp>
    </p:spTree>
    <p:extLst>
      <p:ext uri="{BB962C8B-B14F-4D97-AF65-F5344CB8AC3E}">
        <p14:creationId xmlns:p14="http://schemas.microsoft.com/office/powerpoint/2010/main" val="211343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niversiteParis — Contenu liste + image pleine page">
    <p:spTree>
      <p:nvGrpSpPr>
        <p:cNvPr id="1" name=""/>
        <p:cNvGrpSpPr/>
        <p:nvPr/>
      </p:nvGrpSpPr>
      <p:grpSpPr>
        <a:xfrm>
          <a:off x="0" y="0"/>
          <a:ext cx="0" cy="0"/>
          <a:chOff x="0" y="0"/>
          <a:chExt cx="0" cy="0"/>
        </a:xfrm>
      </p:grpSpPr>
      <p:sp>
        <p:nvSpPr>
          <p:cNvPr id="5" name="Espace réservé pour une image  24"/>
          <p:cNvSpPr>
            <a:spLocks noGrp="1"/>
          </p:cNvSpPr>
          <p:nvPr>
            <p:ph type="pic" sz="quarter" idx="18" hasCustomPrompt="1"/>
          </p:nvPr>
        </p:nvSpPr>
        <p:spPr>
          <a:xfrm>
            <a:off x="4564270" y="0"/>
            <a:ext cx="4572000" cy="5143500"/>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
        <p:nvSpPr>
          <p:cNvPr id="6" name="Espace réservé du texte 18"/>
          <p:cNvSpPr>
            <a:spLocks noGrp="1"/>
          </p:cNvSpPr>
          <p:nvPr>
            <p:ph type="body" sz="quarter" idx="15" hasCustomPrompt="1"/>
          </p:nvPr>
        </p:nvSpPr>
        <p:spPr>
          <a:xfrm>
            <a:off x="1080000" y="1129553"/>
            <a:ext cx="2405492" cy="2880000"/>
          </a:xfrm>
          <a:prstGeom prst="rect">
            <a:avLst/>
          </a:prstGeom>
        </p:spPr>
        <p:txBody>
          <a:bodyPr lIns="0" tIns="0" rIns="0" bIns="0" anchor="ctr">
            <a:normAutofit/>
          </a:bodyPr>
          <a:lstStyle>
            <a:lvl1pPr marL="171450" indent="-171450">
              <a:buFont typeface="AppleSymbols" charset="0"/>
              <a:buChar char="⎻"/>
              <a:defRPr sz="1200">
                <a:latin typeface="Lucida Sans" charset="0"/>
                <a:ea typeface="Lucida Sans" charset="0"/>
                <a:cs typeface="Lucida Sans" charset="0"/>
              </a:defRPr>
            </a:lvl1pPr>
          </a:lstStyle>
          <a:p>
            <a:pPr lvl="0"/>
            <a:r>
              <a:rPr lang="en-US" dirty="0" err="1"/>
              <a:t>Insérer</a:t>
            </a:r>
            <a:r>
              <a:rPr lang="en-US" dirty="0"/>
              <a:t> </a:t>
            </a:r>
            <a:r>
              <a:rPr lang="en-US" dirty="0" err="1"/>
              <a:t>texte</a:t>
            </a:r>
            <a:r>
              <a:rPr lang="en-US" dirty="0"/>
              <a:t> n°1</a:t>
            </a:r>
          </a:p>
          <a:p>
            <a:pPr lvl="0"/>
            <a:endParaRPr lang="en-US" dirty="0"/>
          </a:p>
          <a:p>
            <a:pPr lvl="0"/>
            <a:r>
              <a:rPr lang="en-US" dirty="0"/>
              <a:t> </a:t>
            </a:r>
            <a:r>
              <a:rPr lang="en-US" dirty="0" err="1"/>
              <a:t>Insérer</a:t>
            </a:r>
            <a:r>
              <a:rPr lang="en-US" dirty="0"/>
              <a:t> </a:t>
            </a:r>
            <a:r>
              <a:rPr lang="en-US" dirty="0" err="1"/>
              <a:t>texte</a:t>
            </a:r>
            <a:r>
              <a:rPr lang="en-US" dirty="0"/>
              <a:t> n°2</a:t>
            </a:r>
          </a:p>
          <a:p>
            <a:pPr lvl="0"/>
            <a:endParaRPr lang="en-US" dirty="0"/>
          </a:p>
          <a:p>
            <a:pPr lvl="0"/>
            <a:r>
              <a:rPr lang="en-US" dirty="0"/>
              <a:t> </a:t>
            </a:r>
            <a:r>
              <a:rPr lang="en-US" dirty="0" err="1"/>
              <a:t>Insérer</a:t>
            </a:r>
            <a:r>
              <a:rPr lang="en-US" dirty="0"/>
              <a:t> </a:t>
            </a:r>
            <a:r>
              <a:rPr lang="en-US" dirty="0" err="1"/>
              <a:t>texte</a:t>
            </a:r>
            <a:r>
              <a:rPr lang="en-US" dirty="0"/>
              <a:t> n°3</a:t>
            </a:r>
          </a:p>
        </p:txBody>
      </p:sp>
    </p:spTree>
    <p:extLst>
      <p:ext uri="{BB962C8B-B14F-4D97-AF65-F5344CB8AC3E}">
        <p14:creationId xmlns:p14="http://schemas.microsoft.com/office/powerpoint/2010/main" val="116875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niversiteParis — Contenu liste + image">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827569" y="2382"/>
            <a:ext cx="2057400" cy="273844"/>
          </a:xfrm>
          <a:prstGeom prst="rect">
            <a:avLst/>
          </a:prstGeom>
        </p:spPr>
        <p:txBody>
          <a:bodyPr/>
          <a:lstStyle/>
          <a:p>
            <a:r>
              <a:rPr lang="fr-FR"/>
              <a:t>12/03/2019</a:t>
            </a:r>
          </a:p>
        </p:txBody>
      </p:sp>
      <p:sp>
        <p:nvSpPr>
          <p:cNvPr id="8" name="Espace réservé du texte 18"/>
          <p:cNvSpPr>
            <a:spLocks noGrp="1"/>
          </p:cNvSpPr>
          <p:nvPr>
            <p:ph type="body" sz="quarter" idx="15" hasCustomPrompt="1"/>
          </p:nvPr>
        </p:nvSpPr>
        <p:spPr>
          <a:xfrm>
            <a:off x="1079999" y="1129553"/>
            <a:ext cx="3438712" cy="2880000"/>
          </a:xfrm>
          <a:prstGeom prst="rect">
            <a:avLst/>
          </a:prstGeom>
        </p:spPr>
        <p:txBody>
          <a:bodyPr lIns="0" tIns="0" rIns="0" bIns="0" anchor="ctr">
            <a:normAutofit/>
          </a:bodyPr>
          <a:lstStyle>
            <a:lvl1pPr marL="171450" indent="-171450">
              <a:buFont typeface="AppleSymbols" charset="0"/>
              <a:buChar char="⎻"/>
              <a:defRPr sz="1200">
                <a:latin typeface="Lucida Sans" charset="0"/>
                <a:ea typeface="Lucida Sans" charset="0"/>
                <a:cs typeface="Lucida Sans" charset="0"/>
              </a:defRPr>
            </a:lvl1pPr>
          </a:lstStyle>
          <a:p>
            <a:pPr lvl="0"/>
            <a:r>
              <a:rPr lang="en-US" dirty="0" err="1"/>
              <a:t>Insérer</a:t>
            </a:r>
            <a:r>
              <a:rPr lang="en-US" dirty="0"/>
              <a:t> </a:t>
            </a:r>
            <a:r>
              <a:rPr lang="en-US" dirty="0" err="1"/>
              <a:t>texte</a:t>
            </a:r>
            <a:r>
              <a:rPr lang="en-US" dirty="0"/>
              <a:t> n°1</a:t>
            </a:r>
          </a:p>
          <a:p>
            <a:pPr lvl="0"/>
            <a:endParaRPr lang="en-US" dirty="0"/>
          </a:p>
          <a:p>
            <a:pPr lvl="0"/>
            <a:r>
              <a:rPr lang="en-US" dirty="0"/>
              <a:t> </a:t>
            </a:r>
            <a:r>
              <a:rPr lang="en-US" dirty="0" err="1"/>
              <a:t>Insérer</a:t>
            </a:r>
            <a:r>
              <a:rPr lang="en-US" dirty="0"/>
              <a:t> </a:t>
            </a:r>
            <a:r>
              <a:rPr lang="en-US" dirty="0" err="1"/>
              <a:t>texte</a:t>
            </a:r>
            <a:r>
              <a:rPr lang="en-US" dirty="0"/>
              <a:t> n°2</a:t>
            </a:r>
          </a:p>
          <a:p>
            <a:pPr lvl="0"/>
            <a:endParaRPr lang="en-US" dirty="0"/>
          </a:p>
          <a:p>
            <a:pPr lvl="0"/>
            <a:r>
              <a:rPr lang="en-US" dirty="0"/>
              <a:t> </a:t>
            </a:r>
            <a:r>
              <a:rPr lang="en-US" dirty="0" err="1"/>
              <a:t>Insérer</a:t>
            </a:r>
            <a:r>
              <a:rPr lang="en-US" dirty="0"/>
              <a:t> </a:t>
            </a:r>
            <a:r>
              <a:rPr lang="en-US" dirty="0" err="1"/>
              <a:t>texte</a:t>
            </a:r>
            <a:r>
              <a:rPr lang="en-US" dirty="0"/>
              <a:t> n°3</a:t>
            </a:r>
          </a:p>
        </p:txBody>
      </p:sp>
      <p:sp>
        <p:nvSpPr>
          <p:cNvPr id="9" name="Espace réservé pour une image  24"/>
          <p:cNvSpPr>
            <a:spLocks noGrp="1"/>
          </p:cNvSpPr>
          <p:nvPr>
            <p:ph type="pic" sz="quarter" idx="19" hasCustomPrompt="1"/>
          </p:nvPr>
        </p:nvSpPr>
        <p:spPr>
          <a:xfrm>
            <a:off x="5645805" y="898550"/>
            <a:ext cx="2412000" cy="3344399"/>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Tree>
    <p:extLst>
      <p:ext uri="{BB962C8B-B14F-4D97-AF65-F5344CB8AC3E}">
        <p14:creationId xmlns:p14="http://schemas.microsoft.com/office/powerpoint/2010/main" val="31097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niversiteParis — Image + contenu liste">
    <p:spTree>
      <p:nvGrpSpPr>
        <p:cNvPr id="1" name=""/>
        <p:cNvGrpSpPr/>
        <p:nvPr/>
      </p:nvGrpSpPr>
      <p:grpSpPr>
        <a:xfrm>
          <a:off x="0" y="0"/>
          <a:ext cx="0" cy="0"/>
          <a:chOff x="0" y="0"/>
          <a:chExt cx="0" cy="0"/>
        </a:xfrm>
      </p:grpSpPr>
      <p:sp>
        <p:nvSpPr>
          <p:cNvPr id="8" name="Espace réservé du texte 18"/>
          <p:cNvSpPr>
            <a:spLocks noGrp="1"/>
          </p:cNvSpPr>
          <p:nvPr>
            <p:ph type="body" sz="quarter" idx="15" hasCustomPrompt="1"/>
          </p:nvPr>
        </p:nvSpPr>
        <p:spPr>
          <a:xfrm>
            <a:off x="4619093" y="1129553"/>
            <a:ext cx="3438712" cy="2880000"/>
          </a:xfrm>
          <a:prstGeom prst="rect">
            <a:avLst/>
          </a:prstGeom>
        </p:spPr>
        <p:txBody>
          <a:bodyPr lIns="0" tIns="0" rIns="0" bIns="0" anchor="ctr">
            <a:normAutofit/>
          </a:bodyPr>
          <a:lstStyle>
            <a:lvl1pPr marL="171450" indent="-171450">
              <a:buFont typeface="AppleSymbols" charset="0"/>
              <a:buChar char="⎻"/>
              <a:defRPr sz="1200">
                <a:latin typeface="Lucida Sans" charset="0"/>
                <a:ea typeface="Lucida Sans" charset="0"/>
                <a:cs typeface="Lucida Sans" charset="0"/>
              </a:defRPr>
            </a:lvl1pPr>
          </a:lstStyle>
          <a:p>
            <a:pPr lvl="0"/>
            <a:r>
              <a:rPr lang="en-US" dirty="0" err="1"/>
              <a:t>Insérer</a:t>
            </a:r>
            <a:r>
              <a:rPr lang="en-US" dirty="0"/>
              <a:t> </a:t>
            </a:r>
            <a:r>
              <a:rPr lang="en-US" dirty="0" err="1"/>
              <a:t>texte</a:t>
            </a:r>
            <a:r>
              <a:rPr lang="en-US" dirty="0"/>
              <a:t> n°1</a:t>
            </a:r>
          </a:p>
          <a:p>
            <a:pPr lvl="0"/>
            <a:endParaRPr lang="en-US" dirty="0"/>
          </a:p>
          <a:p>
            <a:pPr lvl="0"/>
            <a:r>
              <a:rPr lang="en-US" dirty="0"/>
              <a:t> </a:t>
            </a:r>
            <a:r>
              <a:rPr lang="en-US" dirty="0" err="1"/>
              <a:t>Insérer</a:t>
            </a:r>
            <a:r>
              <a:rPr lang="en-US" dirty="0"/>
              <a:t> </a:t>
            </a:r>
            <a:r>
              <a:rPr lang="en-US" dirty="0" err="1"/>
              <a:t>texte</a:t>
            </a:r>
            <a:r>
              <a:rPr lang="en-US" dirty="0"/>
              <a:t> n°2</a:t>
            </a:r>
          </a:p>
          <a:p>
            <a:pPr lvl="0"/>
            <a:endParaRPr lang="en-US" dirty="0"/>
          </a:p>
          <a:p>
            <a:pPr lvl="0"/>
            <a:r>
              <a:rPr lang="en-US" dirty="0"/>
              <a:t> </a:t>
            </a:r>
            <a:r>
              <a:rPr lang="en-US" dirty="0" err="1"/>
              <a:t>Insérer</a:t>
            </a:r>
            <a:r>
              <a:rPr lang="en-US" dirty="0"/>
              <a:t> </a:t>
            </a:r>
            <a:r>
              <a:rPr lang="en-US" dirty="0" err="1"/>
              <a:t>texte</a:t>
            </a:r>
            <a:r>
              <a:rPr lang="en-US" dirty="0"/>
              <a:t> n°3</a:t>
            </a:r>
          </a:p>
        </p:txBody>
      </p:sp>
      <p:sp>
        <p:nvSpPr>
          <p:cNvPr id="9" name="Espace réservé pour une image  24"/>
          <p:cNvSpPr>
            <a:spLocks noGrp="1"/>
          </p:cNvSpPr>
          <p:nvPr>
            <p:ph type="pic" sz="quarter" idx="19" hasCustomPrompt="1"/>
          </p:nvPr>
        </p:nvSpPr>
        <p:spPr>
          <a:xfrm>
            <a:off x="1079999" y="898550"/>
            <a:ext cx="2412000" cy="3344399"/>
          </a:xfrm>
          <a:prstGeom prst="rect">
            <a:avLst/>
          </a:prstGeom>
        </p:spPr>
        <p:txBody>
          <a:bodyPr lIns="0" tIns="0" rIns="0" bIns="0" anchor="ctr">
            <a:normAutofit/>
          </a:bodyPr>
          <a:lstStyle>
            <a:lvl1pPr marL="0" indent="0" algn="ctr">
              <a:buNone/>
              <a:defRPr sz="1600">
                <a:latin typeface="Lucida Sans" charset="0"/>
                <a:ea typeface="Lucida Sans" charset="0"/>
                <a:cs typeface="Lucida Sans" charset="0"/>
              </a:defRPr>
            </a:lvl1pPr>
          </a:lstStyle>
          <a:p>
            <a:r>
              <a:rPr lang="fr-FR" dirty="0"/>
              <a:t>Insérer image</a:t>
            </a:r>
          </a:p>
        </p:txBody>
      </p:sp>
    </p:spTree>
    <p:extLst>
      <p:ext uri="{BB962C8B-B14F-4D97-AF65-F5344CB8AC3E}">
        <p14:creationId xmlns:p14="http://schemas.microsoft.com/office/powerpoint/2010/main" val="168255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079998" y="1152000"/>
            <a:ext cx="7776001" cy="792000"/>
          </a:xfrm>
          <a:prstGeom prst="rect">
            <a:avLst/>
          </a:prstGeom>
        </p:spPr>
        <p:txBody>
          <a:bodyPr vert="horz" lIns="0" tIns="0" rIns="0" bIns="0" rtlCol="0" anchor="t">
            <a:normAutofit/>
          </a:bodyPr>
          <a:lstStyle/>
          <a:p>
            <a:r>
              <a:rPr lang="fr-FR" dirty="0"/>
              <a:t>Cliquez et modifiez le titre</a:t>
            </a:r>
            <a:endParaRPr lang="en-US" dirty="0"/>
          </a:p>
        </p:txBody>
      </p:sp>
      <p:cxnSp>
        <p:nvCxnSpPr>
          <p:cNvPr id="8" name="Connecteur droit 7"/>
          <p:cNvCxnSpPr/>
          <p:nvPr userDrawn="1"/>
        </p:nvCxnSpPr>
        <p:spPr>
          <a:xfrm>
            <a:off x="288000" y="360000"/>
            <a:ext cx="856956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88000" y="72000"/>
            <a:ext cx="221086" cy="216000"/>
          </a:xfrm>
          <a:prstGeom prst="rect">
            <a:avLst/>
          </a:prstGeom>
        </p:spPr>
      </p:pic>
      <p:sp>
        <p:nvSpPr>
          <p:cNvPr id="10" name="Footer Placeholder 4"/>
          <p:cNvSpPr txBox="1">
            <a:spLocks/>
          </p:cNvSpPr>
          <p:nvPr userDrawn="1"/>
        </p:nvSpPr>
        <p:spPr>
          <a:xfrm>
            <a:off x="7596000" y="93432"/>
            <a:ext cx="1260000" cy="216000"/>
          </a:xfrm>
          <a:prstGeom prst="rect">
            <a:avLst/>
          </a:prstGeom>
        </p:spPr>
        <p:txBody>
          <a:bodyPr vert="horz" lIns="0" tIns="0" rIns="0" bIns="0" rtlCol="0" anchor="ctr" anchorCtr="0"/>
          <a:lstStyle>
            <a:defPPr>
              <a:defRPr lang="fr-FR"/>
            </a:defPPr>
            <a:lvl1pPr marL="0" algn="l" defTabSz="685800" rtl="0" eaLnBrk="1" latinLnBrk="0" hangingPunct="1">
              <a:defRPr sz="700" b="1" kern="1200">
                <a:solidFill>
                  <a:schemeClr val="tx1"/>
                </a:solidFill>
                <a:latin typeface="Lucida Sans Normal"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F9510879-16A2-B440-ACFD-1D60DADFCF61}" type="slidenum">
              <a:rPr lang="fr-FR" smtClean="0"/>
              <a:pPr algn="r"/>
              <a:t>‹#›</a:t>
            </a:fld>
            <a:endParaRPr lang="fr-FR" dirty="0"/>
          </a:p>
        </p:txBody>
      </p:sp>
      <p:sp>
        <p:nvSpPr>
          <p:cNvPr id="11" name="Footer Placeholder 4"/>
          <p:cNvSpPr txBox="1">
            <a:spLocks/>
          </p:cNvSpPr>
          <p:nvPr userDrawn="1"/>
        </p:nvSpPr>
        <p:spPr>
          <a:xfrm>
            <a:off x="1079999" y="93432"/>
            <a:ext cx="1725953" cy="216000"/>
          </a:xfrm>
          <a:prstGeom prst="rect">
            <a:avLst/>
          </a:prstGeom>
        </p:spPr>
        <p:txBody>
          <a:bodyPr vert="horz" lIns="0" tIns="0" rIns="0" bIns="0" rtlCol="0" anchor="ctr" anchorCtr="0"/>
          <a:lstStyle>
            <a:defPPr>
              <a:defRPr lang="fr-FR"/>
            </a:defPPr>
            <a:lvl1pPr marL="0" algn="l" defTabSz="685800" rtl="0" eaLnBrk="1" latinLnBrk="0" hangingPunct="1">
              <a:defRPr sz="700" b="1" kern="1200">
                <a:solidFill>
                  <a:schemeClr val="tx1"/>
                </a:solidFill>
                <a:latin typeface="Lucida Sans Normal"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fr-FR" dirty="0"/>
              <a:t>UNIVERSITÉ DE PARIS</a:t>
            </a:r>
          </a:p>
        </p:txBody>
      </p:sp>
    </p:spTree>
    <p:extLst>
      <p:ext uri="{BB962C8B-B14F-4D97-AF65-F5344CB8AC3E}">
        <p14:creationId xmlns:p14="http://schemas.microsoft.com/office/powerpoint/2010/main" val="2013332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685800" rtl="0" eaLnBrk="1" latinLnBrk="0" hangingPunct="1">
        <a:lnSpc>
          <a:spcPct val="90000"/>
        </a:lnSpc>
        <a:spcBef>
          <a:spcPct val="0"/>
        </a:spcBef>
        <a:buNone/>
        <a:defRPr sz="4400" b="0" kern="1200">
          <a:solidFill>
            <a:schemeClr val="tx1"/>
          </a:solidFill>
          <a:latin typeface="Lucida Sans" charset="0"/>
          <a:ea typeface="Lucida Sans" charset="0"/>
          <a:cs typeface="Lucida Sans"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6.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6.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6.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B62565F-DD4B-EE47-A230-9E5FAC4878A0}"/>
              </a:ext>
            </a:extLst>
          </p:cNvPr>
          <p:cNvSpPr>
            <a:spLocks noGrp="1"/>
          </p:cNvSpPr>
          <p:nvPr>
            <p:ph type="subTitle" idx="1"/>
          </p:nvPr>
        </p:nvSpPr>
        <p:spPr/>
        <p:txBody>
          <a:bodyPr/>
          <a:lstStyle/>
          <a:p>
            <a:r>
              <a:rPr lang="en-US" dirty="0" err="1"/>
              <a:t>Apprentissage</a:t>
            </a:r>
            <a:r>
              <a:rPr lang="en-US" dirty="0"/>
              <a:t> Machine Project</a:t>
            </a:r>
          </a:p>
        </p:txBody>
      </p:sp>
      <p:sp>
        <p:nvSpPr>
          <p:cNvPr id="3" name="Titre 2">
            <a:extLst>
              <a:ext uri="{FF2B5EF4-FFF2-40B4-BE49-F238E27FC236}">
                <a16:creationId xmlns:a16="http://schemas.microsoft.com/office/drawing/2014/main" id="{0701D9EF-BC07-2646-A4CA-C6CB254DE7FF}"/>
              </a:ext>
            </a:extLst>
          </p:cNvPr>
          <p:cNvSpPr>
            <a:spLocks noGrp="1"/>
          </p:cNvSpPr>
          <p:nvPr>
            <p:ph type="title"/>
          </p:nvPr>
        </p:nvSpPr>
        <p:spPr>
          <a:xfrm>
            <a:off x="261257" y="1297577"/>
            <a:ext cx="8594743" cy="1726423"/>
          </a:xfrm>
          <a:ln>
            <a:solidFill>
              <a:schemeClr val="bg1"/>
            </a:solidFill>
          </a:ln>
        </p:spPr>
        <p:txBody>
          <a:bodyPr>
            <a:normAutofit fontScale="90000"/>
          </a:bodyPr>
          <a:lstStyle/>
          <a:p>
            <a:pPr algn="ctr"/>
            <a:r>
              <a:rPr lang="en-US" dirty="0"/>
              <a:t>Etude Comparative entre </a:t>
            </a:r>
            <a:r>
              <a:rPr lang="en-US" dirty="0" err="1"/>
              <a:t>différente</a:t>
            </a:r>
            <a:r>
              <a:rPr lang="en-US" dirty="0"/>
              <a:t> </a:t>
            </a:r>
            <a:r>
              <a:rPr lang="en-US" dirty="0" err="1"/>
              <a:t>methode</a:t>
            </a:r>
            <a:r>
              <a:rPr lang="en-US" dirty="0"/>
              <a:t> de Machine Learning</a:t>
            </a:r>
            <a:endParaRPr lang="fr-FR" dirty="0"/>
          </a:p>
        </p:txBody>
      </p:sp>
    </p:spTree>
    <p:extLst>
      <p:ext uri="{BB962C8B-B14F-4D97-AF65-F5344CB8AC3E}">
        <p14:creationId xmlns:p14="http://schemas.microsoft.com/office/powerpoint/2010/main" val="382086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rme libre : forme 35">
            <a:extLst>
              <a:ext uri="{FF2B5EF4-FFF2-40B4-BE49-F238E27FC236}">
                <a16:creationId xmlns:a16="http://schemas.microsoft.com/office/drawing/2014/main" id="{31FC0603-0254-4969-ADEF-894C54C1A213}"/>
              </a:ext>
            </a:extLst>
          </p:cNvPr>
          <p:cNvSpPr/>
          <p:nvPr/>
        </p:nvSpPr>
        <p:spPr>
          <a:xfrm>
            <a:off x="6186958" y="450072"/>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Conclusion</a:t>
            </a:r>
            <a:endParaRPr lang="fr-FR" sz="21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64496" y="731730"/>
            <a:ext cx="6680410" cy="2932213"/>
          </a:xfrm>
          <a:prstGeom prst="rect">
            <a:avLst/>
          </a:prstGeom>
        </p:spPr>
        <p:txBody>
          <a:bodyPr wrap="square">
            <a:spAutoFit/>
          </a:bodyPr>
          <a:lstStyle/>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Au cours de ce projet, nous avons pu faire une vaste revue de la littérature pour se familiariser avec le sujet. </a:t>
            </a:r>
          </a:p>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Ensuite, nous avons proposé le problème que nous projetions de résoudre. Au final, nous avons pu obtenir des résultats intéressants qui nous ont aidés à mieux comprendre les défis et les progrès qui restent à faire sur ce sujet. Si, nous avons pu proposer une méthodologie intéressante en utilisant la régression logistique, le </a:t>
            </a:r>
            <a:r>
              <a:rPr lang="fr-FR" sz="1600" dirty="0" err="1">
                <a:latin typeface="Times New Roman" panose="02020603050405020304" pitchFamily="18" charset="0"/>
                <a:ea typeface="Calibri" panose="020F0502020204030204" pitchFamily="34" charset="0"/>
                <a:cs typeface="Times New Roman" panose="02020603050405020304" pitchFamily="18" charset="0"/>
              </a:rPr>
              <a:t>Random</a:t>
            </a:r>
            <a:r>
              <a:rPr lang="fr-FR" sz="1600" dirty="0">
                <a:latin typeface="Times New Roman" panose="02020603050405020304" pitchFamily="18" charset="0"/>
                <a:ea typeface="Calibri" panose="020F0502020204030204" pitchFamily="34" charset="0"/>
                <a:cs typeface="Times New Roman" panose="02020603050405020304" pitchFamily="18" charset="0"/>
              </a:rPr>
              <a:t> Forest, </a:t>
            </a:r>
            <a:r>
              <a:rPr lang="fr-FR" sz="1600" dirty="0" err="1">
                <a:latin typeface="Times New Roman" panose="02020603050405020304" pitchFamily="18" charset="0"/>
                <a:ea typeface="Calibri" panose="020F0502020204030204" pitchFamily="34" charset="0"/>
                <a:cs typeface="Times New Roman" panose="02020603050405020304" pitchFamily="18" charset="0"/>
              </a:rPr>
              <a:t>Naive</a:t>
            </a:r>
            <a:r>
              <a:rPr lang="fr-FR" sz="1600" dirty="0">
                <a:latin typeface="Times New Roman" panose="02020603050405020304" pitchFamily="18" charset="0"/>
                <a:ea typeface="Calibri" panose="020F0502020204030204" pitchFamily="34" charset="0"/>
                <a:cs typeface="Times New Roman" panose="02020603050405020304" pitchFamily="18" charset="0"/>
              </a:rPr>
              <a:t> </a:t>
            </a:r>
            <a:r>
              <a:rPr lang="fr-FR" sz="1600" dirty="0" err="1">
                <a:latin typeface="Times New Roman" panose="02020603050405020304" pitchFamily="18" charset="0"/>
                <a:ea typeface="Calibri" panose="020F0502020204030204" pitchFamily="34" charset="0"/>
                <a:cs typeface="Times New Roman" panose="02020603050405020304" pitchFamily="18" charset="0"/>
              </a:rPr>
              <a:t>Bays</a:t>
            </a:r>
            <a:r>
              <a:rPr lang="fr-FR" sz="1600" dirty="0">
                <a:latin typeface="Times New Roman" panose="02020603050405020304" pitchFamily="18" charset="0"/>
                <a:ea typeface="Calibri" panose="020F0502020204030204" pitchFamily="34" charset="0"/>
                <a:cs typeface="Times New Roman" panose="02020603050405020304" pitchFamily="18" charset="0"/>
              </a:rPr>
              <a:t>,… Cependant il reste encore beaucoup à faire. </a:t>
            </a:r>
          </a:p>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La prochaine étape de ce projet, pourrait être d'élargir la portée d'étude et explorer d'autres algorithmes d'apprentissage en profondeur. </a:t>
            </a:r>
          </a:p>
        </p:txBody>
      </p:sp>
    </p:spTree>
    <p:extLst>
      <p:ext uri="{BB962C8B-B14F-4D97-AF65-F5344CB8AC3E}">
        <p14:creationId xmlns:p14="http://schemas.microsoft.com/office/powerpoint/2010/main" val="4503173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rme libre : forme 43">
            <a:extLst>
              <a:ext uri="{FF2B5EF4-FFF2-40B4-BE49-F238E27FC236}">
                <a16:creationId xmlns:a16="http://schemas.microsoft.com/office/drawing/2014/main" id="{13DF0084-519A-4EA2-AC3B-4466034E3BB4}"/>
              </a:ext>
            </a:extLst>
          </p:cNvPr>
          <p:cNvSpPr/>
          <p:nvPr/>
        </p:nvSpPr>
        <p:spPr>
          <a:xfrm>
            <a:off x="4939179" y="1379587"/>
            <a:ext cx="1480458" cy="607670"/>
          </a:xfrm>
          <a:custGeom>
            <a:avLst/>
            <a:gdLst>
              <a:gd name="connsiteX0" fmla="*/ 405114 w 1973944"/>
              <a:gd name="connsiteY0" fmla="*/ 0 h 810227"/>
              <a:gd name="connsiteX1" fmla="*/ 673027 w 1973944"/>
              <a:gd name="connsiteY1" fmla="*/ 0 h 810227"/>
              <a:gd name="connsiteX2" fmla="*/ 762585 w 1973944"/>
              <a:gd name="connsiteY2" fmla="*/ 24720 h 810227"/>
              <a:gd name="connsiteX3" fmla="*/ 1920378 w 1973944"/>
              <a:gd name="connsiteY3" fmla="*/ 743733 h 810227"/>
              <a:gd name="connsiteX4" fmla="*/ 1973944 w 1973944"/>
              <a:gd name="connsiteY4" fmla="*/ 810227 h 810227"/>
              <a:gd name="connsiteX5" fmla="*/ 405114 w 1973944"/>
              <a:gd name="connsiteY5" fmla="*/ 810227 h 810227"/>
              <a:gd name="connsiteX6" fmla="*/ 8230 w 1973944"/>
              <a:gd name="connsiteY6" fmla="*/ 486758 h 810227"/>
              <a:gd name="connsiteX7" fmla="*/ 0 w 1973944"/>
              <a:gd name="connsiteY7" fmla="*/ 405113 h 810227"/>
              <a:gd name="connsiteX8" fmla="*/ 8230 w 1973944"/>
              <a:gd name="connsiteY8" fmla="*/ 323469 h 810227"/>
              <a:gd name="connsiteX9" fmla="*/ 405114 w 1973944"/>
              <a:gd name="connsiteY9" fmla="*/ 0 h 8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3944" h="810227">
                <a:moveTo>
                  <a:pt x="405114" y="0"/>
                </a:moveTo>
                <a:lnTo>
                  <a:pt x="673027" y="0"/>
                </a:lnTo>
                <a:lnTo>
                  <a:pt x="762585" y="24720"/>
                </a:lnTo>
                <a:cubicBezTo>
                  <a:pt x="1234832" y="175355"/>
                  <a:pt x="1636636" y="426997"/>
                  <a:pt x="1920378" y="743733"/>
                </a:cubicBezTo>
                <a:lnTo>
                  <a:pt x="1973944" y="810227"/>
                </a:lnTo>
                <a:lnTo>
                  <a:pt x="405114" y="810227"/>
                </a:lnTo>
                <a:cubicBezTo>
                  <a:pt x="209343" y="810227"/>
                  <a:pt x="46006" y="671361"/>
                  <a:pt x="8230" y="486758"/>
                </a:cubicBezTo>
                <a:lnTo>
                  <a:pt x="0" y="405113"/>
                </a:lnTo>
                <a:lnTo>
                  <a:pt x="8230" y="323469"/>
                </a:lnTo>
                <a:cubicBezTo>
                  <a:pt x="46006" y="138866"/>
                  <a:pt x="209343" y="0"/>
                  <a:pt x="405114" y="0"/>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b="1" dirty="0"/>
          </a:p>
        </p:txBody>
      </p:sp>
      <p:sp>
        <p:nvSpPr>
          <p:cNvPr id="43" name="Forme libre : forme 42">
            <a:extLst>
              <a:ext uri="{FF2B5EF4-FFF2-40B4-BE49-F238E27FC236}">
                <a16:creationId xmlns:a16="http://schemas.microsoft.com/office/drawing/2014/main" id="{0A122555-11A3-409B-8351-B8648C9E1464}"/>
              </a:ext>
            </a:extLst>
          </p:cNvPr>
          <p:cNvSpPr/>
          <p:nvPr/>
        </p:nvSpPr>
        <p:spPr>
          <a:xfrm>
            <a:off x="3066138" y="1387339"/>
            <a:ext cx="1185109" cy="599918"/>
          </a:xfrm>
          <a:custGeom>
            <a:avLst/>
            <a:gdLst>
              <a:gd name="connsiteX0" fmla="*/ 1263465 w 1580145"/>
              <a:gd name="connsiteY0" fmla="*/ 0 h 799891"/>
              <a:gd name="connsiteX1" fmla="*/ 1332720 w 1580145"/>
              <a:gd name="connsiteY1" fmla="*/ 21499 h 799891"/>
              <a:gd name="connsiteX2" fmla="*/ 1580145 w 1580145"/>
              <a:gd name="connsiteY2" fmla="*/ 394777 h 799891"/>
              <a:gd name="connsiteX3" fmla="*/ 1580144 w 1580145"/>
              <a:gd name="connsiteY3" fmla="*/ 394777 h 799891"/>
              <a:gd name="connsiteX4" fmla="*/ 1175030 w 1580145"/>
              <a:gd name="connsiteY4" fmla="*/ 799891 h 799891"/>
              <a:gd name="connsiteX5" fmla="*/ 0 w 1580145"/>
              <a:gd name="connsiteY5" fmla="*/ 799891 h 799891"/>
              <a:gd name="connsiteX6" fmla="*/ 53566 w 1580145"/>
              <a:gd name="connsiteY6" fmla="*/ 733396 h 799891"/>
              <a:gd name="connsiteX7" fmla="*/ 1211359 w 1580145"/>
              <a:gd name="connsiteY7" fmla="*/ 14383 h 799891"/>
              <a:gd name="connsiteX8" fmla="*/ 1263465 w 1580145"/>
              <a:gd name="connsiteY8" fmla="*/ 0 h 79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0145" h="799891">
                <a:moveTo>
                  <a:pt x="1263465" y="0"/>
                </a:moveTo>
                <a:lnTo>
                  <a:pt x="1332720" y="21499"/>
                </a:lnTo>
                <a:cubicBezTo>
                  <a:pt x="1478121" y="82999"/>
                  <a:pt x="1580145" y="226973"/>
                  <a:pt x="1580145" y="394777"/>
                </a:cubicBezTo>
                <a:lnTo>
                  <a:pt x="1580144" y="394777"/>
                </a:lnTo>
                <a:cubicBezTo>
                  <a:pt x="1580144" y="618515"/>
                  <a:pt x="1398768" y="799891"/>
                  <a:pt x="1175030" y="799891"/>
                </a:cubicBezTo>
                <a:lnTo>
                  <a:pt x="0" y="799891"/>
                </a:lnTo>
                <a:lnTo>
                  <a:pt x="53566" y="733396"/>
                </a:lnTo>
                <a:cubicBezTo>
                  <a:pt x="337308" y="416660"/>
                  <a:pt x="739112" y="165018"/>
                  <a:pt x="1211359" y="14383"/>
                </a:cubicBezTo>
                <a:lnTo>
                  <a:pt x="126346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dirty="0"/>
          </a:p>
        </p:txBody>
      </p:sp>
      <p:sp>
        <p:nvSpPr>
          <p:cNvPr id="42" name="Forme libre : forme 41">
            <a:extLst>
              <a:ext uri="{FF2B5EF4-FFF2-40B4-BE49-F238E27FC236}">
                <a16:creationId xmlns:a16="http://schemas.microsoft.com/office/drawing/2014/main" id="{488F20FD-F6C9-464F-B0DF-AE31815EF4EA}"/>
              </a:ext>
            </a:extLst>
          </p:cNvPr>
          <p:cNvSpPr/>
          <p:nvPr/>
        </p:nvSpPr>
        <p:spPr>
          <a:xfrm>
            <a:off x="5770927" y="2293013"/>
            <a:ext cx="945604" cy="607670"/>
          </a:xfrm>
          <a:custGeom>
            <a:avLst/>
            <a:gdLst>
              <a:gd name="connsiteX0" fmla="*/ 405114 w 1260805"/>
              <a:gd name="connsiteY0" fmla="*/ 0 h 810227"/>
              <a:gd name="connsiteX1" fmla="*/ 1120528 w 1260805"/>
              <a:gd name="connsiteY1" fmla="*/ 0 h 810227"/>
              <a:gd name="connsiteX2" fmla="*/ 1142497 w 1260805"/>
              <a:gd name="connsiteY2" fmla="*/ 45267 h 810227"/>
              <a:gd name="connsiteX3" fmla="*/ 1260805 w 1260805"/>
              <a:gd name="connsiteY3" fmla="*/ 635411 h 810227"/>
              <a:gd name="connsiteX4" fmla="*/ 1249100 w 1260805"/>
              <a:gd name="connsiteY4" fmla="*/ 810227 h 810227"/>
              <a:gd name="connsiteX5" fmla="*/ 405114 w 1260805"/>
              <a:gd name="connsiteY5" fmla="*/ 810227 h 810227"/>
              <a:gd name="connsiteX6" fmla="*/ 8230 w 1260805"/>
              <a:gd name="connsiteY6" fmla="*/ 486758 h 810227"/>
              <a:gd name="connsiteX7" fmla="*/ 0 w 1260805"/>
              <a:gd name="connsiteY7" fmla="*/ 405114 h 810227"/>
              <a:gd name="connsiteX8" fmla="*/ 8230 w 1260805"/>
              <a:gd name="connsiteY8" fmla="*/ 323469 h 810227"/>
              <a:gd name="connsiteX9" fmla="*/ 405114 w 1260805"/>
              <a:gd name="connsiteY9" fmla="*/ 0 h 8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0805" h="810227">
                <a:moveTo>
                  <a:pt x="405114" y="0"/>
                </a:moveTo>
                <a:lnTo>
                  <a:pt x="1120528" y="0"/>
                </a:lnTo>
                <a:lnTo>
                  <a:pt x="1142497" y="45267"/>
                </a:lnTo>
                <a:cubicBezTo>
                  <a:pt x="1219385" y="231693"/>
                  <a:pt x="1260805" y="429904"/>
                  <a:pt x="1260805" y="635411"/>
                </a:cubicBezTo>
                <a:lnTo>
                  <a:pt x="1249100" y="810227"/>
                </a:lnTo>
                <a:lnTo>
                  <a:pt x="405114" y="810227"/>
                </a:lnTo>
                <a:cubicBezTo>
                  <a:pt x="209343" y="810227"/>
                  <a:pt x="46006" y="671361"/>
                  <a:pt x="8230" y="486758"/>
                </a:cubicBezTo>
                <a:lnTo>
                  <a:pt x="0" y="405114"/>
                </a:lnTo>
                <a:lnTo>
                  <a:pt x="8230" y="323469"/>
                </a:lnTo>
                <a:cubicBezTo>
                  <a:pt x="46006" y="138866"/>
                  <a:pt x="209343" y="0"/>
                  <a:pt x="405114" y="0"/>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dirty="0"/>
          </a:p>
        </p:txBody>
      </p:sp>
      <p:sp>
        <p:nvSpPr>
          <p:cNvPr id="41" name="Forme libre : forme 40">
            <a:extLst>
              <a:ext uri="{FF2B5EF4-FFF2-40B4-BE49-F238E27FC236}">
                <a16:creationId xmlns:a16="http://schemas.microsoft.com/office/drawing/2014/main" id="{0B8BB9DE-9EEA-4E27-9CA4-D75A1B189570}"/>
              </a:ext>
            </a:extLst>
          </p:cNvPr>
          <p:cNvSpPr/>
          <p:nvPr/>
        </p:nvSpPr>
        <p:spPr>
          <a:xfrm>
            <a:off x="2769245" y="2343924"/>
            <a:ext cx="683780" cy="607671"/>
          </a:xfrm>
          <a:custGeom>
            <a:avLst/>
            <a:gdLst>
              <a:gd name="connsiteX0" fmla="*/ 110597 w 911707"/>
              <a:gd name="connsiteY0" fmla="*/ 0 h 810228"/>
              <a:gd name="connsiteX1" fmla="*/ 506593 w 911707"/>
              <a:gd name="connsiteY1" fmla="*/ 0 h 810228"/>
              <a:gd name="connsiteX2" fmla="*/ 911707 w 911707"/>
              <a:gd name="connsiteY2" fmla="*/ 405114 h 810228"/>
              <a:gd name="connsiteX3" fmla="*/ 911706 w 911707"/>
              <a:gd name="connsiteY3" fmla="*/ 405114 h 810228"/>
              <a:gd name="connsiteX4" fmla="*/ 506592 w 911707"/>
              <a:gd name="connsiteY4" fmla="*/ 810228 h 810228"/>
              <a:gd name="connsiteX5" fmla="*/ 21638 w 911707"/>
              <a:gd name="connsiteY5" fmla="*/ 810228 h 810228"/>
              <a:gd name="connsiteX6" fmla="*/ 13586 w 911707"/>
              <a:gd name="connsiteY6" fmla="*/ 770437 h 810228"/>
              <a:gd name="connsiteX7" fmla="*/ 0 w 911707"/>
              <a:gd name="connsiteY7" fmla="*/ 567528 h 810228"/>
              <a:gd name="connsiteX8" fmla="*/ 53463 w 911707"/>
              <a:gd name="connsiteY8" fmla="*/ 167572 h 810228"/>
              <a:gd name="connsiteX9" fmla="*/ 110597 w 911707"/>
              <a:gd name="connsiteY9"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1707" h="810228">
                <a:moveTo>
                  <a:pt x="110597" y="0"/>
                </a:moveTo>
                <a:lnTo>
                  <a:pt x="506593" y="0"/>
                </a:lnTo>
                <a:cubicBezTo>
                  <a:pt x="730331" y="0"/>
                  <a:pt x="911707" y="181376"/>
                  <a:pt x="911707" y="405114"/>
                </a:cubicBezTo>
                <a:lnTo>
                  <a:pt x="911706" y="405114"/>
                </a:lnTo>
                <a:cubicBezTo>
                  <a:pt x="911706" y="628852"/>
                  <a:pt x="730330" y="810228"/>
                  <a:pt x="506592" y="810228"/>
                </a:cubicBezTo>
                <a:lnTo>
                  <a:pt x="21638" y="810228"/>
                </a:lnTo>
                <a:lnTo>
                  <a:pt x="13586" y="770437"/>
                </a:lnTo>
                <a:cubicBezTo>
                  <a:pt x="4602" y="703722"/>
                  <a:pt x="0" y="636030"/>
                  <a:pt x="0" y="567528"/>
                </a:cubicBezTo>
                <a:cubicBezTo>
                  <a:pt x="0" y="430524"/>
                  <a:pt x="18409" y="296762"/>
                  <a:pt x="53463" y="167572"/>
                </a:cubicBezTo>
                <a:lnTo>
                  <a:pt x="110597"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dirty="0"/>
          </a:p>
        </p:txBody>
      </p:sp>
      <p:sp>
        <p:nvSpPr>
          <p:cNvPr id="40" name="Forme libre : forme 39">
            <a:extLst>
              <a:ext uri="{FF2B5EF4-FFF2-40B4-BE49-F238E27FC236}">
                <a16:creationId xmlns:a16="http://schemas.microsoft.com/office/drawing/2014/main" id="{DBCE05FB-F14B-431A-8C3C-6B7230C15FB7}"/>
              </a:ext>
            </a:extLst>
          </p:cNvPr>
          <p:cNvSpPr/>
          <p:nvPr/>
        </p:nvSpPr>
        <p:spPr>
          <a:xfrm>
            <a:off x="2934122" y="3364238"/>
            <a:ext cx="1317123" cy="607671"/>
          </a:xfrm>
          <a:custGeom>
            <a:avLst/>
            <a:gdLst>
              <a:gd name="connsiteX0" fmla="*/ 0 w 1756164"/>
              <a:gd name="connsiteY0" fmla="*/ 0 h 810228"/>
              <a:gd name="connsiteX1" fmla="*/ 1351050 w 1756164"/>
              <a:gd name="connsiteY1" fmla="*/ 0 h 810228"/>
              <a:gd name="connsiteX2" fmla="*/ 1756164 w 1756164"/>
              <a:gd name="connsiteY2" fmla="*/ 405114 h 810228"/>
              <a:gd name="connsiteX3" fmla="*/ 1756163 w 1756164"/>
              <a:gd name="connsiteY3" fmla="*/ 405114 h 810228"/>
              <a:gd name="connsiteX4" fmla="*/ 1351049 w 1756164"/>
              <a:gd name="connsiteY4" fmla="*/ 810228 h 810228"/>
              <a:gd name="connsiteX5" fmla="*/ 865011 w 1756164"/>
              <a:gd name="connsiteY5" fmla="*/ 810228 h 810228"/>
              <a:gd name="connsiteX6" fmla="*/ 737792 w 1756164"/>
              <a:gd name="connsiteY6" fmla="*/ 738484 h 810228"/>
              <a:gd name="connsiteX7" fmla="*/ 97773 w 1756164"/>
              <a:gd name="connsiteY7" fmla="*/ 153064 h 810228"/>
              <a:gd name="connsiteX8" fmla="*/ 0 w 1756164"/>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64" h="810228">
                <a:moveTo>
                  <a:pt x="0" y="0"/>
                </a:moveTo>
                <a:lnTo>
                  <a:pt x="1351050" y="0"/>
                </a:lnTo>
                <a:cubicBezTo>
                  <a:pt x="1574788" y="0"/>
                  <a:pt x="1756164" y="181376"/>
                  <a:pt x="1756164" y="405114"/>
                </a:cubicBezTo>
                <a:lnTo>
                  <a:pt x="1756163" y="405114"/>
                </a:lnTo>
                <a:cubicBezTo>
                  <a:pt x="1756163" y="628852"/>
                  <a:pt x="1574787" y="810228"/>
                  <a:pt x="1351049" y="810228"/>
                </a:cubicBezTo>
                <a:lnTo>
                  <a:pt x="865011" y="810228"/>
                </a:lnTo>
                <a:lnTo>
                  <a:pt x="737792" y="738484"/>
                </a:lnTo>
                <a:cubicBezTo>
                  <a:pt x="477859" y="576709"/>
                  <a:pt x="259816" y="378022"/>
                  <a:pt x="97773" y="153064"/>
                </a:cubicBez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dirty="0"/>
          </a:p>
        </p:txBody>
      </p:sp>
      <p:sp>
        <p:nvSpPr>
          <p:cNvPr id="39" name="Forme libre : forme 38">
            <a:extLst>
              <a:ext uri="{FF2B5EF4-FFF2-40B4-BE49-F238E27FC236}">
                <a16:creationId xmlns:a16="http://schemas.microsoft.com/office/drawing/2014/main" id="{66F53EDB-3B87-440D-BD1F-E38752FA3F93}"/>
              </a:ext>
            </a:extLst>
          </p:cNvPr>
          <p:cNvSpPr/>
          <p:nvPr/>
        </p:nvSpPr>
        <p:spPr>
          <a:xfrm>
            <a:off x="4939180" y="3364239"/>
            <a:ext cx="1612472" cy="607670"/>
          </a:xfrm>
          <a:custGeom>
            <a:avLst/>
            <a:gdLst>
              <a:gd name="connsiteX0" fmla="*/ 405114 w 2149963"/>
              <a:gd name="connsiteY0" fmla="*/ 0 h 810227"/>
              <a:gd name="connsiteX1" fmla="*/ 2149963 w 2149963"/>
              <a:gd name="connsiteY1" fmla="*/ 0 h 810227"/>
              <a:gd name="connsiteX2" fmla="*/ 2052190 w 2149963"/>
              <a:gd name="connsiteY2" fmla="*/ 153064 h 810227"/>
              <a:gd name="connsiteX3" fmla="*/ 1412171 w 2149963"/>
              <a:gd name="connsiteY3" fmla="*/ 738484 h 810227"/>
              <a:gd name="connsiteX4" fmla="*/ 1284953 w 2149963"/>
              <a:gd name="connsiteY4" fmla="*/ 810227 h 810227"/>
              <a:gd name="connsiteX5" fmla="*/ 405114 w 2149963"/>
              <a:gd name="connsiteY5" fmla="*/ 810227 h 810227"/>
              <a:gd name="connsiteX6" fmla="*/ 8230 w 2149963"/>
              <a:gd name="connsiteY6" fmla="*/ 486758 h 810227"/>
              <a:gd name="connsiteX7" fmla="*/ 0 w 2149963"/>
              <a:gd name="connsiteY7" fmla="*/ 405114 h 810227"/>
              <a:gd name="connsiteX8" fmla="*/ 8230 w 2149963"/>
              <a:gd name="connsiteY8" fmla="*/ 323469 h 810227"/>
              <a:gd name="connsiteX9" fmla="*/ 405114 w 2149963"/>
              <a:gd name="connsiteY9" fmla="*/ 0 h 8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9963" h="810227">
                <a:moveTo>
                  <a:pt x="405114" y="0"/>
                </a:moveTo>
                <a:lnTo>
                  <a:pt x="2149963" y="0"/>
                </a:lnTo>
                <a:lnTo>
                  <a:pt x="2052190" y="153064"/>
                </a:lnTo>
                <a:cubicBezTo>
                  <a:pt x="1890147" y="378022"/>
                  <a:pt x="1672104" y="576709"/>
                  <a:pt x="1412171" y="738484"/>
                </a:cubicBezTo>
                <a:lnTo>
                  <a:pt x="1284953" y="810227"/>
                </a:lnTo>
                <a:lnTo>
                  <a:pt x="405114" y="810227"/>
                </a:lnTo>
                <a:cubicBezTo>
                  <a:pt x="209343" y="810227"/>
                  <a:pt x="46006" y="671361"/>
                  <a:pt x="8230" y="486758"/>
                </a:cubicBezTo>
                <a:lnTo>
                  <a:pt x="0" y="405114"/>
                </a:lnTo>
                <a:lnTo>
                  <a:pt x="8230" y="323469"/>
                </a:lnTo>
                <a:cubicBezTo>
                  <a:pt x="46006" y="138866"/>
                  <a:pt x="209343" y="0"/>
                  <a:pt x="405114" y="0"/>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3" dirty="0"/>
          </a:p>
        </p:txBody>
      </p:sp>
      <p:sp>
        <p:nvSpPr>
          <p:cNvPr id="37" name="Forme libre : forme 36">
            <a:extLst>
              <a:ext uri="{FF2B5EF4-FFF2-40B4-BE49-F238E27FC236}">
                <a16:creationId xmlns:a16="http://schemas.microsoft.com/office/drawing/2014/main" id="{3FBE67DF-845B-45FB-B3C3-16F672E17BAC}"/>
              </a:ext>
            </a:extLst>
          </p:cNvPr>
          <p:cNvSpPr/>
          <p:nvPr/>
        </p:nvSpPr>
        <p:spPr>
          <a:xfrm>
            <a:off x="932842" y="1379585"/>
            <a:ext cx="3080894" cy="607671"/>
          </a:xfrm>
          <a:custGeom>
            <a:avLst/>
            <a:gdLst>
              <a:gd name="connsiteX0" fmla="*/ 405114 w 4107859"/>
              <a:gd name="connsiteY0" fmla="*/ 0 h 810228"/>
              <a:gd name="connsiteX1" fmla="*/ 4019425 w 4107859"/>
              <a:gd name="connsiteY1" fmla="*/ 0 h 810228"/>
              <a:gd name="connsiteX2" fmla="*/ 4101070 w 4107859"/>
              <a:gd name="connsiteY2" fmla="*/ 8230 h 810228"/>
              <a:gd name="connsiteX3" fmla="*/ 4107859 w 4107859"/>
              <a:gd name="connsiteY3" fmla="*/ 10337 h 810228"/>
              <a:gd name="connsiteX4" fmla="*/ 4055753 w 4107859"/>
              <a:gd name="connsiteY4" fmla="*/ 24720 h 810228"/>
              <a:gd name="connsiteX5" fmla="*/ 2897960 w 4107859"/>
              <a:gd name="connsiteY5" fmla="*/ 743733 h 810228"/>
              <a:gd name="connsiteX6" fmla="*/ 2844394 w 4107859"/>
              <a:gd name="connsiteY6" fmla="*/ 810228 h 810228"/>
              <a:gd name="connsiteX7" fmla="*/ 405114 w 4107859"/>
              <a:gd name="connsiteY7" fmla="*/ 810227 h 810228"/>
              <a:gd name="connsiteX8" fmla="*/ 8230 w 4107859"/>
              <a:gd name="connsiteY8" fmla="*/ 486758 h 810228"/>
              <a:gd name="connsiteX9" fmla="*/ 0 w 4107859"/>
              <a:gd name="connsiteY9" fmla="*/ 405113 h 810228"/>
              <a:gd name="connsiteX10" fmla="*/ 8230 w 4107859"/>
              <a:gd name="connsiteY10" fmla="*/ 323469 h 810228"/>
              <a:gd name="connsiteX11" fmla="*/ 405114 w 4107859"/>
              <a:gd name="connsiteY11"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07859" h="810228">
                <a:moveTo>
                  <a:pt x="405114" y="0"/>
                </a:moveTo>
                <a:lnTo>
                  <a:pt x="4019425" y="0"/>
                </a:lnTo>
                <a:cubicBezTo>
                  <a:pt x="4047392" y="0"/>
                  <a:pt x="4074697" y="2834"/>
                  <a:pt x="4101070" y="8230"/>
                </a:cubicBezTo>
                <a:lnTo>
                  <a:pt x="4107859" y="10337"/>
                </a:lnTo>
                <a:lnTo>
                  <a:pt x="4055753" y="24720"/>
                </a:lnTo>
                <a:cubicBezTo>
                  <a:pt x="3583506" y="175355"/>
                  <a:pt x="3181702" y="426997"/>
                  <a:pt x="2897960" y="743733"/>
                </a:cubicBezTo>
                <a:lnTo>
                  <a:pt x="2844394" y="810228"/>
                </a:lnTo>
                <a:lnTo>
                  <a:pt x="405114" y="810227"/>
                </a:lnTo>
                <a:cubicBezTo>
                  <a:pt x="209343" y="810227"/>
                  <a:pt x="46006" y="671361"/>
                  <a:pt x="8230" y="486758"/>
                </a:cubicBezTo>
                <a:lnTo>
                  <a:pt x="0" y="405113"/>
                </a:lnTo>
                <a:lnTo>
                  <a:pt x="8230" y="323469"/>
                </a:lnTo>
                <a:cubicBezTo>
                  <a:pt x="46006" y="138866"/>
                  <a:pt x="209343" y="0"/>
                  <a:pt x="405114" y="0"/>
                </a:cubicBez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Conclusion</a:t>
            </a:r>
            <a:endParaRPr lang="fr-FR" sz="2100" b="1" dirty="0">
              <a:latin typeface="Times New Roman" panose="02020603050405020304" pitchFamily="18" charset="0"/>
              <a:cs typeface="Times New Roman" panose="02020603050405020304" pitchFamily="18" charset="0"/>
            </a:endParaRPr>
          </a:p>
        </p:txBody>
      </p:sp>
      <p:sp>
        <p:nvSpPr>
          <p:cNvPr id="36" name="Forme libre : forme 35">
            <a:extLst>
              <a:ext uri="{FF2B5EF4-FFF2-40B4-BE49-F238E27FC236}">
                <a16:creationId xmlns:a16="http://schemas.microsoft.com/office/drawing/2014/main" id="{31FC0603-0254-4969-ADEF-894C54C1A213}"/>
              </a:ext>
            </a:extLst>
          </p:cNvPr>
          <p:cNvSpPr/>
          <p:nvPr/>
        </p:nvSpPr>
        <p:spPr>
          <a:xfrm>
            <a:off x="5443949" y="1379585"/>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Introduction</a:t>
            </a:r>
            <a:endParaRPr lang="fr-FR" sz="2100" b="1" dirty="0">
              <a:latin typeface="Times New Roman" panose="02020603050405020304" pitchFamily="18" charset="0"/>
              <a:cs typeface="Times New Roman" panose="02020603050405020304" pitchFamily="18" charset="0"/>
            </a:endParaRPr>
          </a:p>
        </p:txBody>
      </p:sp>
      <p:sp>
        <p:nvSpPr>
          <p:cNvPr id="35" name="Forme libre : forme 34">
            <a:extLst>
              <a:ext uri="{FF2B5EF4-FFF2-40B4-BE49-F238E27FC236}">
                <a16:creationId xmlns:a16="http://schemas.microsoft.com/office/drawing/2014/main" id="{97415FD9-B5D4-4A45-B2A6-9E0C3D4D4779}"/>
              </a:ext>
            </a:extLst>
          </p:cNvPr>
          <p:cNvSpPr/>
          <p:nvPr/>
        </p:nvSpPr>
        <p:spPr>
          <a:xfrm>
            <a:off x="6611323" y="2293012"/>
            <a:ext cx="2478008" cy="607671"/>
          </a:xfrm>
          <a:custGeom>
            <a:avLst/>
            <a:gdLst>
              <a:gd name="connsiteX0" fmla="*/ 0 w 3304011"/>
              <a:gd name="connsiteY0" fmla="*/ 0 h 810228"/>
              <a:gd name="connsiteX1" fmla="*/ 2898897 w 3304011"/>
              <a:gd name="connsiteY1" fmla="*/ 0 h 810228"/>
              <a:gd name="connsiteX2" fmla="*/ 3304011 w 3304011"/>
              <a:gd name="connsiteY2" fmla="*/ 405114 h 810228"/>
              <a:gd name="connsiteX3" fmla="*/ 3304010 w 3304011"/>
              <a:gd name="connsiteY3" fmla="*/ 405114 h 810228"/>
              <a:gd name="connsiteX4" fmla="*/ 2898896 w 3304011"/>
              <a:gd name="connsiteY4" fmla="*/ 810228 h 810228"/>
              <a:gd name="connsiteX5" fmla="*/ 128572 w 3304011"/>
              <a:gd name="connsiteY5" fmla="*/ 810227 h 810228"/>
              <a:gd name="connsiteX6" fmla="*/ 140277 w 3304011"/>
              <a:gd name="connsiteY6" fmla="*/ 635411 h 810228"/>
              <a:gd name="connsiteX7" fmla="*/ 21969 w 3304011"/>
              <a:gd name="connsiteY7" fmla="*/ 45267 h 810228"/>
              <a:gd name="connsiteX8" fmla="*/ 0 w 3304011"/>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4011" h="810228">
                <a:moveTo>
                  <a:pt x="0" y="0"/>
                </a:moveTo>
                <a:lnTo>
                  <a:pt x="2898897" y="0"/>
                </a:lnTo>
                <a:cubicBezTo>
                  <a:pt x="3122635" y="0"/>
                  <a:pt x="3304011" y="181376"/>
                  <a:pt x="3304011" y="405114"/>
                </a:cubicBezTo>
                <a:lnTo>
                  <a:pt x="3304010" y="405114"/>
                </a:lnTo>
                <a:cubicBezTo>
                  <a:pt x="3304010" y="628852"/>
                  <a:pt x="3122634" y="810228"/>
                  <a:pt x="2898896" y="810228"/>
                </a:cubicBezTo>
                <a:lnTo>
                  <a:pt x="128572" y="810227"/>
                </a:lnTo>
                <a:lnTo>
                  <a:pt x="140277" y="635411"/>
                </a:lnTo>
                <a:cubicBezTo>
                  <a:pt x="140277" y="429904"/>
                  <a:pt x="98857" y="231693"/>
                  <a:pt x="21969" y="45267"/>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err="1">
                <a:latin typeface="Times New Roman" panose="02020603050405020304" pitchFamily="18" charset="0"/>
                <a:cs typeface="Times New Roman" panose="02020603050405020304" pitchFamily="18" charset="0"/>
              </a:rPr>
              <a:t>Problématique</a:t>
            </a:r>
            <a:endParaRPr lang="fr-FR" sz="2100" b="1" dirty="0">
              <a:latin typeface="Times New Roman" panose="02020603050405020304" pitchFamily="18" charset="0"/>
              <a:cs typeface="Times New Roman" panose="02020603050405020304" pitchFamily="18" charset="0"/>
            </a:endParaRPr>
          </a:p>
        </p:txBody>
      </p:sp>
      <p:sp>
        <p:nvSpPr>
          <p:cNvPr id="34" name="Forme libre : forme 33">
            <a:extLst>
              <a:ext uri="{FF2B5EF4-FFF2-40B4-BE49-F238E27FC236}">
                <a16:creationId xmlns:a16="http://schemas.microsoft.com/office/drawing/2014/main" id="{EDD1EA32-B32F-432B-970D-2BCC073FD7C7}"/>
              </a:ext>
            </a:extLst>
          </p:cNvPr>
          <p:cNvSpPr/>
          <p:nvPr/>
        </p:nvSpPr>
        <p:spPr>
          <a:xfrm>
            <a:off x="145848" y="2343924"/>
            <a:ext cx="2717572" cy="607671"/>
          </a:xfrm>
          <a:custGeom>
            <a:avLst/>
            <a:gdLst>
              <a:gd name="connsiteX0" fmla="*/ 405114 w 3623429"/>
              <a:gd name="connsiteY0" fmla="*/ 0 h 810228"/>
              <a:gd name="connsiteX1" fmla="*/ 3623429 w 3623429"/>
              <a:gd name="connsiteY1" fmla="*/ 0 h 810228"/>
              <a:gd name="connsiteX2" fmla="*/ 3566295 w 3623429"/>
              <a:gd name="connsiteY2" fmla="*/ 167572 h 810228"/>
              <a:gd name="connsiteX3" fmla="*/ 3512832 w 3623429"/>
              <a:gd name="connsiteY3" fmla="*/ 567528 h 810228"/>
              <a:gd name="connsiteX4" fmla="*/ 3526418 w 3623429"/>
              <a:gd name="connsiteY4" fmla="*/ 770437 h 810228"/>
              <a:gd name="connsiteX5" fmla="*/ 3534470 w 3623429"/>
              <a:gd name="connsiteY5" fmla="*/ 810228 h 810228"/>
              <a:gd name="connsiteX6" fmla="*/ 405114 w 3623429"/>
              <a:gd name="connsiteY6" fmla="*/ 810227 h 810228"/>
              <a:gd name="connsiteX7" fmla="*/ 8230 w 3623429"/>
              <a:gd name="connsiteY7" fmla="*/ 486758 h 810228"/>
              <a:gd name="connsiteX8" fmla="*/ 0 w 3623429"/>
              <a:gd name="connsiteY8" fmla="*/ 405114 h 810228"/>
              <a:gd name="connsiteX9" fmla="*/ 8230 w 3623429"/>
              <a:gd name="connsiteY9" fmla="*/ 323469 h 810228"/>
              <a:gd name="connsiteX10" fmla="*/ 405114 w 3623429"/>
              <a:gd name="connsiteY10"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23429" h="810228">
                <a:moveTo>
                  <a:pt x="405114" y="0"/>
                </a:moveTo>
                <a:lnTo>
                  <a:pt x="3623429" y="0"/>
                </a:lnTo>
                <a:lnTo>
                  <a:pt x="3566295" y="167572"/>
                </a:lnTo>
                <a:cubicBezTo>
                  <a:pt x="3531241" y="296762"/>
                  <a:pt x="3512832" y="430524"/>
                  <a:pt x="3512832" y="567528"/>
                </a:cubicBezTo>
                <a:cubicBezTo>
                  <a:pt x="3512832" y="636030"/>
                  <a:pt x="3517434" y="703722"/>
                  <a:pt x="3526418" y="770437"/>
                </a:cubicBezTo>
                <a:lnTo>
                  <a:pt x="3534470" y="810228"/>
                </a:lnTo>
                <a:lnTo>
                  <a:pt x="405114" y="810227"/>
                </a:lnTo>
                <a:cubicBezTo>
                  <a:pt x="209343" y="810227"/>
                  <a:pt x="46006" y="671361"/>
                  <a:pt x="8230" y="486758"/>
                </a:cubicBezTo>
                <a:lnTo>
                  <a:pt x="0" y="405114"/>
                </a:lnTo>
                <a:lnTo>
                  <a:pt x="8230" y="323469"/>
                </a:lnTo>
                <a:cubicBezTo>
                  <a:pt x="46006" y="138866"/>
                  <a:pt x="209343" y="0"/>
                  <a:pt x="405114" y="0"/>
                </a:cubicBez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Résultats</a:t>
            </a:r>
            <a:endParaRPr lang="fr-FR" sz="2100" b="1" dirty="0">
              <a:latin typeface="Times New Roman" panose="02020603050405020304" pitchFamily="18" charset="0"/>
              <a:cs typeface="Times New Roman" panose="02020603050405020304" pitchFamily="18" charset="0"/>
            </a:endParaRPr>
          </a:p>
        </p:txBody>
      </p:sp>
      <p:sp>
        <p:nvSpPr>
          <p:cNvPr id="33" name="Forme libre : forme 32">
            <a:extLst>
              <a:ext uri="{FF2B5EF4-FFF2-40B4-BE49-F238E27FC236}">
                <a16:creationId xmlns:a16="http://schemas.microsoft.com/office/drawing/2014/main" id="{1DCE7513-42D3-43F6-8CD1-E6BB58C1F35B}"/>
              </a:ext>
            </a:extLst>
          </p:cNvPr>
          <p:cNvSpPr/>
          <p:nvPr/>
        </p:nvSpPr>
        <p:spPr>
          <a:xfrm>
            <a:off x="919286" y="3366053"/>
            <a:ext cx="2650040" cy="607671"/>
          </a:xfrm>
          <a:custGeom>
            <a:avLst/>
            <a:gdLst>
              <a:gd name="connsiteX0" fmla="*/ 405114 w 3533386"/>
              <a:gd name="connsiteY0" fmla="*/ 0 h 810228"/>
              <a:gd name="connsiteX1" fmla="*/ 2668375 w 3533386"/>
              <a:gd name="connsiteY1" fmla="*/ 0 h 810228"/>
              <a:gd name="connsiteX2" fmla="*/ 2766148 w 3533386"/>
              <a:gd name="connsiteY2" fmla="*/ 153064 h 810228"/>
              <a:gd name="connsiteX3" fmla="*/ 3406167 w 3533386"/>
              <a:gd name="connsiteY3" fmla="*/ 738484 h 810228"/>
              <a:gd name="connsiteX4" fmla="*/ 3533386 w 3533386"/>
              <a:gd name="connsiteY4" fmla="*/ 810228 h 810228"/>
              <a:gd name="connsiteX5" fmla="*/ 405114 w 3533386"/>
              <a:gd name="connsiteY5" fmla="*/ 810227 h 810228"/>
              <a:gd name="connsiteX6" fmla="*/ 8230 w 3533386"/>
              <a:gd name="connsiteY6" fmla="*/ 486758 h 810228"/>
              <a:gd name="connsiteX7" fmla="*/ 0 w 3533386"/>
              <a:gd name="connsiteY7" fmla="*/ 405114 h 810228"/>
              <a:gd name="connsiteX8" fmla="*/ 8230 w 3533386"/>
              <a:gd name="connsiteY8" fmla="*/ 323469 h 810228"/>
              <a:gd name="connsiteX9" fmla="*/ 405114 w 3533386"/>
              <a:gd name="connsiteY9"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33386" h="810228">
                <a:moveTo>
                  <a:pt x="405114" y="0"/>
                </a:moveTo>
                <a:lnTo>
                  <a:pt x="2668375" y="0"/>
                </a:lnTo>
                <a:lnTo>
                  <a:pt x="2766148" y="153064"/>
                </a:lnTo>
                <a:cubicBezTo>
                  <a:pt x="2928191" y="378022"/>
                  <a:pt x="3146234" y="576709"/>
                  <a:pt x="3406167" y="738484"/>
                </a:cubicBezTo>
                <a:lnTo>
                  <a:pt x="3533386" y="810228"/>
                </a:lnTo>
                <a:lnTo>
                  <a:pt x="405114" y="810227"/>
                </a:lnTo>
                <a:cubicBezTo>
                  <a:pt x="209343" y="810227"/>
                  <a:pt x="46006" y="671361"/>
                  <a:pt x="8230" y="486758"/>
                </a:cubicBezTo>
                <a:lnTo>
                  <a:pt x="0" y="405114"/>
                </a:lnTo>
                <a:lnTo>
                  <a:pt x="8230" y="323469"/>
                </a:lnTo>
                <a:cubicBezTo>
                  <a:pt x="46006" y="138866"/>
                  <a:pt x="209343" y="0"/>
                  <a:pt x="405114" y="0"/>
                </a:cubicBez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Solution</a:t>
            </a:r>
            <a:endParaRPr lang="fr-FR" sz="2100" b="1" dirty="0">
              <a:latin typeface="Times New Roman" panose="02020603050405020304" pitchFamily="18" charset="0"/>
              <a:cs typeface="Times New Roman" panose="02020603050405020304" pitchFamily="18" charset="0"/>
            </a:endParaRPr>
          </a:p>
        </p:txBody>
      </p:sp>
      <p:sp>
        <p:nvSpPr>
          <p:cNvPr id="32" name="Forme libre : forme 31">
            <a:extLst>
              <a:ext uri="{FF2B5EF4-FFF2-40B4-BE49-F238E27FC236}">
                <a16:creationId xmlns:a16="http://schemas.microsoft.com/office/drawing/2014/main" id="{3D530018-01CF-4D1D-AA51-0020E2E51F4C}"/>
              </a:ext>
            </a:extLst>
          </p:cNvPr>
          <p:cNvSpPr/>
          <p:nvPr/>
        </p:nvSpPr>
        <p:spPr>
          <a:xfrm>
            <a:off x="5902894" y="3364238"/>
            <a:ext cx="2354690" cy="607671"/>
          </a:xfrm>
          <a:custGeom>
            <a:avLst/>
            <a:gdLst>
              <a:gd name="connsiteX0" fmla="*/ 865010 w 3139586"/>
              <a:gd name="connsiteY0" fmla="*/ 0 h 810228"/>
              <a:gd name="connsiteX1" fmla="*/ 2734472 w 3139586"/>
              <a:gd name="connsiteY1" fmla="*/ 0 h 810228"/>
              <a:gd name="connsiteX2" fmla="*/ 3139586 w 3139586"/>
              <a:gd name="connsiteY2" fmla="*/ 405114 h 810228"/>
              <a:gd name="connsiteX3" fmla="*/ 3139585 w 3139586"/>
              <a:gd name="connsiteY3" fmla="*/ 405114 h 810228"/>
              <a:gd name="connsiteX4" fmla="*/ 2734471 w 3139586"/>
              <a:gd name="connsiteY4" fmla="*/ 810228 h 810228"/>
              <a:gd name="connsiteX5" fmla="*/ 0 w 3139586"/>
              <a:gd name="connsiteY5" fmla="*/ 810227 h 810228"/>
              <a:gd name="connsiteX6" fmla="*/ 127218 w 3139586"/>
              <a:gd name="connsiteY6" fmla="*/ 738484 h 810228"/>
              <a:gd name="connsiteX7" fmla="*/ 767237 w 3139586"/>
              <a:gd name="connsiteY7" fmla="*/ 153064 h 810228"/>
              <a:gd name="connsiteX8" fmla="*/ 865010 w 3139586"/>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586" h="810228">
                <a:moveTo>
                  <a:pt x="865010" y="0"/>
                </a:moveTo>
                <a:lnTo>
                  <a:pt x="2734472" y="0"/>
                </a:lnTo>
                <a:cubicBezTo>
                  <a:pt x="2958210" y="0"/>
                  <a:pt x="3139586" y="181376"/>
                  <a:pt x="3139586" y="405114"/>
                </a:cubicBezTo>
                <a:lnTo>
                  <a:pt x="3139585" y="405114"/>
                </a:lnTo>
                <a:cubicBezTo>
                  <a:pt x="3139585" y="628852"/>
                  <a:pt x="2958209" y="810228"/>
                  <a:pt x="2734471" y="810228"/>
                </a:cubicBezTo>
                <a:lnTo>
                  <a:pt x="0" y="810227"/>
                </a:lnTo>
                <a:lnTo>
                  <a:pt x="127218" y="738484"/>
                </a:lnTo>
                <a:cubicBezTo>
                  <a:pt x="387151" y="576709"/>
                  <a:pt x="605194" y="378022"/>
                  <a:pt x="767237" y="153064"/>
                </a:cubicBezTo>
                <a:lnTo>
                  <a:pt x="86501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err="1">
                <a:latin typeface="Times New Roman" panose="02020603050405020304" pitchFamily="18" charset="0"/>
                <a:cs typeface="Times New Roman" panose="02020603050405020304" pitchFamily="18" charset="0"/>
              </a:rPr>
              <a:t>Travaux</a:t>
            </a:r>
            <a:endParaRPr lang="en-US" sz="2100" b="1" dirty="0">
              <a:latin typeface="Times New Roman" panose="02020603050405020304" pitchFamily="18" charset="0"/>
              <a:cs typeface="Times New Roman" panose="02020603050405020304" pitchFamily="18" charset="0"/>
            </a:endParaRPr>
          </a:p>
          <a:p>
            <a:pPr algn="ctr"/>
            <a:r>
              <a:rPr lang="en-US" sz="2100" b="1" dirty="0" err="1">
                <a:latin typeface="Times New Roman" panose="02020603050405020304" pitchFamily="18" charset="0"/>
                <a:cs typeface="Times New Roman" panose="02020603050405020304" pitchFamily="18" charset="0"/>
              </a:rPr>
              <a:t>Connexes</a:t>
            </a:r>
            <a:endParaRPr lang="fr-FR" sz="2100" b="1"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264586ED-7999-457A-A045-DD67791204B4}"/>
              </a:ext>
            </a:extLst>
          </p:cNvPr>
          <p:cNvSpPr/>
          <p:nvPr/>
        </p:nvSpPr>
        <p:spPr>
          <a:xfrm>
            <a:off x="5190684" y="1337172"/>
            <a:ext cx="406265" cy="692497"/>
          </a:xfrm>
          <a:prstGeom prst="rect">
            <a:avLst/>
          </a:prstGeom>
          <a:noFill/>
        </p:spPr>
        <p:txBody>
          <a:bodyPr wrap="none" lIns="68580" tIns="34290" rIns="68580" bIns="34290">
            <a:spAutoFit/>
          </a:bodyPr>
          <a:lstStyle/>
          <a:p>
            <a:pPr algn="ctr"/>
            <a:r>
              <a:rPr lang="en-US" sz="4050" b="1" spc="38" dirty="0">
                <a:ln w="0"/>
                <a:solidFill>
                  <a:schemeClr val="bg2"/>
                </a:solidFill>
                <a:effectLst>
                  <a:innerShdw blurRad="63500" dist="50800" dir="13500000">
                    <a:srgbClr val="000000">
                      <a:alpha val="50000"/>
                    </a:srgbClr>
                  </a:innerShdw>
                </a:effectLst>
              </a:rPr>
              <a:t>1</a:t>
            </a:r>
            <a:endParaRPr lang="fr-FR" sz="4050" b="1" spc="38" dirty="0">
              <a:ln w="0"/>
              <a:solidFill>
                <a:schemeClr val="bg2"/>
              </a:solidFill>
              <a:effectLst>
                <a:innerShdw blurRad="63500" dist="50800" dir="13500000">
                  <a:srgbClr val="000000">
                    <a:alpha val="50000"/>
                  </a:srgbClr>
                </a:innerShdw>
              </a:effectLst>
            </a:endParaRPr>
          </a:p>
        </p:txBody>
      </p:sp>
      <p:sp>
        <p:nvSpPr>
          <p:cNvPr id="46" name="Rectangle 45">
            <a:extLst>
              <a:ext uri="{FF2B5EF4-FFF2-40B4-BE49-F238E27FC236}">
                <a16:creationId xmlns:a16="http://schemas.microsoft.com/office/drawing/2014/main" id="{ED6D5A1C-55B7-4BDA-9273-6E805D7D7467}"/>
              </a:ext>
            </a:extLst>
          </p:cNvPr>
          <p:cNvSpPr/>
          <p:nvPr/>
        </p:nvSpPr>
        <p:spPr>
          <a:xfrm>
            <a:off x="5951500" y="2259098"/>
            <a:ext cx="406265" cy="692497"/>
          </a:xfrm>
          <a:prstGeom prst="rect">
            <a:avLst/>
          </a:prstGeom>
          <a:noFill/>
        </p:spPr>
        <p:txBody>
          <a:bodyPr wrap="none" lIns="68580" tIns="34290" rIns="68580" bIns="34290">
            <a:spAutoFit/>
          </a:bodyPr>
          <a:lstStyle/>
          <a:p>
            <a:pPr algn="ctr"/>
            <a:r>
              <a:rPr lang="en-US" sz="4050" b="1" spc="38" dirty="0">
                <a:ln w="0"/>
                <a:solidFill>
                  <a:schemeClr val="bg2"/>
                </a:solidFill>
                <a:effectLst>
                  <a:innerShdw blurRad="63500" dist="50800" dir="13500000">
                    <a:srgbClr val="000000">
                      <a:alpha val="50000"/>
                    </a:srgbClr>
                  </a:innerShdw>
                </a:effectLst>
              </a:rPr>
              <a:t>2</a:t>
            </a:r>
            <a:endParaRPr lang="fr-FR" sz="4050" b="1" spc="38" dirty="0">
              <a:ln w="0"/>
              <a:solidFill>
                <a:schemeClr val="bg2"/>
              </a:solidFill>
              <a:effectLst>
                <a:innerShdw blurRad="63500" dist="50800" dir="13500000">
                  <a:srgbClr val="000000">
                    <a:alpha val="50000"/>
                  </a:srgbClr>
                </a:innerShdw>
              </a:effectLst>
            </a:endParaRPr>
          </a:p>
        </p:txBody>
      </p:sp>
      <p:sp>
        <p:nvSpPr>
          <p:cNvPr id="47" name="Rectangle 46">
            <a:extLst>
              <a:ext uri="{FF2B5EF4-FFF2-40B4-BE49-F238E27FC236}">
                <a16:creationId xmlns:a16="http://schemas.microsoft.com/office/drawing/2014/main" id="{E55F70FA-AC28-4FE2-9EF5-5D79470DADF5}"/>
              </a:ext>
            </a:extLst>
          </p:cNvPr>
          <p:cNvSpPr/>
          <p:nvPr/>
        </p:nvSpPr>
        <p:spPr>
          <a:xfrm>
            <a:off x="5248524" y="3321825"/>
            <a:ext cx="406265" cy="692497"/>
          </a:xfrm>
          <a:prstGeom prst="rect">
            <a:avLst/>
          </a:prstGeom>
          <a:noFill/>
        </p:spPr>
        <p:txBody>
          <a:bodyPr wrap="none" lIns="68580" tIns="34290" rIns="68580" bIns="34290">
            <a:spAutoFit/>
          </a:bodyPr>
          <a:lstStyle/>
          <a:p>
            <a:pPr algn="ctr"/>
            <a:r>
              <a:rPr lang="en-US" sz="4050" b="1" spc="38" dirty="0">
                <a:ln w="0"/>
                <a:solidFill>
                  <a:schemeClr val="bg2"/>
                </a:solidFill>
                <a:effectLst>
                  <a:innerShdw blurRad="63500" dist="50800" dir="13500000">
                    <a:srgbClr val="000000">
                      <a:alpha val="50000"/>
                    </a:srgbClr>
                  </a:innerShdw>
                </a:effectLst>
              </a:rPr>
              <a:t>3</a:t>
            </a:r>
            <a:endParaRPr lang="fr-FR" sz="4050" b="1" spc="38" dirty="0">
              <a:ln w="0"/>
              <a:solidFill>
                <a:schemeClr val="bg2"/>
              </a:solidFill>
              <a:effectLst>
                <a:innerShdw blurRad="63500" dist="50800" dir="13500000">
                  <a:srgbClr val="000000">
                    <a:alpha val="50000"/>
                  </a:srgbClr>
                </a:innerShdw>
              </a:effectLst>
            </a:endParaRPr>
          </a:p>
        </p:txBody>
      </p:sp>
      <p:sp>
        <p:nvSpPr>
          <p:cNvPr id="48" name="Rectangle 47">
            <a:extLst>
              <a:ext uri="{FF2B5EF4-FFF2-40B4-BE49-F238E27FC236}">
                <a16:creationId xmlns:a16="http://schemas.microsoft.com/office/drawing/2014/main" id="{67FE168F-9613-4908-8031-8FD975605C0C}"/>
              </a:ext>
            </a:extLst>
          </p:cNvPr>
          <p:cNvSpPr/>
          <p:nvPr/>
        </p:nvSpPr>
        <p:spPr>
          <a:xfrm>
            <a:off x="3593477" y="3279411"/>
            <a:ext cx="406265" cy="692497"/>
          </a:xfrm>
          <a:prstGeom prst="rect">
            <a:avLst/>
          </a:prstGeom>
          <a:noFill/>
        </p:spPr>
        <p:txBody>
          <a:bodyPr wrap="none" lIns="68580" tIns="34290" rIns="68580" bIns="34290">
            <a:spAutoFit/>
          </a:bodyPr>
          <a:lstStyle/>
          <a:p>
            <a:pPr algn="ctr"/>
            <a:r>
              <a:rPr lang="en-US" sz="4050" b="1" spc="38" dirty="0">
                <a:ln w="0"/>
                <a:solidFill>
                  <a:schemeClr val="bg2"/>
                </a:solidFill>
                <a:effectLst>
                  <a:innerShdw blurRad="63500" dist="50800" dir="13500000">
                    <a:srgbClr val="000000">
                      <a:alpha val="50000"/>
                    </a:srgbClr>
                  </a:innerShdw>
                </a:effectLst>
              </a:rPr>
              <a:t>4</a:t>
            </a:r>
            <a:endParaRPr lang="fr-FR" sz="4050" b="1" spc="38" dirty="0">
              <a:ln w="0"/>
              <a:solidFill>
                <a:schemeClr val="bg2"/>
              </a:solidFill>
              <a:effectLst>
                <a:innerShdw blurRad="63500" dist="50800" dir="13500000">
                  <a:srgbClr val="000000">
                    <a:alpha val="50000"/>
                  </a:srgbClr>
                </a:innerShdw>
              </a:effectLst>
            </a:endParaRPr>
          </a:p>
        </p:txBody>
      </p:sp>
      <p:sp>
        <p:nvSpPr>
          <p:cNvPr id="49" name="Rectangle 48">
            <a:extLst>
              <a:ext uri="{FF2B5EF4-FFF2-40B4-BE49-F238E27FC236}">
                <a16:creationId xmlns:a16="http://schemas.microsoft.com/office/drawing/2014/main" id="{D7C02741-06CC-4833-96B6-623E9A7B8BFA}"/>
              </a:ext>
            </a:extLst>
          </p:cNvPr>
          <p:cNvSpPr/>
          <p:nvPr/>
        </p:nvSpPr>
        <p:spPr>
          <a:xfrm>
            <a:off x="2821446" y="2301511"/>
            <a:ext cx="406265" cy="692497"/>
          </a:xfrm>
          <a:prstGeom prst="rect">
            <a:avLst/>
          </a:prstGeom>
          <a:noFill/>
        </p:spPr>
        <p:txBody>
          <a:bodyPr wrap="none" lIns="68580" tIns="34290" rIns="68580" bIns="34290">
            <a:spAutoFit/>
          </a:bodyPr>
          <a:lstStyle/>
          <a:p>
            <a:pPr algn="ctr"/>
            <a:r>
              <a:rPr lang="en-US" sz="4050" b="1" spc="38" dirty="0">
                <a:ln w="0"/>
                <a:solidFill>
                  <a:schemeClr val="bg2"/>
                </a:solidFill>
                <a:effectLst>
                  <a:innerShdw blurRad="63500" dist="50800" dir="13500000">
                    <a:srgbClr val="000000">
                      <a:alpha val="50000"/>
                    </a:srgbClr>
                  </a:innerShdw>
                </a:effectLst>
              </a:rPr>
              <a:t>5</a:t>
            </a:r>
            <a:endParaRPr lang="fr-FR" sz="4050" b="1" spc="38" dirty="0">
              <a:ln w="0"/>
              <a:solidFill>
                <a:schemeClr val="bg2"/>
              </a:solidFill>
              <a:effectLst>
                <a:innerShdw blurRad="63500" dist="50800" dir="13500000">
                  <a:srgbClr val="000000">
                    <a:alpha val="50000"/>
                  </a:srgbClr>
                </a:innerShdw>
              </a:effectLst>
            </a:endParaRPr>
          </a:p>
        </p:txBody>
      </p:sp>
      <p:sp>
        <p:nvSpPr>
          <p:cNvPr id="50" name="Rectangle 49">
            <a:extLst>
              <a:ext uri="{FF2B5EF4-FFF2-40B4-BE49-F238E27FC236}">
                <a16:creationId xmlns:a16="http://schemas.microsoft.com/office/drawing/2014/main" id="{275ED10F-C369-4B5D-98D7-F50F25272147}"/>
              </a:ext>
            </a:extLst>
          </p:cNvPr>
          <p:cNvSpPr/>
          <p:nvPr/>
        </p:nvSpPr>
        <p:spPr>
          <a:xfrm>
            <a:off x="3624988" y="1387339"/>
            <a:ext cx="406265" cy="692497"/>
          </a:xfrm>
          <a:prstGeom prst="rect">
            <a:avLst/>
          </a:prstGeom>
          <a:noFill/>
        </p:spPr>
        <p:txBody>
          <a:bodyPr wrap="none" lIns="68580" tIns="34290" rIns="68580" bIns="34290">
            <a:spAutoFit/>
          </a:bodyPr>
          <a:lstStyle/>
          <a:p>
            <a:pPr algn="ctr"/>
            <a:r>
              <a:rPr lang="en-US" sz="4050" b="1" spc="38" dirty="0">
                <a:ln w="0"/>
                <a:solidFill>
                  <a:schemeClr val="bg2"/>
                </a:solidFill>
                <a:effectLst>
                  <a:innerShdw blurRad="63500" dist="50800" dir="13500000">
                    <a:srgbClr val="000000">
                      <a:alpha val="50000"/>
                    </a:srgbClr>
                  </a:innerShdw>
                </a:effectLst>
              </a:rPr>
              <a:t>6</a:t>
            </a:r>
            <a:endParaRPr lang="fr-FR" sz="4050" b="1" spc="38" dirty="0">
              <a:ln w="0"/>
              <a:solidFill>
                <a:schemeClr val="bg2"/>
              </a:solidFill>
              <a:effectLst>
                <a:innerShdw blurRad="63500" dist="50800" dir="13500000">
                  <a:srgbClr val="000000">
                    <a:alpha val="50000"/>
                  </a:srgbClr>
                </a:innerShdw>
              </a:effectLst>
            </a:endParaRPr>
          </a:p>
        </p:txBody>
      </p:sp>
      <p:sp>
        <p:nvSpPr>
          <p:cNvPr id="20" name="TextBox 123">
            <a:extLst>
              <a:ext uri="{FF2B5EF4-FFF2-40B4-BE49-F238E27FC236}">
                <a16:creationId xmlns:a16="http://schemas.microsoft.com/office/drawing/2014/main" id="{E9DF800C-909F-49C4-98A1-236580B4E1B9}"/>
              </a:ext>
            </a:extLst>
          </p:cNvPr>
          <p:cNvSpPr txBox="1"/>
          <p:nvPr/>
        </p:nvSpPr>
        <p:spPr>
          <a:xfrm>
            <a:off x="3608711" y="438930"/>
            <a:ext cx="2047157" cy="323165"/>
          </a:xfrm>
          <a:prstGeom prst="rect">
            <a:avLst/>
          </a:prstGeom>
          <a:noFill/>
        </p:spPr>
        <p:txBody>
          <a:bodyPr wrap="square" rtlCol="0">
            <a:spAutoFit/>
          </a:bodyPr>
          <a:lstStyle/>
          <a:p>
            <a:pPr algn="ctr" defTabSz="685595">
              <a:defRPr/>
            </a:pPr>
            <a:r>
              <a:rPr lang="en-US" sz="1500" b="1" dirty="0">
                <a:latin typeface="Times New Roman" panose="02020603050405020304" pitchFamily="18" charset="0"/>
                <a:ea typeface="Microsoft JhengHei Light" panose="020B0304030504040204" pitchFamily="34" charset="-120"/>
                <a:cs typeface="Times New Roman" panose="02020603050405020304" pitchFamily="18" charset="0"/>
              </a:rPr>
              <a:t>SOMMAIRE</a:t>
            </a:r>
          </a:p>
        </p:txBody>
      </p:sp>
      <p:grpSp>
        <p:nvGrpSpPr>
          <p:cNvPr id="21" name="Group 124">
            <a:extLst>
              <a:ext uri="{FF2B5EF4-FFF2-40B4-BE49-F238E27FC236}">
                <a16:creationId xmlns:a16="http://schemas.microsoft.com/office/drawing/2014/main" id="{E66E01F2-8A57-4CB7-BD60-9456CF31DC06}"/>
              </a:ext>
            </a:extLst>
          </p:cNvPr>
          <p:cNvGrpSpPr/>
          <p:nvPr/>
        </p:nvGrpSpPr>
        <p:grpSpPr>
          <a:xfrm>
            <a:off x="4294591" y="859934"/>
            <a:ext cx="578093" cy="111734"/>
            <a:chOff x="4046879" y="2995611"/>
            <a:chExt cx="722558" cy="139656"/>
          </a:xfrm>
          <a:solidFill>
            <a:schemeClr val="tx1">
              <a:lumMod val="50000"/>
              <a:lumOff val="50000"/>
            </a:schemeClr>
          </a:solidFill>
        </p:grpSpPr>
        <p:sp>
          <p:nvSpPr>
            <p:cNvPr id="22" name="Oval 125">
              <a:extLst>
                <a:ext uri="{FF2B5EF4-FFF2-40B4-BE49-F238E27FC236}">
                  <a16:creationId xmlns:a16="http://schemas.microsoft.com/office/drawing/2014/main" id="{B5B373E8-8F87-4318-BF74-1E1889B4AC39}"/>
                </a:ext>
              </a:extLst>
            </p:cNvPr>
            <p:cNvSpPr/>
            <p:nvPr/>
          </p:nvSpPr>
          <p:spPr>
            <a:xfrm>
              <a:off x="4046879" y="3034664"/>
              <a:ext cx="80011" cy="800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499" dirty="0">
                <a:solidFill>
                  <a:prstClr val="black">
                    <a:lumMod val="50000"/>
                    <a:lumOff val="50000"/>
                  </a:prstClr>
                </a:solidFill>
                <a:latin typeface="Calibri" panose="020F0502020204030204"/>
              </a:endParaRPr>
            </a:p>
          </p:txBody>
        </p:sp>
        <p:sp>
          <p:nvSpPr>
            <p:cNvPr id="23" name="Oval 126">
              <a:extLst>
                <a:ext uri="{FF2B5EF4-FFF2-40B4-BE49-F238E27FC236}">
                  <a16:creationId xmlns:a16="http://schemas.microsoft.com/office/drawing/2014/main" id="{264E6D01-FA11-46AC-9BD4-BBEE30B3A547}"/>
                </a:ext>
              </a:extLst>
            </p:cNvPr>
            <p:cNvSpPr/>
            <p:nvPr/>
          </p:nvSpPr>
          <p:spPr>
            <a:xfrm>
              <a:off x="4192604" y="3034664"/>
              <a:ext cx="80011" cy="800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499" dirty="0">
                <a:solidFill>
                  <a:prstClr val="black">
                    <a:lumMod val="50000"/>
                    <a:lumOff val="50000"/>
                  </a:prstClr>
                </a:solidFill>
                <a:latin typeface="Calibri" panose="020F0502020204030204"/>
              </a:endParaRPr>
            </a:p>
          </p:txBody>
        </p:sp>
        <p:sp>
          <p:nvSpPr>
            <p:cNvPr id="24" name="Oval 127">
              <a:extLst>
                <a:ext uri="{FF2B5EF4-FFF2-40B4-BE49-F238E27FC236}">
                  <a16:creationId xmlns:a16="http://schemas.microsoft.com/office/drawing/2014/main" id="{08269B36-41AD-485E-A515-DC665009EB02}"/>
                </a:ext>
              </a:extLst>
            </p:cNvPr>
            <p:cNvSpPr/>
            <p:nvPr/>
          </p:nvSpPr>
          <p:spPr>
            <a:xfrm>
              <a:off x="4338329" y="2995611"/>
              <a:ext cx="139656" cy="1396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499" dirty="0">
                <a:solidFill>
                  <a:prstClr val="black">
                    <a:lumMod val="50000"/>
                    <a:lumOff val="50000"/>
                  </a:prstClr>
                </a:solidFill>
                <a:latin typeface="Calibri" panose="020F0502020204030204"/>
              </a:endParaRPr>
            </a:p>
          </p:txBody>
        </p:sp>
        <p:sp>
          <p:nvSpPr>
            <p:cNvPr id="25" name="Oval 128">
              <a:extLst>
                <a:ext uri="{FF2B5EF4-FFF2-40B4-BE49-F238E27FC236}">
                  <a16:creationId xmlns:a16="http://schemas.microsoft.com/office/drawing/2014/main" id="{A091A4BA-5833-4356-B75D-A5C4B50BFD5E}"/>
                </a:ext>
              </a:extLst>
            </p:cNvPr>
            <p:cNvSpPr/>
            <p:nvPr/>
          </p:nvSpPr>
          <p:spPr>
            <a:xfrm>
              <a:off x="4543699" y="3034664"/>
              <a:ext cx="80011" cy="800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499" dirty="0">
                <a:solidFill>
                  <a:prstClr val="black">
                    <a:lumMod val="50000"/>
                    <a:lumOff val="50000"/>
                  </a:prstClr>
                </a:solidFill>
                <a:latin typeface="Calibri" panose="020F0502020204030204"/>
              </a:endParaRPr>
            </a:p>
          </p:txBody>
        </p:sp>
        <p:sp>
          <p:nvSpPr>
            <p:cNvPr id="26" name="Oval 129">
              <a:extLst>
                <a:ext uri="{FF2B5EF4-FFF2-40B4-BE49-F238E27FC236}">
                  <a16:creationId xmlns:a16="http://schemas.microsoft.com/office/drawing/2014/main" id="{4717CD74-CAA3-4609-8003-2F3F37BC880A}"/>
                </a:ext>
              </a:extLst>
            </p:cNvPr>
            <p:cNvSpPr/>
            <p:nvPr/>
          </p:nvSpPr>
          <p:spPr>
            <a:xfrm>
              <a:off x="4689426" y="3034664"/>
              <a:ext cx="80011" cy="800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499" dirty="0">
                <a:solidFill>
                  <a:prstClr val="black">
                    <a:lumMod val="50000"/>
                    <a:lumOff val="50000"/>
                  </a:prstClr>
                </a:solidFill>
                <a:latin typeface="Calibri" panose="020F0502020204030204"/>
              </a:endParaRPr>
            </a:p>
          </p:txBody>
        </p:sp>
      </p:grpSp>
    </p:spTree>
    <p:extLst>
      <p:ext uri="{BB962C8B-B14F-4D97-AF65-F5344CB8AC3E}">
        <p14:creationId xmlns:p14="http://schemas.microsoft.com/office/powerpoint/2010/main" val="8125490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80">
                                          <p:stCondLst>
                                            <p:cond delay="0"/>
                                          </p:stCondLst>
                                        </p:cTn>
                                        <p:tgtEl>
                                          <p:spTgt spid="36"/>
                                        </p:tgtEl>
                                      </p:cBhvr>
                                    </p:animEffect>
                                    <p:anim calcmode="lin" valueType="num">
                                      <p:cBhvr>
                                        <p:cTn id="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3" dur="26">
                                          <p:stCondLst>
                                            <p:cond delay="650"/>
                                          </p:stCondLst>
                                        </p:cTn>
                                        <p:tgtEl>
                                          <p:spTgt spid="36"/>
                                        </p:tgtEl>
                                      </p:cBhvr>
                                      <p:to x="100000" y="60000"/>
                                    </p:animScale>
                                    <p:animScale>
                                      <p:cBhvr>
                                        <p:cTn id="14" dur="166" decel="50000">
                                          <p:stCondLst>
                                            <p:cond delay="676"/>
                                          </p:stCondLst>
                                        </p:cTn>
                                        <p:tgtEl>
                                          <p:spTgt spid="36"/>
                                        </p:tgtEl>
                                      </p:cBhvr>
                                      <p:to x="100000" y="100000"/>
                                    </p:animScale>
                                    <p:animScale>
                                      <p:cBhvr>
                                        <p:cTn id="15" dur="26">
                                          <p:stCondLst>
                                            <p:cond delay="1312"/>
                                          </p:stCondLst>
                                        </p:cTn>
                                        <p:tgtEl>
                                          <p:spTgt spid="36"/>
                                        </p:tgtEl>
                                      </p:cBhvr>
                                      <p:to x="100000" y="80000"/>
                                    </p:animScale>
                                    <p:animScale>
                                      <p:cBhvr>
                                        <p:cTn id="16" dur="166" decel="50000">
                                          <p:stCondLst>
                                            <p:cond delay="1338"/>
                                          </p:stCondLst>
                                        </p:cTn>
                                        <p:tgtEl>
                                          <p:spTgt spid="36"/>
                                        </p:tgtEl>
                                      </p:cBhvr>
                                      <p:to x="100000" y="100000"/>
                                    </p:animScale>
                                    <p:animScale>
                                      <p:cBhvr>
                                        <p:cTn id="17" dur="26">
                                          <p:stCondLst>
                                            <p:cond delay="1642"/>
                                          </p:stCondLst>
                                        </p:cTn>
                                        <p:tgtEl>
                                          <p:spTgt spid="36"/>
                                        </p:tgtEl>
                                      </p:cBhvr>
                                      <p:to x="100000" y="90000"/>
                                    </p:animScale>
                                    <p:animScale>
                                      <p:cBhvr>
                                        <p:cTn id="18" dur="166" decel="50000">
                                          <p:stCondLst>
                                            <p:cond delay="1668"/>
                                          </p:stCondLst>
                                        </p:cTn>
                                        <p:tgtEl>
                                          <p:spTgt spid="36"/>
                                        </p:tgtEl>
                                      </p:cBhvr>
                                      <p:to x="100000" y="100000"/>
                                    </p:animScale>
                                    <p:animScale>
                                      <p:cBhvr>
                                        <p:cTn id="19" dur="26">
                                          <p:stCondLst>
                                            <p:cond delay="1808"/>
                                          </p:stCondLst>
                                        </p:cTn>
                                        <p:tgtEl>
                                          <p:spTgt spid="36"/>
                                        </p:tgtEl>
                                      </p:cBhvr>
                                      <p:to x="100000" y="95000"/>
                                    </p:animScale>
                                    <p:animScale>
                                      <p:cBhvr>
                                        <p:cTn id="20" dur="166" decel="50000">
                                          <p:stCondLst>
                                            <p:cond delay="1834"/>
                                          </p:stCondLst>
                                        </p:cTn>
                                        <p:tgtEl>
                                          <p:spTgt spid="36"/>
                                        </p:tgtEl>
                                      </p:cBhvr>
                                      <p:to x="100000" y="100000"/>
                                    </p:animScale>
                                  </p:childTnLst>
                                </p:cTn>
                              </p:par>
                            </p:childTnLst>
                          </p:cTn>
                        </p:par>
                        <p:par>
                          <p:cTn id="21" fill="hold">
                            <p:stCondLst>
                              <p:cond delay="3000"/>
                            </p:stCondLst>
                            <p:childTnLst>
                              <p:par>
                                <p:cTn id="22" presetID="26" presetClass="entr" presetSubtype="0" fill="hold" grpId="0" nodeType="afterEffect">
                                  <p:stCondLst>
                                    <p:cond delay="100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80">
                                          <p:stCondLst>
                                            <p:cond delay="0"/>
                                          </p:stCondLst>
                                        </p:cTn>
                                        <p:tgtEl>
                                          <p:spTgt spid="35"/>
                                        </p:tgtEl>
                                      </p:cBhvr>
                                    </p:animEffect>
                                    <p:anim calcmode="lin" valueType="num">
                                      <p:cBhvr>
                                        <p:cTn id="25"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30" dur="26">
                                          <p:stCondLst>
                                            <p:cond delay="650"/>
                                          </p:stCondLst>
                                        </p:cTn>
                                        <p:tgtEl>
                                          <p:spTgt spid="35"/>
                                        </p:tgtEl>
                                      </p:cBhvr>
                                      <p:to x="100000" y="60000"/>
                                    </p:animScale>
                                    <p:animScale>
                                      <p:cBhvr>
                                        <p:cTn id="31" dur="166" decel="50000">
                                          <p:stCondLst>
                                            <p:cond delay="676"/>
                                          </p:stCondLst>
                                        </p:cTn>
                                        <p:tgtEl>
                                          <p:spTgt spid="35"/>
                                        </p:tgtEl>
                                      </p:cBhvr>
                                      <p:to x="100000" y="100000"/>
                                    </p:animScale>
                                    <p:animScale>
                                      <p:cBhvr>
                                        <p:cTn id="32" dur="26">
                                          <p:stCondLst>
                                            <p:cond delay="1312"/>
                                          </p:stCondLst>
                                        </p:cTn>
                                        <p:tgtEl>
                                          <p:spTgt spid="35"/>
                                        </p:tgtEl>
                                      </p:cBhvr>
                                      <p:to x="100000" y="80000"/>
                                    </p:animScale>
                                    <p:animScale>
                                      <p:cBhvr>
                                        <p:cTn id="33" dur="166" decel="50000">
                                          <p:stCondLst>
                                            <p:cond delay="1338"/>
                                          </p:stCondLst>
                                        </p:cTn>
                                        <p:tgtEl>
                                          <p:spTgt spid="35"/>
                                        </p:tgtEl>
                                      </p:cBhvr>
                                      <p:to x="100000" y="100000"/>
                                    </p:animScale>
                                    <p:animScale>
                                      <p:cBhvr>
                                        <p:cTn id="34" dur="26">
                                          <p:stCondLst>
                                            <p:cond delay="1642"/>
                                          </p:stCondLst>
                                        </p:cTn>
                                        <p:tgtEl>
                                          <p:spTgt spid="35"/>
                                        </p:tgtEl>
                                      </p:cBhvr>
                                      <p:to x="100000" y="90000"/>
                                    </p:animScale>
                                    <p:animScale>
                                      <p:cBhvr>
                                        <p:cTn id="35" dur="166" decel="50000">
                                          <p:stCondLst>
                                            <p:cond delay="1668"/>
                                          </p:stCondLst>
                                        </p:cTn>
                                        <p:tgtEl>
                                          <p:spTgt spid="35"/>
                                        </p:tgtEl>
                                      </p:cBhvr>
                                      <p:to x="100000" y="100000"/>
                                    </p:animScale>
                                    <p:animScale>
                                      <p:cBhvr>
                                        <p:cTn id="36" dur="26">
                                          <p:stCondLst>
                                            <p:cond delay="1808"/>
                                          </p:stCondLst>
                                        </p:cTn>
                                        <p:tgtEl>
                                          <p:spTgt spid="35"/>
                                        </p:tgtEl>
                                      </p:cBhvr>
                                      <p:to x="100000" y="95000"/>
                                    </p:animScale>
                                    <p:animScale>
                                      <p:cBhvr>
                                        <p:cTn id="37" dur="166" decel="50000">
                                          <p:stCondLst>
                                            <p:cond delay="1834"/>
                                          </p:stCondLst>
                                        </p:cTn>
                                        <p:tgtEl>
                                          <p:spTgt spid="35"/>
                                        </p:tgtEl>
                                      </p:cBhvr>
                                      <p:to x="100000" y="100000"/>
                                    </p:animScale>
                                  </p:childTnLst>
                                </p:cTn>
                              </p:par>
                            </p:childTnLst>
                          </p:cTn>
                        </p:par>
                        <p:par>
                          <p:cTn id="38" fill="hold">
                            <p:stCondLst>
                              <p:cond delay="6000"/>
                            </p:stCondLst>
                            <p:childTnLst>
                              <p:par>
                                <p:cTn id="39" presetID="26" presetClass="entr" presetSubtype="0" fill="hold" grpId="0" nodeType="afterEffect">
                                  <p:stCondLst>
                                    <p:cond delay="100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80">
                                          <p:stCondLst>
                                            <p:cond delay="0"/>
                                          </p:stCondLst>
                                        </p:cTn>
                                        <p:tgtEl>
                                          <p:spTgt spid="32"/>
                                        </p:tgtEl>
                                      </p:cBhvr>
                                    </p:animEffect>
                                    <p:anim calcmode="lin" valueType="num">
                                      <p:cBhvr>
                                        <p:cTn id="42"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7" dur="26">
                                          <p:stCondLst>
                                            <p:cond delay="650"/>
                                          </p:stCondLst>
                                        </p:cTn>
                                        <p:tgtEl>
                                          <p:spTgt spid="32"/>
                                        </p:tgtEl>
                                      </p:cBhvr>
                                      <p:to x="100000" y="60000"/>
                                    </p:animScale>
                                    <p:animScale>
                                      <p:cBhvr>
                                        <p:cTn id="48" dur="166" decel="50000">
                                          <p:stCondLst>
                                            <p:cond delay="676"/>
                                          </p:stCondLst>
                                        </p:cTn>
                                        <p:tgtEl>
                                          <p:spTgt spid="32"/>
                                        </p:tgtEl>
                                      </p:cBhvr>
                                      <p:to x="100000" y="100000"/>
                                    </p:animScale>
                                    <p:animScale>
                                      <p:cBhvr>
                                        <p:cTn id="49" dur="26">
                                          <p:stCondLst>
                                            <p:cond delay="1312"/>
                                          </p:stCondLst>
                                        </p:cTn>
                                        <p:tgtEl>
                                          <p:spTgt spid="32"/>
                                        </p:tgtEl>
                                      </p:cBhvr>
                                      <p:to x="100000" y="80000"/>
                                    </p:animScale>
                                    <p:animScale>
                                      <p:cBhvr>
                                        <p:cTn id="50" dur="166" decel="50000">
                                          <p:stCondLst>
                                            <p:cond delay="1338"/>
                                          </p:stCondLst>
                                        </p:cTn>
                                        <p:tgtEl>
                                          <p:spTgt spid="32"/>
                                        </p:tgtEl>
                                      </p:cBhvr>
                                      <p:to x="100000" y="100000"/>
                                    </p:animScale>
                                    <p:animScale>
                                      <p:cBhvr>
                                        <p:cTn id="51" dur="26">
                                          <p:stCondLst>
                                            <p:cond delay="1642"/>
                                          </p:stCondLst>
                                        </p:cTn>
                                        <p:tgtEl>
                                          <p:spTgt spid="32"/>
                                        </p:tgtEl>
                                      </p:cBhvr>
                                      <p:to x="100000" y="90000"/>
                                    </p:animScale>
                                    <p:animScale>
                                      <p:cBhvr>
                                        <p:cTn id="52" dur="166" decel="50000">
                                          <p:stCondLst>
                                            <p:cond delay="1668"/>
                                          </p:stCondLst>
                                        </p:cTn>
                                        <p:tgtEl>
                                          <p:spTgt spid="32"/>
                                        </p:tgtEl>
                                      </p:cBhvr>
                                      <p:to x="100000" y="100000"/>
                                    </p:animScale>
                                    <p:animScale>
                                      <p:cBhvr>
                                        <p:cTn id="53" dur="26">
                                          <p:stCondLst>
                                            <p:cond delay="1808"/>
                                          </p:stCondLst>
                                        </p:cTn>
                                        <p:tgtEl>
                                          <p:spTgt spid="32"/>
                                        </p:tgtEl>
                                      </p:cBhvr>
                                      <p:to x="100000" y="95000"/>
                                    </p:animScale>
                                    <p:animScale>
                                      <p:cBhvr>
                                        <p:cTn id="54" dur="166" decel="50000">
                                          <p:stCondLst>
                                            <p:cond delay="1834"/>
                                          </p:stCondLst>
                                        </p:cTn>
                                        <p:tgtEl>
                                          <p:spTgt spid="32"/>
                                        </p:tgtEl>
                                      </p:cBhvr>
                                      <p:to x="100000" y="100000"/>
                                    </p:animScale>
                                  </p:childTnLst>
                                </p:cTn>
                              </p:par>
                            </p:childTnLst>
                          </p:cTn>
                        </p:par>
                        <p:par>
                          <p:cTn id="55" fill="hold">
                            <p:stCondLst>
                              <p:cond delay="9000"/>
                            </p:stCondLst>
                            <p:childTnLst>
                              <p:par>
                                <p:cTn id="56" presetID="26" presetClass="entr" presetSubtype="0" fill="hold" grpId="0" nodeType="afterEffect">
                                  <p:stCondLst>
                                    <p:cond delay="1000"/>
                                  </p:stCondLst>
                                  <p:childTnLst>
                                    <p:set>
                                      <p:cBhvr>
                                        <p:cTn id="57" dur="1" fill="hold">
                                          <p:stCondLst>
                                            <p:cond delay="0"/>
                                          </p:stCondLst>
                                        </p:cTn>
                                        <p:tgtEl>
                                          <p:spTgt spid="33"/>
                                        </p:tgtEl>
                                        <p:attrNameLst>
                                          <p:attrName>style.visibility</p:attrName>
                                        </p:attrNameLst>
                                      </p:cBhvr>
                                      <p:to>
                                        <p:strVal val="visible"/>
                                      </p:to>
                                    </p:set>
                                    <p:animEffect transition="in" filter="wipe(down)">
                                      <p:cBhvr>
                                        <p:cTn id="58" dur="580">
                                          <p:stCondLst>
                                            <p:cond delay="0"/>
                                          </p:stCondLst>
                                        </p:cTn>
                                        <p:tgtEl>
                                          <p:spTgt spid="33"/>
                                        </p:tgtEl>
                                      </p:cBhvr>
                                    </p:animEffect>
                                    <p:anim calcmode="lin" valueType="num">
                                      <p:cBhvr>
                                        <p:cTn id="59"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64" dur="26">
                                          <p:stCondLst>
                                            <p:cond delay="650"/>
                                          </p:stCondLst>
                                        </p:cTn>
                                        <p:tgtEl>
                                          <p:spTgt spid="33"/>
                                        </p:tgtEl>
                                      </p:cBhvr>
                                      <p:to x="100000" y="60000"/>
                                    </p:animScale>
                                    <p:animScale>
                                      <p:cBhvr>
                                        <p:cTn id="65" dur="166" decel="50000">
                                          <p:stCondLst>
                                            <p:cond delay="676"/>
                                          </p:stCondLst>
                                        </p:cTn>
                                        <p:tgtEl>
                                          <p:spTgt spid="33"/>
                                        </p:tgtEl>
                                      </p:cBhvr>
                                      <p:to x="100000" y="100000"/>
                                    </p:animScale>
                                    <p:animScale>
                                      <p:cBhvr>
                                        <p:cTn id="66" dur="26">
                                          <p:stCondLst>
                                            <p:cond delay="1312"/>
                                          </p:stCondLst>
                                        </p:cTn>
                                        <p:tgtEl>
                                          <p:spTgt spid="33"/>
                                        </p:tgtEl>
                                      </p:cBhvr>
                                      <p:to x="100000" y="80000"/>
                                    </p:animScale>
                                    <p:animScale>
                                      <p:cBhvr>
                                        <p:cTn id="67" dur="166" decel="50000">
                                          <p:stCondLst>
                                            <p:cond delay="1338"/>
                                          </p:stCondLst>
                                        </p:cTn>
                                        <p:tgtEl>
                                          <p:spTgt spid="33"/>
                                        </p:tgtEl>
                                      </p:cBhvr>
                                      <p:to x="100000" y="100000"/>
                                    </p:animScale>
                                    <p:animScale>
                                      <p:cBhvr>
                                        <p:cTn id="68" dur="26">
                                          <p:stCondLst>
                                            <p:cond delay="1642"/>
                                          </p:stCondLst>
                                        </p:cTn>
                                        <p:tgtEl>
                                          <p:spTgt spid="33"/>
                                        </p:tgtEl>
                                      </p:cBhvr>
                                      <p:to x="100000" y="90000"/>
                                    </p:animScale>
                                    <p:animScale>
                                      <p:cBhvr>
                                        <p:cTn id="69" dur="166" decel="50000">
                                          <p:stCondLst>
                                            <p:cond delay="1668"/>
                                          </p:stCondLst>
                                        </p:cTn>
                                        <p:tgtEl>
                                          <p:spTgt spid="33"/>
                                        </p:tgtEl>
                                      </p:cBhvr>
                                      <p:to x="100000" y="100000"/>
                                    </p:animScale>
                                    <p:animScale>
                                      <p:cBhvr>
                                        <p:cTn id="70" dur="26">
                                          <p:stCondLst>
                                            <p:cond delay="1808"/>
                                          </p:stCondLst>
                                        </p:cTn>
                                        <p:tgtEl>
                                          <p:spTgt spid="33"/>
                                        </p:tgtEl>
                                      </p:cBhvr>
                                      <p:to x="100000" y="95000"/>
                                    </p:animScale>
                                    <p:animScale>
                                      <p:cBhvr>
                                        <p:cTn id="71" dur="166" decel="50000">
                                          <p:stCondLst>
                                            <p:cond delay="1834"/>
                                          </p:stCondLst>
                                        </p:cTn>
                                        <p:tgtEl>
                                          <p:spTgt spid="33"/>
                                        </p:tgtEl>
                                      </p:cBhvr>
                                      <p:to x="100000" y="100000"/>
                                    </p:animScale>
                                  </p:childTnLst>
                                </p:cTn>
                              </p:par>
                            </p:childTnLst>
                          </p:cTn>
                        </p:par>
                        <p:par>
                          <p:cTn id="72" fill="hold">
                            <p:stCondLst>
                              <p:cond delay="12000"/>
                            </p:stCondLst>
                            <p:childTnLst>
                              <p:par>
                                <p:cTn id="73" presetID="26" presetClass="entr" presetSubtype="0" fill="hold" grpId="0" nodeType="afterEffect">
                                  <p:stCondLst>
                                    <p:cond delay="1000"/>
                                  </p:stCondLst>
                                  <p:childTnLst>
                                    <p:set>
                                      <p:cBhvr>
                                        <p:cTn id="74" dur="1" fill="hold">
                                          <p:stCondLst>
                                            <p:cond delay="0"/>
                                          </p:stCondLst>
                                        </p:cTn>
                                        <p:tgtEl>
                                          <p:spTgt spid="34"/>
                                        </p:tgtEl>
                                        <p:attrNameLst>
                                          <p:attrName>style.visibility</p:attrName>
                                        </p:attrNameLst>
                                      </p:cBhvr>
                                      <p:to>
                                        <p:strVal val="visible"/>
                                      </p:to>
                                    </p:set>
                                    <p:animEffect transition="in" filter="wipe(down)">
                                      <p:cBhvr>
                                        <p:cTn id="75" dur="580">
                                          <p:stCondLst>
                                            <p:cond delay="0"/>
                                          </p:stCondLst>
                                        </p:cTn>
                                        <p:tgtEl>
                                          <p:spTgt spid="34"/>
                                        </p:tgtEl>
                                      </p:cBhvr>
                                    </p:animEffect>
                                    <p:anim calcmode="lin" valueType="num">
                                      <p:cBhvr>
                                        <p:cTn id="76"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81" dur="26">
                                          <p:stCondLst>
                                            <p:cond delay="650"/>
                                          </p:stCondLst>
                                        </p:cTn>
                                        <p:tgtEl>
                                          <p:spTgt spid="34"/>
                                        </p:tgtEl>
                                      </p:cBhvr>
                                      <p:to x="100000" y="60000"/>
                                    </p:animScale>
                                    <p:animScale>
                                      <p:cBhvr>
                                        <p:cTn id="82" dur="166" decel="50000">
                                          <p:stCondLst>
                                            <p:cond delay="676"/>
                                          </p:stCondLst>
                                        </p:cTn>
                                        <p:tgtEl>
                                          <p:spTgt spid="34"/>
                                        </p:tgtEl>
                                      </p:cBhvr>
                                      <p:to x="100000" y="100000"/>
                                    </p:animScale>
                                    <p:animScale>
                                      <p:cBhvr>
                                        <p:cTn id="83" dur="26">
                                          <p:stCondLst>
                                            <p:cond delay="1312"/>
                                          </p:stCondLst>
                                        </p:cTn>
                                        <p:tgtEl>
                                          <p:spTgt spid="34"/>
                                        </p:tgtEl>
                                      </p:cBhvr>
                                      <p:to x="100000" y="80000"/>
                                    </p:animScale>
                                    <p:animScale>
                                      <p:cBhvr>
                                        <p:cTn id="84" dur="166" decel="50000">
                                          <p:stCondLst>
                                            <p:cond delay="1338"/>
                                          </p:stCondLst>
                                        </p:cTn>
                                        <p:tgtEl>
                                          <p:spTgt spid="34"/>
                                        </p:tgtEl>
                                      </p:cBhvr>
                                      <p:to x="100000" y="100000"/>
                                    </p:animScale>
                                    <p:animScale>
                                      <p:cBhvr>
                                        <p:cTn id="85" dur="26">
                                          <p:stCondLst>
                                            <p:cond delay="1642"/>
                                          </p:stCondLst>
                                        </p:cTn>
                                        <p:tgtEl>
                                          <p:spTgt spid="34"/>
                                        </p:tgtEl>
                                      </p:cBhvr>
                                      <p:to x="100000" y="90000"/>
                                    </p:animScale>
                                    <p:animScale>
                                      <p:cBhvr>
                                        <p:cTn id="86" dur="166" decel="50000">
                                          <p:stCondLst>
                                            <p:cond delay="1668"/>
                                          </p:stCondLst>
                                        </p:cTn>
                                        <p:tgtEl>
                                          <p:spTgt spid="34"/>
                                        </p:tgtEl>
                                      </p:cBhvr>
                                      <p:to x="100000" y="100000"/>
                                    </p:animScale>
                                    <p:animScale>
                                      <p:cBhvr>
                                        <p:cTn id="87" dur="26">
                                          <p:stCondLst>
                                            <p:cond delay="1808"/>
                                          </p:stCondLst>
                                        </p:cTn>
                                        <p:tgtEl>
                                          <p:spTgt spid="34"/>
                                        </p:tgtEl>
                                      </p:cBhvr>
                                      <p:to x="100000" y="95000"/>
                                    </p:animScale>
                                    <p:animScale>
                                      <p:cBhvr>
                                        <p:cTn id="88" dur="166" decel="50000">
                                          <p:stCondLst>
                                            <p:cond delay="1834"/>
                                          </p:stCondLst>
                                        </p:cTn>
                                        <p:tgtEl>
                                          <p:spTgt spid="34"/>
                                        </p:tgtEl>
                                      </p:cBhvr>
                                      <p:to x="100000" y="100000"/>
                                    </p:animScale>
                                  </p:childTnLst>
                                </p:cTn>
                              </p:par>
                            </p:childTnLst>
                          </p:cTn>
                        </p:par>
                        <p:par>
                          <p:cTn id="89" fill="hold">
                            <p:stCondLst>
                              <p:cond delay="15000"/>
                            </p:stCondLst>
                            <p:childTnLst>
                              <p:par>
                                <p:cTn id="90" presetID="26" presetClass="entr" presetSubtype="0" fill="hold" grpId="0" nodeType="after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wipe(down)">
                                      <p:cBhvr>
                                        <p:cTn id="92" dur="580">
                                          <p:stCondLst>
                                            <p:cond delay="0"/>
                                          </p:stCondLst>
                                        </p:cTn>
                                        <p:tgtEl>
                                          <p:spTgt spid="37"/>
                                        </p:tgtEl>
                                      </p:cBhvr>
                                    </p:animEffect>
                                    <p:anim calcmode="lin" valueType="num">
                                      <p:cBhvr>
                                        <p:cTn id="93"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98" dur="26">
                                          <p:stCondLst>
                                            <p:cond delay="650"/>
                                          </p:stCondLst>
                                        </p:cTn>
                                        <p:tgtEl>
                                          <p:spTgt spid="37"/>
                                        </p:tgtEl>
                                      </p:cBhvr>
                                      <p:to x="100000" y="60000"/>
                                    </p:animScale>
                                    <p:animScale>
                                      <p:cBhvr>
                                        <p:cTn id="99" dur="166" decel="50000">
                                          <p:stCondLst>
                                            <p:cond delay="676"/>
                                          </p:stCondLst>
                                        </p:cTn>
                                        <p:tgtEl>
                                          <p:spTgt spid="37"/>
                                        </p:tgtEl>
                                      </p:cBhvr>
                                      <p:to x="100000" y="100000"/>
                                    </p:animScale>
                                    <p:animScale>
                                      <p:cBhvr>
                                        <p:cTn id="100" dur="26">
                                          <p:stCondLst>
                                            <p:cond delay="1312"/>
                                          </p:stCondLst>
                                        </p:cTn>
                                        <p:tgtEl>
                                          <p:spTgt spid="37"/>
                                        </p:tgtEl>
                                      </p:cBhvr>
                                      <p:to x="100000" y="80000"/>
                                    </p:animScale>
                                    <p:animScale>
                                      <p:cBhvr>
                                        <p:cTn id="101" dur="166" decel="50000">
                                          <p:stCondLst>
                                            <p:cond delay="1338"/>
                                          </p:stCondLst>
                                        </p:cTn>
                                        <p:tgtEl>
                                          <p:spTgt spid="37"/>
                                        </p:tgtEl>
                                      </p:cBhvr>
                                      <p:to x="100000" y="100000"/>
                                    </p:animScale>
                                    <p:animScale>
                                      <p:cBhvr>
                                        <p:cTn id="102" dur="26">
                                          <p:stCondLst>
                                            <p:cond delay="1642"/>
                                          </p:stCondLst>
                                        </p:cTn>
                                        <p:tgtEl>
                                          <p:spTgt spid="37"/>
                                        </p:tgtEl>
                                      </p:cBhvr>
                                      <p:to x="100000" y="90000"/>
                                    </p:animScale>
                                    <p:animScale>
                                      <p:cBhvr>
                                        <p:cTn id="103" dur="166" decel="50000">
                                          <p:stCondLst>
                                            <p:cond delay="1668"/>
                                          </p:stCondLst>
                                        </p:cTn>
                                        <p:tgtEl>
                                          <p:spTgt spid="37"/>
                                        </p:tgtEl>
                                      </p:cBhvr>
                                      <p:to x="100000" y="100000"/>
                                    </p:animScale>
                                    <p:animScale>
                                      <p:cBhvr>
                                        <p:cTn id="104" dur="26">
                                          <p:stCondLst>
                                            <p:cond delay="1808"/>
                                          </p:stCondLst>
                                        </p:cTn>
                                        <p:tgtEl>
                                          <p:spTgt spid="37"/>
                                        </p:tgtEl>
                                      </p:cBhvr>
                                      <p:to x="100000" y="95000"/>
                                    </p:animScale>
                                    <p:animScale>
                                      <p:cBhvr>
                                        <p:cTn id="105" dur="166" decel="50000">
                                          <p:stCondLst>
                                            <p:cond delay="1834"/>
                                          </p:stCondLst>
                                        </p:cTn>
                                        <p:tgtEl>
                                          <p:spTgt spid="37"/>
                                        </p:tgtEl>
                                      </p:cBhvr>
                                      <p:to x="100000" y="100000"/>
                                    </p:animScale>
                                  </p:childTnLst>
                                </p:cTn>
                              </p:par>
                            </p:childTnLst>
                          </p:cTn>
                        </p:par>
                        <p:par>
                          <p:cTn id="106" fill="hold">
                            <p:stCondLst>
                              <p:cond delay="17000"/>
                            </p:stCondLst>
                            <p:childTnLst>
                              <p:par>
                                <p:cTn id="107" presetID="6" presetClass="emph" presetSubtype="0" fill="hold" grpId="0" nodeType="afterEffect">
                                  <p:stCondLst>
                                    <p:cond delay="0"/>
                                  </p:stCondLst>
                                  <p:childTnLst>
                                    <p:animScale>
                                      <p:cBhvr>
                                        <p:cTn id="108" dur="2000" fill="hold"/>
                                        <p:tgtEl>
                                          <p:spTgt spid="45"/>
                                        </p:tgtEl>
                                      </p:cBhvr>
                                      <p:by x="150000" y="150000"/>
                                    </p:animScale>
                                  </p:childTnLst>
                                </p:cTn>
                              </p:par>
                            </p:childTnLst>
                          </p:cTn>
                        </p:par>
                        <p:par>
                          <p:cTn id="109" fill="hold">
                            <p:stCondLst>
                              <p:cond delay="19000"/>
                            </p:stCondLst>
                            <p:childTnLst>
                              <p:par>
                                <p:cTn id="110" presetID="6" presetClass="emph" presetSubtype="0" fill="hold" grpId="0" nodeType="afterEffect">
                                  <p:stCondLst>
                                    <p:cond delay="0"/>
                                  </p:stCondLst>
                                  <p:childTnLst>
                                    <p:animScale>
                                      <p:cBhvr>
                                        <p:cTn id="111" dur="2000" fill="hold"/>
                                        <p:tgtEl>
                                          <p:spTgt spid="44"/>
                                        </p:tgtEl>
                                      </p:cBhvr>
                                      <p:by x="150000" y="150000"/>
                                    </p:animScale>
                                  </p:childTnLst>
                                </p:cTn>
                              </p:par>
                            </p:childTnLst>
                          </p:cTn>
                        </p:par>
                        <p:par>
                          <p:cTn id="112" fill="hold">
                            <p:stCondLst>
                              <p:cond delay="21000"/>
                            </p:stCondLst>
                            <p:childTnLst>
                              <p:par>
                                <p:cTn id="113" presetID="6" presetClass="emph" presetSubtype="0" fill="hold" grpId="0" nodeType="afterEffect">
                                  <p:stCondLst>
                                    <p:cond delay="0"/>
                                  </p:stCondLst>
                                  <p:childTnLst>
                                    <p:animScale>
                                      <p:cBhvr>
                                        <p:cTn id="114" dur="2000" fill="hold"/>
                                        <p:tgtEl>
                                          <p:spTgt spid="46"/>
                                        </p:tgtEl>
                                      </p:cBhvr>
                                      <p:by x="150000" y="150000"/>
                                    </p:animScale>
                                  </p:childTnLst>
                                </p:cTn>
                              </p:par>
                            </p:childTnLst>
                          </p:cTn>
                        </p:par>
                        <p:par>
                          <p:cTn id="115" fill="hold">
                            <p:stCondLst>
                              <p:cond delay="23000"/>
                            </p:stCondLst>
                            <p:childTnLst>
                              <p:par>
                                <p:cTn id="116" presetID="6" presetClass="emph" presetSubtype="0" fill="hold" grpId="0" nodeType="afterEffect">
                                  <p:stCondLst>
                                    <p:cond delay="0"/>
                                  </p:stCondLst>
                                  <p:childTnLst>
                                    <p:animScale>
                                      <p:cBhvr>
                                        <p:cTn id="117" dur="2000" fill="hold"/>
                                        <p:tgtEl>
                                          <p:spTgt spid="42"/>
                                        </p:tgtEl>
                                      </p:cBhvr>
                                      <p:by x="150000" y="150000"/>
                                    </p:animScale>
                                  </p:childTnLst>
                                </p:cTn>
                              </p:par>
                            </p:childTnLst>
                          </p:cTn>
                        </p:par>
                        <p:par>
                          <p:cTn id="118" fill="hold">
                            <p:stCondLst>
                              <p:cond delay="25000"/>
                            </p:stCondLst>
                            <p:childTnLst>
                              <p:par>
                                <p:cTn id="119" presetID="6" presetClass="emph" presetSubtype="0" fill="hold" grpId="0" nodeType="afterEffect">
                                  <p:stCondLst>
                                    <p:cond delay="0"/>
                                  </p:stCondLst>
                                  <p:childTnLst>
                                    <p:animScale>
                                      <p:cBhvr>
                                        <p:cTn id="120" dur="2000" fill="hold"/>
                                        <p:tgtEl>
                                          <p:spTgt spid="47"/>
                                        </p:tgtEl>
                                      </p:cBhvr>
                                      <p:by x="150000" y="150000"/>
                                    </p:animScale>
                                  </p:childTnLst>
                                </p:cTn>
                              </p:par>
                            </p:childTnLst>
                          </p:cTn>
                        </p:par>
                        <p:par>
                          <p:cTn id="121" fill="hold">
                            <p:stCondLst>
                              <p:cond delay="27000"/>
                            </p:stCondLst>
                            <p:childTnLst>
                              <p:par>
                                <p:cTn id="122" presetID="6" presetClass="emph" presetSubtype="0" fill="hold" grpId="0" nodeType="afterEffect">
                                  <p:stCondLst>
                                    <p:cond delay="0"/>
                                  </p:stCondLst>
                                  <p:childTnLst>
                                    <p:animScale>
                                      <p:cBhvr>
                                        <p:cTn id="123" dur="2000" fill="hold"/>
                                        <p:tgtEl>
                                          <p:spTgt spid="39"/>
                                        </p:tgtEl>
                                      </p:cBhvr>
                                      <p:by x="150000" y="150000"/>
                                    </p:animScale>
                                  </p:childTnLst>
                                </p:cTn>
                              </p:par>
                            </p:childTnLst>
                          </p:cTn>
                        </p:par>
                        <p:par>
                          <p:cTn id="124" fill="hold">
                            <p:stCondLst>
                              <p:cond delay="29000"/>
                            </p:stCondLst>
                            <p:childTnLst>
                              <p:par>
                                <p:cTn id="125" presetID="6" presetClass="emph" presetSubtype="0" fill="hold" grpId="0" nodeType="afterEffect">
                                  <p:stCondLst>
                                    <p:cond delay="0"/>
                                  </p:stCondLst>
                                  <p:childTnLst>
                                    <p:animScale>
                                      <p:cBhvr>
                                        <p:cTn id="126" dur="2000" fill="hold"/>
                                        <p:tgtEl>
                                          <p:spTgt spid="48"/>
                                        </p:tgtEl>
                                      </p:cBhvr>
                                      <p:by x="150000" y="150000"/>
                                    </p:animScale>
                                  </p:childTnLst>
                                </p:cTn>
                              </p:par>
                            </p:childTnLst>
                          </p:cTn>
                        </p:par>
                        <p:par>
                          <p:cTn id="127" fill="hold">
                            <p:stCondLst>
                              <p:cond delay="31000"/>
                            </p:stCondLst>
                            <p:childTnLst>
                              <p:par>
                                <p:cTn id="128" presetID="6" presetClass="emph" presetSubtype="0" fill="hold" grpId="0" nodeType="afterEffect">
                                  <p:stCondLst>
                                    <p:cond delay="0"/>
                                  </p:stCondLst>
                                  <p:childTnLst>
                                    <p:animScale>
                                      <p:cBhvr>
                                        <p:cTn id="129" dur="2000" fill="hold"/>
                                        <p:tgtEl>
                                          <p:spTgt spid="40"/>
                                        </p:tgtEl>
                                      </p:cBhvr>
                                      <p:by x="150000" y="150000"/>
                                    </p:animScale>
                                  </p:childTnLst>
                                </p:cTn>
                              </p:par>
                            </p:childTnLst>
                          </p:cTn>
                        </p:par>
                        <p:par>
                          <p:cTn id="130" fill="hold">
                            <p:stCondLst>
                              <p:cond delay="33000"/>
                            </p:stCondLst>
                            <p:childTnLst>
                              <p:par>
                                <p:cTn id="131" presetID="6" presetClass="emph" presetSubtype="0" fill="hold" grpId="0" nodeType="afterEffect">
                                  <p:stCondLst>
                                    <p:cond delay="0"/>
                                  </p:stCondLst>
                                  <p:childTnLst>
                                    <p:animScale>
                                      <p:cBhvr>
                                        <p:cTn id="132" dur="2000" fill="hold"/>
                                        <p:tgtEl>
                                          <p:spTgt spid="49"/>
                                        </p:tgtEl>
                                      </p:cBhvr>
                                      <p:by x="150000" y="150000"/>
                                    </p:animScale>
                                  </p:childTnLst>
                                </p:cTn>
                              </p:par>
                            </p:childTnLst>
                          </p:cTn>
                        </p:par>
                        <p:par>
                          <p:cTn id="133" fill="hold">
                            <p:stCondLst>
                              <p:cond delay="35000"/>
                            </p:stCondLst>
                            <p:childTnLst>
                              <p:par>
                                <p:cTn id="134" presetID="6" presetClass="emph" presetSubtype="0" fill="hold" grpId="0" nodeType="afterEffect">
                                  <p:stCondLst>
                                    <p:cond delay="0"/>
                                  </p:stCondLst>
                                  <p:childTnLst>
                                    <p:animScale>
                                      <p:cBhvr>
                                        <p:cTn id="135" dur="2000" fill="hold"/>
                                        <p:tgtEl>
                                          <p:spTgt spid="41"/>
                                        </p:tgtEl>
                                      </p:cBhvr>
                                      <p:by x="150000" y="150000"/>
                                    </p:animScale>
                                  </p:childTnLst>
                                </p:cTn>
                              </p:par>
                            </p:childTnLst>
                          </p:cTn>
                        </p:par>
                        <p:par>
                          <p:cTn id="136" fill="hold">
                            <p:stCondLst>
                              <p:cond delay="37000"/>
                            </p:stCondLst>
                            <p:childTnLst>
                              <p:par>
                                <p:cTn id="137" presetID="6" presetClass="emph" presetSubtype="0" fill="hold" grpId="0" nodeType="afterEffect">
                                  <p:stCondLst>
                                    <p:cond delay="0"/>
                                  </p:stCondLst>
                                  <p:childTnLst>
                                    <p:animScale>
                                      <p:cBhvr>
                                        <p:cTn id="138" dur="2000" fill="hold"/>
                                        <p:tgtEl>
                                          <p:spTgt spid="50"/>
                                        </p:tgtEl>
                                      </p:cBhvr>
                                      <p:by x="150000" y="150000"/>
                                    </p:animScale>
                                  </p:childTnLst>
                                </p:cTn>
                              </p:par>
                            </p:childTnLst>
                          </p:cTn>
                        </p:par>
                        <p:par>
                          <p:cTn id="139" fill="hold">
                            <p:stCondLst>
                              <p:cond delay="39000"/>
                            </p:stCondLst>
                            <p:childTnLst>
                              <p:par>
                                <p:cTn id="140" presetID="6" presetClass="emph" presetSubtype="0" fill="hold" grpId="0" nodeType="afterEffect">
                                  <p:stCondLst>
                                    <p:cond delay="0"/>
                                  </p:stCondLst>
                                  <p:childTnLst>
                                    <p:animScale>
                                      <p:cBhvr>
                                        <p:cTn id="141" dur="2000" fill="hold"/>
                                        <p:tgtEl>
                                          <p:spTgt spid="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42" grpId="0" animBg="1"/>
      <p:bldP spid="41" grpId="0" animBg="1"/>
      <p:bldP spid="40" grpId="0" animBg="1"/>
      <p:bldP spid="39" grpId="0" animBg="1"/>
      <p:bldP spid="37" grpId="0" animBg="1"/>
      <p:bldP spid="36" grpId="0" animBg="1"/>
      <p:bldP spid="35" grpId="0" animBg="1"/>
      <p:bldP spid="34" grpId="0" animBg="1"/>
      <p:bldP spid="33" grpId="0" animBg="1"/>
      <p:bldP spid="32" grpId="0" animBg="1"/>
      <p:bldP spid="45" grpId="0"/>
      <p:bldP spid="46" grpId="0"/>
      <p:bldP spid="47" grpId="0"/>
      <p:bldP spid="48" grpId="0"/>
      <p:bldP spid="49"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rme libre : forme 35">
            <a:extLst>
              <a:ext uri="{FF2B5EF4-FFF2-40B4-BE49-F238E27FC236}">
                <a16:creationId xmlns:a16="http://schemas.microsoft.com/office/drawing/2014/main" id="{31FC0603-0254-4969-ADEF-894C54C1A213}"/>
              </a:ext>
            </a:extLst>
          </p:cNvPr>
          <p:cNvSpPr/>
          <p:nvPr/>
        </p:nvSpPr>
        <p:spPr>
          <a:xfrm>
            <a:off x="6186958" y="450072"/>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Introduction</a:t>
            </a:r>
            <a:endParaRPr lang="fr-FR" sz="21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64496" y="731730"/>
            <a:ext cx="6680410" cy="2039213"/>
          </a:xfrm>
          <a:prstGeom prst="rect">
            <a:avLst/>
          </a:prstGeom>
        </p:spPr>
        <p:txBody>
          <a:bodyPr wrap="square">
            <a:spAutoFit/>
          </a:bodyPr>
          <a:lstStyle/>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Dans ce Projet, nous ferons une étude comparative de certains  modèles d'apprentissage, basés sur des données épileptiques dans le but de prédire si un cas (comme une série de données EEG) est positif ou pas.</a:t>
            </a:r>
          </a:p>
          <a:p>
            <a:pPr algn="just">
              <a:lnSpc>
                <a:spcPct val="107000"/>
              </a:lnSpc>
              <a:spcAft>
                <a:spcPts val="800"/>
              </a:spcAft>
            </a:pPr>
            <a:r>
              <a:rPr lang="en-US" sz="1600" dirty="0" err="1">
                <a:latin typeface="Times New Roman" panose="02020603050405020304" pitchFamily="18" charset="0"/>
                <a:ea typeface="Calibri" panose="020F0502020204030204" pitchFamily="34" charset="0"/>
                <a:cs typeface="Times New Roman" panose="02020603050405020304" pitchFamily="18" charset="0"/>
              </a:rPr>
              <a:t>En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effet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ea typeface="Calibri" panose="020F0502020204030204" pitchFamily="34" charset="0"/>
                <a:cs typeface="Times New Roman" panose="02020603050405020304" pitchFamily="18" charset="0"/>
              </a:rPr>
              <a:t>L'électroencéphalogramme (EEG) est largement utilisé en médecine moderne, non seulement pour aider à diagnostiquer les maladies telles que les tumeurs cérébrales, les dysfonctionnements cérébraux, les encéphalites, les accidents vasculaires cérébraux, les troubles du sommeil, la démence...</a:t>
            </a:r>
          </a:p>
        </p:txBody>
      </p:sp>
      <p:sp>
        <p:nvSpPr>
          <p:cNvPr id="51" name="Forme libre : forme 35">
            <a:extLst>
              <a:ext uri="{FF2B5EF4-FFF2-40B4-BE49-F238E27FC236}">
                <a16:creationId xmlns:a16="http://schemas.microsoft.com/office/drawing/2014/main" id="{31FC0603-0254-4969-ADEF-894C54C1A213}"/>
              </a:ext>
            </a:extLst>
          </p:cNvPr>
          <p:cNvSpPr/>
          <p:nvPr/>
        </p:nvSpPr>
        <p:spPr>
          <a:xfrm>
            <a:off x="6186958" y="3052601"/>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Problematique</a:t>
            </a:r>
            <a:endParaRPr lang="fr-FR" sz="21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66514" y="3234767"/>
            <a:ext cx="6578391" cy="1597104"/>
          </a:xfrm>
          <a:prstGeom prst="rect">
            <a:avLst/>
          </a:prstGeom>
        </p:spPr>
        <p:txBody>
          <a:bodyPr wrap="square">
            <a:spAutoFit/>
          </a:bodyPr>
          <a:lstStyle/>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Deux défis communs sont  </a:t>
            </a:r>
          </a:p>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a). les comportements épileptiques sont minoritaires par rapport aux comportements normaux ; </a:t>
            </a:r>
          </a:p>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b). les morphologies des pointes épileptiques chez différents patients sont assez différentes. </a:t>
            </a:r>
          </a:p>
        </p:txBody>
      </p:sp>
      <p:sp>
        <p:nvSpPr>
          <p:cNvPr id="5" name="Minus 4"/>
          <p:cNvSpPr/>
          <p:nvPr/>
        </p:nvSpPr>
        <p:spPr>
          <a:xfrm>
            <a:off x="1904370" y="2917012"/>
            <a:ext cx="3687828" cy="204039"/>
          </a:xfrm>
          <a:prstGeom prst="mathMinu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93307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par>
                          <p:cTn id="21" fill="hold">
                            <p:stCondLst>
                              <p:cond delay="3000"/>
                            </p:stCondLst>
                            <p:childTnLst>
                              <p:par>
                                <p:cTn id="22" presetID="26" presetClass="entr" presetSubtype="0" fill="hold" grpId="0" nodeType="afterEffect">
                                  <p:stCondLst>
                                    <p:cond delay="1000"/>
                                  </p:stCondLst>
                                  <p:childTnLst>
                                    <p:set>
                                      <p:cBhvr>
                                        <p:cTn id="23" dur="1" fill="hold">
                                          <p:stCondLst>
                                            <p:cond delay="0"/>
                                          </p:stCondLst>
                                        </p:cTn>
                                        <p:tgtEl>
                                          <p:spTgt spid="51"/>
                                        </p:tgtEl>
                                        <p:attrNameLst>
                                          <p:attrName>style.visibility</p:attrName>
                                        </p:attrNameLst>
                                      </p:cBhvr>
                                      <p:to>
                                        <p:strVal val="visible"/>
                                      </p:to>
                                    </p:set>
                                    <p:animEffect transition="in" filter="wipe(down)">
                                      <p:cBhvr>
                                        <p:cTn id="24" dur="580">
                                          <p:stCondLst>
                                            <p:cond delay="0"/>
                                          </p:stCondLst>
                                        </p:cTn>
                                        <p:tgtEl>
                                          <p:spTgt spid="51"/>
                                        </p:tgtEl>
                                      </p:cBhvr>
                                    </p:animEffect>
                                    <p:anim calcmode="lin" valueType="num">
                                      <p:cBhvr>
                                        <p:cTn id="25"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30" dur="26">
                                          <p:stCondLst>
                                            <p:cond delay="650"/>
                                          </p:stCondLst>
                                        </p:cTn>
                                        <p:tgtEl>
                                          <p:spTgt spid="51"/>
                                        </p:tgtEl>
                                      </p:cBhvr>
                                      <p:to x="100000" y="60000"/>
                                    </p:animScale>
                                    <p:animScale>
                                      <p:cBhvr>
                                        <p:cTn id="31" dur="166" decel="50000">
                                          <p:stCondLst>
                                            <p:cond delay="676"/>
                                          </p:stCondLst>
                                        </p:cTn>
                                        <p:tgtEl>
                                          <p:spTgt spid="51"/>
                                        </p:tgtEl>
                                      </p:cBhvr>
                                      <p:to x="100000" y="100000"/>
                                    </p:animScale>
                                    <p:animScale>
                                      <p:cBhvr>
                                        <p:cTn id="32" dur="26">
                                          <p:stCondLst>
                                            <p:cond delay="1312"/>
                                          </p:stCondLst>
                                        </p:cTn>
                                        <p:tgtEl>
                                          <p:spTgt spid="51"/>
                                        </p:tgtEl>
                                      </p:cBhvr>
                                      <p:to x="100000" y="80000"/>
                                    </p:animScale>
                                    <p:animScale>
                                      <p:cBhvr>
                                        <p:cTn id="33" dur="166" decel="50000">
                                          <p:stCondLst>
                                            <p:cond delay="1338"/>
                                          </p:stCondLst>
                                        </p:cTn>
                                        <p:tgtEl>
                                          <p:spTgt spid="51"/>
                                        </p:tgtEl>
                                      </p:cBhvr>
                                      <p:to x="100000" y="100000"/>
                                    </p:animScale>
                                    <p:animScale>
                                      <p:cBhvr>
                                        <p:cTn id="34" dur="26">
                                          <p:stCondLst>
                                            <p:cond delay="1642"/>
                                          </p:stCondLst>
                                        </p:cTn>
                                        <p:tgtEl>
                                          <p:spTgt spid="51"/>
                                        </p:tgtEl>
                                      </p:cBhvr>
                                      <p:to x="100000" y="90000"/>
                                    </p:animScale>
                                    <p:animScale>
                                      <p:cBhvr>
                                        <p:cTn id="35" dur="166" decel="50000">
                                          <p:stCondLst>
                                            <p:cond delay="1668"/>
                                          </p:stCondLst>
                                        </p:cTn>
                                        <p:tgtEl>
                                          <p:spTgt spid="51"/>
                                        </p:tgtEl>
                                      </p:cBhvr>
                                      <p:to x="100000" y="100000"/>
                                    </p:animScale>
                                    <p:animScale>
                                      <p:cBhvr>
                                        <p:cTn id="36" dur="26">
                                          <p:stCondLst>
                                            <p:cond delay="1808"/>
                                          </p:stCondLst>
                                        </p:cTn>
                                        <p:tgtEl>
                                          <p:spTgt spid="51"/>
                                        </p:tgtEl>
                                      </p:cBhvr>
                                      <p:to x="100000" y="95000"/>
                                    </p:animScale>
                                    <p:animScale>
                                      <p:cBhvr>
                                        <p:cTn id="37" dur="166" decel="50000">
                                          <p:stCondLst>
                                            <p:cond delay="1834"/>
                                          </p:stCondLst>
                                        </p:cTn>
                                        <p:tgtEl>
                                          <p:spTgt spid="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279958" y="639520"/>
            <a:ext cx="6680410" cy="3195683"/>
          </a:xfrm>
          <a:prstGeom prst="rect">
            <a:avLst/>
          </a:prstGeom>
        </p:spPr>
        <p:txBody>
          <a:bodyPr wrap="square">
            <a:spAutoFit/>
          </a:bodyPr>
          <a:lstStyle/>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Il y a eu une identification épileptique utilisant un jeu de donnée EEG pur dans le passé. La machine à vecteurs de support (SVM), était le classificateur le plus couramment utilisé et le jeu de donnée était la base de données CHB-MIT. </a:t>
            </a:r>
          </a:p>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Nos ensembles de données ont été extraits de deux expériences différentes et prétraités.</a:t>
            </a:r>
          </a:p>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Plus précisément, notre ensemble de données se compose de plusieurs séries de données multivariées avec une fréquence constante, tirées de deux expériences différentes et divisées en sous-séquences de longueur fixe. Chaque série a 5 canaux, et chaque canal a 768 points d'échantillonnage (alignés dans le temps). Il représente soit un pic d'épilepsie (c'est-à-dire un cas positif, à étiqueter 1), soit une série d'EEG normale (c'est-à-dire un cas négatif, à étiqueter 0). </a:t>
            </a:r>
          </a:p>
        </p:txBody>
      </p:sp>
      <p:sp>
        <p:nvSpPr>
          <p:cNvPr id="38" name="Forme libre : forme 35">
            <a:extLst>
              <a:ext uri="{FF2B5EF4-FFF2-40B4-BE49-F238E27FC236}">
                <a16:creationId xmlns:a16="http://schemas.microsoft.com/office/drawing/2014/main" id="{31FC0603-0254-4969-ADEF-894C54C1A213}"/>
              </a:ext>
            </a:extLst>
          </p:cNvPr>
          <p:cNvSpPr/>
          <p:nvPr/>
        </p:nvSpPr>
        <p:spPr>
          <a:xfrm>
            <a:off x="6210889" y="414940"/>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Travaux</a:t>
            </a:r>
            <a:r>
              <a:rPr lang="en-US" sz="2100" b="1" dirty="0">
                <a:latin typeface="Times New Roman" panose="02020603050405020304" pitchFamily="18" charset="0"/>
                <a:cs typeface="Times New Roman" panose="02020603050405020304" pitchFamily="18" charset="0"/>
              </a:rPr>
              <a:t> </a:t>
            </a:r>
          </a:p>
          <a:p>
            <a:pPr algn="ct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Connexes</a:t>
            </a:r>
            <a:endParaRPr lang="fr-FR"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1181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rme libre : forme 35">
            <a:extLst>
              <a:ext uri="{FF2B5EF4-FFF2-40B4-BE49-F238E27FC236}">
                <a16:creationId xmlns:a16="http://schemas.microsoft.com/office/drawing/2014/main" id="{31FC0603-0254-4969-ADEF-894C54C1A213}"/>
              </a:ext>
            </a:extLst>
          </p:cNvPr>
          <p:cNvSpPr/>
          <p:nvPr/>
        </p:nvSpPr>
        <p:spPr>
          <a:xfrm>
            <a:off x="6186958" y="450072"/>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Solutions</a:t>
            </a:r>
            <a:endParaRPr lang="fr-FR" sz="21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64496" y="731730"/>
            <a:ext cx="6680410" cy="3459152"/>
          </a:xfrm>
          <a:prstGeom prst="rect">
            <a:avLst/>
          </a:prstGeom>
        </p:spPr>
        <p:txBody>
          <a:bodyPr wrap="square">
            <a:spAutoFit/>
          </a:bodyPr>
          <a:lstStyle/>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Nous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avons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choisi</a:t>
            </a:r>
            <a:r>
              <a:rPr lang="en-US" sz="1600" dirty="0">
                <a:latin typeface="Times New Roman" panose="02020603050405020304" pitchFamily="18" charset="0"/>
                <a:ea typeface="Calibri" panose="020F0502020204030204" pitchFamily="34" charset="0"/>
                <a:cs typeface="Times New Roman" panose="02020603050405020304" pitchFamily="18" charset="0"/>
              </a:rPr>
              <a:t> Google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Colabs</a:t>
            </a:r>
            <a:r>
              <a:rPr lang="en-US" sz="1600" dirty="0">
                <a:latin typeface="Times New Roman" panose="02020603050405020304" pitchFamily="18" charset="0"/>
                <a:ea typeface="Calibri" panose="020F0502020204030204" pitchFamily="34" charset="0"/>
                <a:cs typeface="Times New Roman" panose="02020603050405020304" pitchFamily="18" charset="0"/>
              </a:rPr>
              <a:t> , pour la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realisation</a:t>
            </a:r>
            <a:r>
              <a:rPr lang="en-US" sz="1600" dirty="0">
                <a:latin typeface="Times New Roman" panose="02020603050405020304" pitchFamily="18" charset="0"/>
                <a:ea typeface="Calibri" panose="020F0502020204030204" pitchFamily="34" charset="0"/>
                <a:cs typeface="Times New Roman" panose="02020603050405020304" pitchFamily="18" charset="0"/>
              </a:rPr>
              <a:t> de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ce</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projet</a:t>
            </a:r>
            <a:r>
              <a:rPr lang="en-US" sz="1600" dirty="0">
                <a:latin typeface="Times New Roman" panose="02020603050405020304" pitchFamily="18" charset="0"/>
                <a:ea typeface="Calibri" panose="020F0502020204030204" pitchFamily="34" charset="0"/>
                <a:cs typeface="Times New Roman" panose="02020603050405020304" pitchFamily="18" charset="0"/>
              </a:rPr>
              <a:t>, qui </a:t>
            </a:r>
            <a:r>
              <a:rPr lang="en-US" sz="1600" dirty="0" err="1">
                <a:latin typeface="Times New Roman" panose="02020603050405020304" pitchFamily="18" charset="0"/>
                <a:ea typeface="Calibri" panose="020F0502020204030204" pitchFamily="34" charset="0"/>
                <a:cs typeface="Times New Roman" panose="02020603050405020304" pitchFamily="18" charset="0"/>
              </a:rPr>
              <a:t>est</a:t>
            </a:r>
            <a:r>
              <a:rPr lang="en-US" sz="1600" dirty="0">
                <a:latin typeface="Times New Roman" panose="02020603050405020304" pitchFamily="18" charset="0"/>
                <a:ea typeface="Calibri" panose="020F0502020204030204" pitchFamily="34" charset="0"/>
                <a:cs typeface="Times New Roman" panose="02020603050405020304" pitchFamily="18" charset="0"/>
              </a:rPr>
              <a:t> un</a:t>
            </a:r>
            <a:r>
              <a:rPr lang="fr-FR" sz="1600" dirty="0">
                <a:latin typeface="Times New Roman" panose="02020603050405020304" pitchFamily="18" charset="0"/>
                <a:ea typeface="Calibri" panose="020F0502020204030204" pitchFamily="34" charset="0"/>
                <a:cs typeface="Times New Roman" panose="02020603050405020304" pitchFamily="18" charset="0"/>
              </a:rPr>
              <a:t> service cloud, offert par Google (gratuit), basé sur </a:t>
            </a:r>
            <a:r>
              <a:rPr lang="fr-FR" sz="1600" dirty="0" err="1">
                <a:latin typeface="Times New Roman" panose="02020603050405020304" pitchFamily="18" charset="0"/>
                <a:ea typeface="Calibri" panose="020F0502020204030204" pitchFamily="34" charset="0"/>
                <a:cs typeface="Times New Roman" panose="02020603050405020304" pitchFamily="18" charset="0"/>
              </a:rPr>
              <a:t>Jupyter</a:t>
            </a:r>
            <a:r>
              <a:rPr lang="fr-FR" sz="1600" dirty="0">
                <a:latin typeface="Times New Roman" panose="02020603050405020304" pitchFamily="18" charset="0"/>
                <a:ea typeface="Calibri" panose="020F0502020204030204" pitchFamily="34" charset="0"/>
                <a:cs typeface="Times New Roman" panose="02020603050405020304" pitchFamily="18" charset="0"/>
              </a:rPr>
              <a:t> Notebook et destiné à la formation et à la recherche dans l’apprentissage automatique. </a:t>
            </a:r>
          </a:p>
          <a:p>
            <a:pPr algn="just">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Cette plateforme permet, d’entraîner des modèles de Machine Learning directement dans le cloud. Sans donc avoir besoin d’installer quoi que ce soit sur notre ordinateur à l’exception d’un navigateur.</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Nous </a:t>
            </a:r>
            <a:r>
              <a:rPr lang="fr-FR" sz="1600" dirty="0">
                <a:latin typeface="Times New Roman" panose="02020603050405020304" pitchFamily="18" charset="0"/>
                <a:ea typeface="Calibri" panose="020F0502020204030204" pitchFamily="34" charset="0"/>
                <a:cs typeface="Times New Roman" panose="02020603050405020304" pitchFamily="18" charset="0"/>
              </a:rPr>
              <a:t>disposons de 400 séries de données de pics épileptiques (instances positives) et 2000 séries de données normales (instances négatives) de l'expérience pour l’apprentissage. Chaque série de données contient 5x768 points d'échantillonnage. L’objectif est de développer une méthode capable de reconnaître correctement si une série représente une série de pics épileptiques ou une série EEG normale.</a:t>
            </a:r>
          </a:p>
        </p:txBody>
      </p:sp>
    </p:spTree>
    <p:extLst>
      <p:ext uri="{BB962C8B-B14F-4D97-AF65-F5344CB8AC3E}">
        <p14:creationId xmlns:p14="http://schemas.microsoft.com/office/powerpoint/2010/main" val="1173457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rme libre : forme 35">
            <a:extLst>
              <a:ext uri="{FF2B5EF4-FFF2-40B4-BE49-F238E27FC236}">
                <a16:creationId xmlns:a16="http://schemas.microsoft.com/office/drawing/2014/main" id="{31FC0603-0254-4969-ADEF-894C54C1A213}"/>
              </a:ext>
            </a:extLst>
          </p:cNvPr>
          <p:cNvSpPr/>
          <p:nvPr/>
        </p:nvSpPr>
        <p:spPr>
          <a:xfrm>
            <a:off x="6186958" y="450072"/>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Solutions</a:t>
            </a:r>
            <a:endParaRPr lang="fr-FR" sz="21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64496" y="731730"/>
            <a:ext cx="6680410" cy="338041"/>
          </a:xfrm>
          <a:prstGeom prst="rect">
            <a:avLst/>
          </a:prstGeom>
        </p:spPr>
        <p:txBody>
          <a:bodyPr wrap="square">
            <a:spAutoFit/>
          </a:bodyPr>
          <a:lstStyle/>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Example</a:t>
            </a:r>
            <a:endParaRPr lang="fr-FR" sz="1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44106" y="1172756"/>
            <a:ext cx="6400800" cy="2057400"/>
          </a:xfrm>
          <a:prstGeom prst="rect">
            <a:avLst/>
          </a:prstGeom>
        </p:spPr>
      </p:pic>
    </p:spTree>
    <p:extLst>
      <p:ext uri="{BB962C8B-B14F-4D97-AF65-F5344CB8AC3E}">
        <p14:creationId xmlns:p14="http://schemas.microsoft.com/office/powerpoint/2010/main" val="358555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rme libre : forme 35">
            <a:extLst>
              <a:ext uri="{FF2B5EF4-FFF2-40B4-BE49-F238E27FC236}">
                <a16:creationId xmlns:a16="http://schemas.microsoft.com/office/drawing/2014/main" id="{31FC0603-0254-4969-ADEF-894C54C1A213}"/>
              </a:ext>
            </a:extLst>
          </p:cNvPr>
          <p:cNvSpPr/>
          <p:nvPr/>
        </p:nvSpPr>
        <p:spPr>
          <a:xfrm>
            <a:off x="6186958" y="450072"/>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Resultats</a:t>
            </a:r>
            <a:endParaRPr lang="fr-FR" sz="21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78217" y="1072857"/>
            <a:ext cx="6933560" cy="3131285"/>
          </a:xfrm>
          <a:prstGeom prst="rect">
            <a:avLst/>
          </a:prstGeom>
        </p:spPr>
      </p:pic>
      <p:cxnSp>
        <p:nvCxnSpPr>
          <p:cNvPr id="7" name="Straight Arrow Connector 6"/>
          <p:cNvCxnSpPr/>
          <p:nvPr/>
        </p:nvCxnSpPr>
        <p:spPr>
          <a:xfrm>
            <a:off x="2350235" y="4065679"/>
            <a:ext cx="112599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3672714" y="3904060"/>
            <a:ext cx="2320007" cy="300082"/>
          </a:xfrm>
          <a:prstGeom prst="rect">
            <a:avLst/>
          </a:prstGeom>
          <a:noFill/>
        </p:spPr>
        <p:txBody>
          <a:bodyPr wrap="square" rtlCol="0">
            <a:spAutoFit/>
          </a:bodyPr>
          <a:lstStyle/>
          <a:p>
            <a:r>
              <a:rPr lang="en-US" dirty="0" err="1"/>
              <a:t>Valeurs</a:t>
            </a:r>
            <a:r>
              <a:rPr lang="en-US" dirty="0"/>
              <a:t> Predictions</a:t>
            </a:r>
            <a:endParaRPr lang="fr-FR" dirty="0"/>
          </a:p>
        </p:txBody>
      </p:sp>
    </p:spTree>
    <p:extLst>
      <p:ext uri="{BB962C8B-B14F-4D97-AF65-F5344CB8AC3E}">
        <p14:creationId xmlns:p14="http://schemas.microsoft.com/office/powerpoint/2010/main" val="11655172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rme libre : forme 35">
            <a:extLst>
              <a:ext uri="{FF2B5EF4-FFF2-40B4-BE49-F238E27FC236}">
                <a16:creationId xmlns:a16="http://schemas.microsoft.com/office/drawing/2014/main" id="{31FC0603-0254-4969-ADEF-894C54C1A213}"/>
              </a:ext>
            </a:extLst>
          </p:cNvPr>
          <p:cNvSpPr/>
          <p:nvPr/>
        </p:nvSpPr>
        <p:spPr>
          <a:xfrm>
            <a:off x="6186958" y="450072"/>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Resultats</a:t>
            </a:r>
            <a:endParaRPr lang="fr-FR" sz="21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3260" y="455565"/>
            <a:ext cx="6051483" cy="2023140"/>
          </a:xfrm>
          <a:prstGeom prst="rect">
            <a:avLst/>
          </a:prstGeom>
        </p:spPr>
      </p:pic>
      <p:pic>
        <p:nvPicPr>
          <p:cNvPr id="5" name="Picture 4"/>
          <p:cNvPicPr>
            <a:picLocks noChangeAspect="1"/>
          </p:cNvPicPr>
          <p:nvPr/>
        </p:nvPicPr>
        <p:blipFill>
          <a:blip r:embed="rId3"/>
          <a:stretch>
            <a:fillRect/>
          </a:stretch>
        </p:blipFill>
        <p:spPr>
          <a:xfrm>
            <a:off x="256938" y="2822020"/>
            <a:ext cx="6053178" cy="2130490"/>
          </a:xfrm>
          <a:prstGeom prst="rect">
            <a:avLst/>
          </a:prstGeom>
        </p:spPr>
      </p:pic>
      <p:sp>
        <p:nvSpPr>
          <p:cNvPr id="9" name="TextBox 8"/>
          <p:cNvSpPr txBox="1"/>
          <p:nvPr/>
        </p:nvSpPr>
        <p:spPr>
          <a:xfrm>
            <a:off x="2879226" y="2175701"/>
            <a:ext cx="2320007" cy="300082"/>
          </a:xfrm>
          <a:prstGeom prst="rect">
            <a:avLst/>
          </a:prstGeom>
          <a:noFill/>
        </p:spPr>
        <p:txBody>
          <a:bodyPr wrap="square" rtlCol="0">
            <a:spAutoFit/>
          </a:bodyPr>
          <a:lstStyle/>
          <a:p>
            <a:r>
              <a:rPr lang="en-US" dirty="0" err="1"/>
              <a:t>Valeurs</a:t>
            </a:r>
            <a:r>
              <a:rPr lang="en-US" dirty="0"/>
              <a:t> Predictions</a:t>
            </a:r>
            <a:endParaRPr lang="fr-FR" dirty="0"/>
          </a:p>
        </p:txBody>
      </p:sp>
      <p:sp>
        <p:nvSpPr>
          <p:cNvPr id="10" name="TextBox 9"/>
          <p:cNvSpPr txBox="1"/>
          <p:nvPr/>
        </p:nvSpPr>
        <p:spPr>
          <a:xfrm>
            <a:off x="3053038" y="4546407"/>
            <a:ext cx="2320007" cy="300082"/>
          </a:xfrm>
          <a:prstGeom prst="rect">
            <a:avLst/>
          </a:prstGeom>
          <a:noFill/>
        </p:spPr>
        <p:txBody>
          <a:bodyPr wrap="square" rtlCol="0">
            <a:spAutoFit/>
          </a:bodyPr>
          <a:lstStyle/>
          <a:p>
            <a:r>
              <a:rPr lang="en-US" dirty="0" err="1"/>
              <a:t>Valeurs</a:t>
            </a:r>
            <a:r>
              <a:rPr lang="en-US" dirty="0"/>
              <a:t> Predictions</a:t>
            </a:r>
            <a:endParaRPr lang="fr-FR" dirty="0"/>
          </a:p>
        </p:txBody>
      </p:sp>
      <p:cxnSp>
        <p:nvCxnSpPr>
          <p:cNvPr id="11" name="Straight Arrow Connector 10"/>
          <p:cNvCxnSpPr/>
          <p:nvPr/>
        </p:nvCxnSpPr>
        <p:spPr>
          <a:xfrm>
            <a:off x="1753230" y="2328823"/>
            <a:ext cx="112599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1753230" y="4718102"/>
            <a:ext cx="112599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1928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rme libre : forme 35">
            <a:extLst>
              <a:ext uri="{FF2B5EF4-FFF2-40B4-BE49-F238E27FC236}">
                <a16:creationId xmlns:a16="http://schemas.microsoft.com/office/drawing/2014/main" id="{31FC0603-0254-4969-ADEF-894C54C1A213}"/>
              </a:ext>
            </a:extLst>
          </p:cNvPr>
          <p:cNvSpPr/>
          <p:nvPr/>
        </p:nvSpPr>
        <p:spPr>
          <a:xfrm>
            <a:off x="6186958" y="450072"/>
            <a:ext cx="2813634" cy="607671"/>
          </a:xfrm>
          <a:custGeom>
            <a:avLst/>
            <a:gdLst>
              <a:gd name="connsiteX0" fmla="*/ 0 w 3751512"/>
              <a:gd name="connsiteY0" fmla="*/ 0 h 810228"/>
              <a:gd name="connsiteX1" fmla="*/ 3346398 w 3751512"/>
              <a:gd name="connsiteY1" fmla="*/ 0 h 810228"/>
              <a:gd name="connsiteX2" fmla="*/ 3751512 w 3751512"/>
              <a:gd name="connsiteY2" fmla="*/ 405114 h 810228"/>
              <a:gd name="connsiteX3" fmla="*/ 3751511 w 3751512"/>
              <a:gd name="connsiteY3" fmla="*/ 405114 h 810228"/>
              <a:gd name="connsiteX4" fmla="*/ 3346397 w 3751512"/>
              <a:gd name="connsiteY4" fmla="*/ 810228 h 810228"/>
              <a:gd name="connsiteX5" fmla="*/ 1300917 w 3751512"/>
              <a:gd name="connsiteY5" fmla="*/ 810227 h 810228"/>
              <a:gd name="connsiteX6" fmla="*/ 1247351 w 3751512"/>
              <a:gd name="connsiteY6" fmla="*/ 743733 h 810228"/>
              <a:gd name="connsiteX7" fmla="*/ 89558 w 3751512"/>
              <a:gd name="connsiteY7" fmla="*/ 24720 h 810228"/>
              <a:gd name="connsiteX8" fmla="*/ 0 w 3751512"/>
              <a:gd name="connsiteY8"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1512" h="810228">
                <a:moveTo>
                  <a:pt x="0" y="0"/>
                </a:moveTo>
                <a:lnTo>
                  <a:pt x="3346398" y="0"/>
                </a:lnTo>
                <a:cubicBezTo>
                  <a:pt x="3570136" y="0"/>
                  <a:pt x="3751512" y="181376"/>
                  <a:pt x="3751512" y="405114"/>
                </a:cubicBezTo>
                <a:lnTo>
                  <a:pt x="3751511" y="405114"/>
                </a:lnTo>
                <a:cubicBezTo>
                  <a:pt x="3751511" y="628852"/>
                  <a:pt x="3570135" y="810228"/>
                  <a:pt x="3346397" y="810228"/>
                </a:cubicBezTo>
                <a:lnTo>
                  <a:pt x="1300917" y="810227"/>
                </a:lnTo>
                <a:lnTo>
                  <a:pt x="1247351" y="743733"/>
                </a:lnTo>
                <a:cubicBezTo>
                  <a:pt x="963609" y="426997"/>
                  <a:pt x="561805" y="175355"/>
                  <a:pt x="89558" y="24720"/>
                </a:cubicBezTo>
                <a:lnTo>
                  <a:pt x="0" y="0"/>
                </a:lnTo>
                <a:close/>
              </a:path>
            </a:pathLst>
          </a:custGeom>
          <a:solidFill>
            <a:srgbClr val="8A1538"/>
          </a:solidFill>
          <a:ln>
            <a:solidFill>
              <a:schemeClr val="accent1"/>
            </a:solidFill>
          </a:ln>
          <a:effectLst>
            <a:outerShdw blurRad="533400" sx="102000" sy="102000" algn="c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Resultats</a:t>
            </a:r>
            <a:endParaRPr lang="fr-FR" sz="21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78442" y="1129967"/>
            <a:ext cx="7858125" cy="2466975"/>
          </a:xfrm>
          <a:prstGeom prst="rect">
            <a:avLst/>
          </a:prstGeom>
        </p:spPr>
      </p:pic>
      <p:sp>
        <p:nvSpPr>
          <p:cNvPr id="13" name="TextBox 12"/>
          <p:cNvSpPr txBox="1"/>
          <p:nvPr/>
        </p:nvSpPr>
        <p:spPr>
          <a:xfrm>
            <a:off x="3937209" y="3233685"/>
            <a:ext cx="2320007" cy="300082"/>
          </a:xfrm>
          <a:prstGeom prst="rect">
            <a:avLst/>
          </a:prstGeom>
          <a:noFill/>
        </p:spPr>
        <p:txBody>
          <a:bodyPr wrap="square" rtlCol="0">
            <a:spAutoFit/>
          </a:bodyPr>
          <a:lstStyle/>
          <a:p>
            <a:r>
              <a:rPr lang="en-US" dirty="0" err="1"/>
              <a:t>Valeurs</a:t>
            </a:r>
            <a:r>
              <a:rPr lang="en-US" dirty="0"/>
              <a:t> Predictions</a:t>
            </a:r>
            <a:endParaRPr lang="fr-FR" dirty="0"/>
          </a:p>
        </p:txBody>
      </p:sp>
      <p:cxnSp>
        <p:nvCxnSpPr>
          <p:cNvPr id="14" name="Straight Arrow Connector 13"/>
          <p:cNvCxnSpPr/>
          <p:nvPr/>
        </p:nvCxnSpPr>
        <p:spPr>
          <a:xfrm>
            <a:off x="2811213" y="3386807"/>
            <a:ext cx="112599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2528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theme1.xml><?xml version="1.0" encoding="utf-8"?>
<a:theme xmlns:a="http://schemas.openxmlformats.org/drawingml/2006/main" name="UniversiteParis">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iteParis" id="{EF8FBC7E-9708-2544-A264-9C1C8D91FF35}" vid="{FD1299AF-D57F-8546-B8B7-5BFB6A7B1C7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UniversiteParis</Template>
  <TotalTime>3166</TotalTime>
  <Words>572</Words>
  <Application>Microsoft Office PowerPoint</Application>
  <PresentationFormat>On-screen Show (16:9)</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UniversiteParis</vt:lpstr>
      <vt:lpstr>Etude Comparative entre différente methode de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Unknown User</cp:lastModifiedBy>
  <cp:revision>38</cp:revision>
  <dcterms:created xsi:type="dcterms:W3CDTF">2019-12-17T08:05:31Z</dcterms:created>
  <dcterms:modified xsi:type="dcterms:W3CDTF">2022-07-04T23:28:27Z</dcterms:modified>
</cp:coreProperties>
</file>