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6"/>
  </p:normalViewPr>
  <p:slideViewPr>
    <p:cSldViewPr snapToGrid="0" snapToObjects="1">
      <p:cViewPr varScale="1">
        <p:scale>
          <a:sx n="77" d="100"/>
          <a:sy n="7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2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3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9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E80255-C045-1F43-9143-72183783C96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B6AF-17EA-FE4F-B49E-33BD31A03C8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073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9CD-BEC2-5843-96DB-2AA98AD1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50" y="5337356"/>
            <a:ext cx="5357600" cy="1009999"/>
          </a:xfrm>
        </p:spPr>
        <p:txBody>
          <a:bodyPr/>
          <a:lstStyle/>
          <a:p>
            <a:r>
              <a:rPr lang="en-US" dirty="0"/>
              <a:t>Mod 5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E5D1F-1008-0B42-AFCD-4987F6D25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Mamadou Barry</a:t>
            </a:r>
          </a:p>
        </p:txBody>
      </p:sp>
    </p:spTree>
    <p:extLst>
      <p:ext uri="{BB962C8B-B14F-4D97-AF65-F5344CB8AC3E}">
        <p14:creationId xmlns:p14="http://schemas.microsoft.com/office/powerpoint/2010/main" val="297759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BF1C-4FB8-0648-A989-F0E5C0F0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0E177-3ED2-4E41-AA8D-4787C8C0F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6786"/>
            <a:ext cx="10115044" cy="4880178"/>
          </a:xfrm>
        </p:spPr>
      </p:pic>
    </p:spTree>
    <p:extLst>
      <p:ext uri="{BB962C8B-B14F-4D97-AF65-F5344CB8AC3E}">
        <p14:creationId xmlns:p14="http://schemas.microsoft.com/office/powerpoint/2010/main" val="408565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D61B-5A0B-BF43-AF81-2BEE58CE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77DE1A-85A6-D34C-BF6E-47FD82CED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0" y="1379913"/>
            <a:ext cx="11789391" cy="5112962"/>
          </a:xfrm>
        </p:spPr>
      </p:pic>
    </p:spTree>
    <p:extLst>
      <p:ext uri="{BB962C8B-B14F-4D97-AF65-F5344CB8AC3E}">
        <p14:creationId xmlns:p14="http://schemas.microsoft.com/office/powerpoint/2010/main" val="25765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3E5E-42DF-7641-BEE9-A8C9AE63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/>
              <a:t>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9B246-503D-A140-93AA-286B71950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59" b="54522"/>
          <a:stretch/>
        </p:blipFill>
        <p:spPr>
          <a:xfrm>
            <a:off x="392023" y="931025"/>
            <a:ext cx="11646339" cy="5253643"/>
          </a:xfrm>
        </p:spPr>
      </p:pic>
    </p:spTree>
    <p:extLst>
      <p:ext uri="{BB962C8B-B14F-4D97-AF65-F5344CB8AC3E}">
        <p14:creationId xmlns:p14="http://schemas.microsoft.com/office/powerpoint/2010/main" val="166999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900A-FF6B-9A4D-BBBB-FC1FD858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6642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2107B-4083-4F43-87C4-5A42E76D0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45398" r="-5073"/>
          <a:stretch/>
        </p:blipFill>
        <p:spPr>
          <a:xfrm>
            <a:off x="21061" y="764771"/>
            <a:ext cx="11828484" cy="6093229"/>
          </a:xfrm>
        </p:spPr>
      </p:pic>
    </p:spTree>
    <p:extLst>
      <p:ext uri="{BB962C8B-B14F-4D97-AF65-F5344CB8AC3E}">
        <p14:creationId xmlns:p14="http://schemas.microsoft.com/office/powerpoint/2010/main" val="26026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9E3B-0F02-3A46-97AC-234CDB61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dirty="0"/>
              <a:t>Component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57AD6-10C0-9E49-8B42-A3DE2753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6" y="997528"/>
            <a:ext cx="10356273" cy="4919072"/>
          </a:xfrm>
        </p:spPr>
      </p:pic>
    </p:spTree>
    <p:extLst>
      <p:ext uri="{BB962C8B-B14F-4D97-AF65-F5344CB8AC3E}">
        <p14:creationId xmlns:p14="http://schemas.microsoft.com/office/powerpoint/2010/main" val="344597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{A4D548BB-E297-214F-AE59-4C801F275BC2}tf16401378</Template>
  <TotalTime>94</TotalTime>
  <Words>13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Mod 5 pitch</vt:lpstr>
      <vt:lpstr>User Story</vt:lpstr>
      <vt:lpstr>Models</vt:lpstr>
      <vt:lpstr>Wireframe</vt:lpstr>
      <vt:lpstr>Wireframe</vt:lpstr>
      <vt:lpstr>Component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mamadou barry</dc:creator>
  <cp:lastModifiedBy>mamadou barry</cp:lastModifiedBy>
  <cp:revision>3</cp:revision>
  <dcterms:created xsi:type="dcterms:W3CDTF">2020-11-17T17:40:09Z</dcterms:created>
  <dcterms:modified xsi:type="dcterms:W3CDTF">2020-11-17T19:15:06Z</dcterms:modified>
</cp:coreProperties>
</file>