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Bebas Neue"/>
      <p:regular r:id="rId34"/>
    </p:embeddedFont>
    <p:embeddedFont>
      <p:font typeface="Bayon"/>
      <p:regular r:id="rId35"/>
    </p:embeddedFont>
    <p:embeddedFont>
      <p:font typeface="Albert Sans"/>
      <p:regular r:id="rId36"/>
      <p:bold r:id="rId37"/>
      <p:italic r:id="rId38"/>
      <p:boldItalic r:id="rId39"/>
    </p:embeddedFont>
    <p:embeddedFont>
      <p:font typeface="Century Gothic"/>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3AF375-CB9F-4FF3-90DE-401AA7E92861}">
  <a:tblStyle styleId="{6D3AF375-CB9F-4FF3-90DE-401AA7E9286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ayon-regular.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AlbertSans-bold.fntdata"/><Relationship Id="rId14" Type="http://schemas.openxmlformats.org/officeDocument/2006/relationships/slide" Target="slides/slide9.xml"/><Relationship Id="rId36" Type="http://schemas.openxmlformats.org/officeDocument/2006/relationships/font" Target="fonts/AlbertSans-regular.fntdata"/><Relationship Id="rId17" Type="http://schemas.openxmlformats.org/officeDocument/2006/relationships/slide" Target="slides/slide12.xml"/><Relationship Id="rId39" Type="http://schemas.openxmlformats.org/officeDocument/2006/relationships/font" Target="fonts/AlbertSans-boldItalic.fntdata"/><Relationship Id="rId16" Type="http://schemas.openxmlformats.org/officeDocument/2006/relationships/slide" Target="slides/slide11.xml"/><Relationship Id="rId38" Type="http://schemas.openxmlformats.org/officeDocument/2006/relationships/font" Target="fonts/Albert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3b5f1966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3b5f1966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d7b176e72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d7b176e72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a:p>
            <a:pPr indent="0" lvl="0" marL="0" rtl="1" algn="r">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ff1dd12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ff1dd12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b="1" lang="en"/>
              <a:t>דניאל</a:t>
            </a:r>
            <a:endParaRPr b="1"/>
          </a:p>
          <a:p>
            <a:pPr indent="0" lvl="0" marL="0" rtl="1" algn="r">
              <a:spcBef>
                <a:spcPts val="0"/>
              </a:spcBef>
              <a:spcAft>
                <a:spcPts val="0"/>
              </a:spcAft>
              <a:buClr>
                <a:schemeClr val="dk1"/>
              </a:buClr>
              <a:buSzPts val="1100"/>
              <a:buFont typeface="Arial"/>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e773446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e773446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b="1" lang="en"/>
              <a:t>דניאל</a:t>
            </a:r>
            <a:endParaRPr b="1"/>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e1848c1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e1848c1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rPr lang="en"/>
              <a:t>אתחול ראשוני רנדומלי</a:t>
            </a:r>
            <a:endParaRPr/>
          </a:p>
          <a:p>
            <a:pPr indent="0" lvl="0" marL="0" rtl="1" algn="r">
              <a:spcBef>
                <a:spcPts val="0"/>
              </a:spcBef>
              <a:spcAft>
                <a:spcPts val="0"/>
              </a:spcAft>
              <a:buNone/>
            </a:pPr>
            <a:r>
              <a:rPr lang="en"/>
              <a:t>לולאה שחוזרת N דורות</a:t>
            </a:r>
            <a:endParaRPr/>
          </a:p>
          <a:p>
            <a:pPr indent="0" lvl="0" marL="0" rtl="1" algn="r">
              <a:spcBef>
                <a:spcPts val="0"/>
              </a:spcBef>
              <a:spcAft>
                <a:spcPts val="0"/>
              </a:spcAft>
              <a:buNone/>
            </a:pPr>
            <a:r>
              <a:rPr lang="en"/>
              <a:t>סיום וקבלת התוצאות הטובות ביותר</a:t>
            </a:r>
            <a:endParaRPr/>
          </a:p>
          <a:p>
            <a:pPr indent="0" lvl="0" marL="0" rtl="1" algn="r">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d7b176e72_3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d7b176e72_3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t/>
            </a:r>
            <a:endParaRPr b="1" sz="1600">
              <a:solidFill>
                <a:schemeClr val="dk1"/>
              </a:solidFill>
            </a:endParaRPr>
          </a:p>
          <a:p>
            <a:pPr indent="0" lvl="0" marL="0" rtl="1" algn="r">
              <a:spcBef>
                <a:spcPts val="0"/>
              </a:spcBef>
              <a:spcAft>
                <a:spcPts val="0"/>
              </a:spcAft>
              <a:buClr>
                <a:schemeClr val="dk1"/>
              </a:buClr>
              <a:buSzPts val="1100"/>
              <a:buFont typeface="Arial"/>
              <a:buNone/>
            </a:pPr>
            <a:r>
              <a:rPr b="1" lang="en" sz="1600">
                <a:solidFill>
                  <a:schemeClr val="dk1"/>
                </a:solidFill>
              </a:rPr>
              <a:t>מידול של  </a:t>
            </a:r>
            <a:r>
              <a:rPr b="1" lang="en" sz="1200">
                <a:solidFill>
                  <a:schemeClr val="dk1"/>
                </a:solidFill>
              </a:rPr>
              <a:t>Fitness function</a:t>
            </a:r>
            <a:br>
              <a:rPr b="1" lang="en" sz="1200">
                <a:solidFill>
                  <a:schemeClr val="dk1"/>
                </a:solidFill>
              </a:rPr>
            </a:br>
            <a:r>
              <a:rPr b="1" lang="en" sz="1200">
                <a:solidFill>
                  <a:schemeClr val="dk1"/>
                </a:solidFill>
              </a:rPr>
              <a:t>המטרה - כמה תכונות מהמקצוע נמצאות אצלי</a:t>
            </a:r>
            <a:br>
              <a:rPr b="1" lang="en" sz="1200">
                <a:solidFill>
                  <a:schemeClr val="dk1"/>
                </a:solidFill>
              </a:rPr>
            </a:br>
            <a:r>
              <a:rPr b="1" lang="en" sz="1200">
                <a:solidFill>
                  <a:schemeClr val="dk1"/>
                </a:solidFill>
              </a:rPr>
              <a:t>Trait U = 1</a:t>
            </a:r>
            <a:br>
              <a:rPr b="1" lang="en" sz="1200">
                <a:solidFill>
                  <a:schemeClr val="dk1"/>
                </a:solidFill>
              </a:rPr>
            </a:br>
            <a:r>
              <a:rPr b="1" lang="en" sz="1200">
                <a:solidFill>
                  <a:schemeClr val="dk1"/>
                </a:solidFill>
              </a:rPr>
              <a:t>Trait P = 1 2 </a:t>
            </a:r>
            <a:endParaRPr b="1" sz="1200">
              <a:solidFill>
                <a:schemeClr val="dk1"/>
              </a:solidFill>
            </a:endParaRPr>
          </a:p>
          <a:p>
            <a:pPr indent="0" lvl="0" marL="0" rtl="1" algn="r">
              <a:spcBef>
                <a:spcPts val="0"/>
              </a:spcBef>
              <a:spcAft>
                <a:spcPts val="0"/>
              </a:spcAft>
              <a:buClr>
                <a:schemeClr val="dk1"/>
              </a:buClr>
              <a:buSzPts val="1100"/>
              <a:buFont typeface="Arial"/>
              <a:buNone/>
            </a:pPr>
            <a:r>
              <a:rPr b="1" lang="en" sz="1200">
                <a:solidFill>
                  <a:schemeClr val="dk1"/>
                </a:solidFill>
              </a:rPr>
              <a:t>=&gt; בדוגמא למעלה יש לי תכונה אחת מתאימה מתוך 2 ולכן אני דומה ב 50 אחוז</a:t>
            </a:r>
            <a:endParaRPr b="1" sz="1200">
              <a:solidFill>
                <a:schemeClr val="dk1"/>
              </a:solidFill>
            </a:endParaRPr>
          </a:p>
          <a:p>
            <a:pPr indent="0" lvl="0" marL="0" rtl="1" algn="r">
              <a:spcBef>
                <a:spcPts val="0"/>
              </a:spcBef>
              <a:spcAft>
                <a:spcPts val="0"/>
              </a:spcAft>
              <a:buClr>
                <a:schemeClr val="dk1"/>
              </a:buClr>
              <a:buSzPts val="1100"/>
              <a:buFont typeface="Arial"/>
              <a:buNone/>
            </a:pPr>
            <a:r>
              <a:t/>
            </a:r>
            <a:endParaRPr b="1" sz="1200">
              <a:solidFill>
                <a:schemeClr val="dk1"/>
              </a:solidFill>
            </a:endParaRPr>
          </a:p>
          <a:p>
            <a:pPr indent="0" lvl="0" marL="0" rtl="1" algn="r">
              <a:spcBef>
                <a:spcPts val="0"/>
              </a:spcBef>
              <a:spcAft>
                <a:spcPts val="0"/>
              </a:spcAft>
              <a:buClr>
                <a:schemeClr val="dk1"/>
              </a:buClr>
              <a:buSzPts val="1100"/>
              <a:buFont typeface="Arial"/>
              <a:buNone/>
            </a:pPr>
            <a:r>
              <a:t/>
            </a:r>
            <a:endParaRPr b="1" sz="1200">
              <a:solidFill>
                <a:schemeClr val="dk1"/>
              </a:solidFill>
            </a:endParaRPr>
          </a:p>
          <a:p>
            <a:pPr indent="0" lvl="0" marL="0" rtl="1" algn="r">
              <a:spcBef>
                <a:spcPts val="0"/>
              </a:spcBef>
              <a:spcAft>
                <a:spcPts val="0"/>
              </a:spcAft>
              <a:buClr>
                <a:schemeClr val="dk1"/>
              </a:buClr>
              <a:buSzPts val="1100"/>
              <a:buFont typeface="Arial"/>
              <a:buNone/>
            </a:pPr>
            <a:r>
              <a:t/>
            </a:r>
            <a:endParaRPr b="1"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d7b176e72_3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d7b176e72_3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sz="1200">
              <a:solidFill>
                <a:schemeClr val="dk1"/>
              </a:solidFill>
            </a:endParaRPr>
          </a:p>
          <a:p>
            <a:pPr indent="0" lvl="0" marL="0" rtl="1" algn="r">
              <a:spcBef>
                <a:spcPts val="0"/>
              </a:spcBef>
              <a:spcAft>
                <a:spcPts val="0"/>
              </a:spcAft>
              <a:buNone/>
            </a:pPr>
            <a:r>
              <a:rPr lang="en" sz="1200">
                <a:solidFill>
                  <a:schemeClr val="dk1"/>
                </a:solidFill>
              </a:rPr>
              <a:t>החלק הבסיסי בתהליך הבחירה הוא בחירה סטוכסטית מדור אחד כדי ליצור את הבסיס לדור הבא. הדרישה היא שלאנשים הכי חזקים יש סיכוי גדול יותר לשרוד מאשר לחלשים יותר. זה משכפל את הטבע בכך שלפרטים בכושר יש סיכוי טוב יותר להישרדות והם ימשיכו להרכיב את מאגר ההזדווגות לדור הבא. אנשים חלשים יותר אינם חסרי סיכוי. בטבע לאנשים כאלה יש קידוד גנטי שעשוי להיות שימושי לדורות הבאים.</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d7b176e72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d7b176e72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t/>
            </a:r>
            <a:endParaRPr b="1" sz="1600">
              <a:solidFill>
                <a:schemeClr val="dk1"/>
              </a:solidFill>
            </a:endParaRPr>
          </a:p>
          <a:p>
            <a:pPr indent="0" lvl="0" marL="0" rtl="1" algn="r">
              <a:spcBef>
                <a:spcPts val="0"/>
              </a:spcBef>
              <a:spcAft>
                <a:spcPts val="0"/>
              </a:spcAft>
              <a:buClr>
                <a:schemeClr val="dk1"/>
              </a:buClr>
              <a:buSzPts val="1100"/>
              <a:buFont typeface="Arial"/>
              <a:buNone/>
            </a:pPr>
            <a:r>
              <a:rPr b="1" lang="en" sz="1600">
                <a:solidFill>
                  <a:schemeClr val="dk1"/>
                </a:solidFill>
              </a:rPr>
              <a:t>מידול של  </a:t>
            </a:r>
            <a:r>
              <a:rPr b="1" lang="en">
                <a:solidFill>
                  <a:schemeClr val="dk1"/>
                </a:solidFill>
              </a:rPr>
              <a:t>Crossover</a:t>
            </a:r>
            <a:endParaRPr b="1" sz="1900">
              <a:solidFill>
                <a:srgbClr val="14192E"/>
              </a:solidFill>
              <a:latin typeface="Albert Sans"/>
              <a:ea typeface="Albert Sans"/>
              <a:cs typeface="Albert Sans"/>
              <a:sym typeface="Albert Sans"/>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d7b176e72_3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d7b176e72_3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t/>
            </a:r>
            <a:endParaRPr b="1" sz="1600">
              <a:solidFill>
                <a:schemeClr val="dk1"/>
              </a:solidFill>
            </a:endParaRPr>
          </a:p>
          <a:p>
            <a:pPr indent="0" lvl="0" marL="0" rtl="1" algn="r">
              <a:spcBef>
                <a:spcPts val="0"/>
              </a:spcBef>
              <a:spcAft>
                <a:spcPts val="0"/>
              </a:spcAft>
              <a:buClr>
                <a:schemeClr val="dk1"/>
              </a:buClr>
              <a:buSzPts val="1100"/>
              <a:buFont typeface="Arial"/>
              <a:buNone/>
            </a:pPr>
            <a:r>
              <a:rPr b="1" lang="en" sz="1600">
                <a:solidFill>
                  <a:schemeClr val="dk1"/>
                </a:solidFill>
              </a:rPr>
              <a:t>מידול של  </a:t>
            </a:r>
            <a:r>
              <a:rPr b="1" lang="en">
                <a:solidFill>
                  <a:schemeClr val="dk1"/>
                </a:solidFill>
              </a:rPr>
              <a:t>Mutation</a:t>
            </a:r>
            <a:endParaRPr b="1" sz="1900">
              <a:solidFill>
                <a:srgbClr val="14192E"/>
              </a:solidFill>
              <a:latin typeface="Albert Sans"/>
              <a:ea typeface="Albert Sans"/>
              <a:cs typeface="Albert Sans"/>
              <a:sym typeface="Albert Sans"/>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e1848c15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e1848c15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t/>
            </a:r>
            <a:endParaRPr b="1" sz="1600">
              <a:solidFill>
                <a:schemeClr val="dk1"/>
              </a:solidFill>
            </a:endParaRPr>
          </a:p>
          <a:p>
            <a:pPr indent="0" lvl="0" marL="0" rtl="1" algn="r">
              <a:spcBef>
                <a:spcPts val="0"/>
              </a:spcBef>
              <a:spcAft>
                <a:spcPts val="0"/>
              </a:spcAft>
              <a:buClr>
                <a:schemeClr val="dk1"/>
              </a:buClr>
              <a:buSzPts val="1100"/>
              <a:buFont typeface="Arial"/>
              <a:buNone/>
            </a:pPr>
            <a:r>
              <a:t/>
            </a:r>
            <a:endParaRPr b="1" sz="1900">
              <a:solidFill>
                <a:srgbClr val="14192E"/>
              </a:solidFill>
              <a:latin typeface="Albert Sans"/>
              <a:ea typeface="Albert Sans"/>
              <a:cs typeface="Albert Sans"/>
              <a:sym typeface="Albert Sans"/>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2e92e8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2e92e8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a:p>
            <a:pPr indent="0" lvl="0" marL="0" rtl="1" algn="r">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d7b176e7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d7b176e7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דניאל</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ff1dd12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ff1dd12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דניאל</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e802c39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de802c39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d7b176e72_3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d7b176e72_3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d7b176e72_3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d7b176e72_3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da767e2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dda767e2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br>
              <a:rPr b="1" lang="en"/>
            </a:br>
            <a:br>
              <a:rPr b="1" lang="en"/>
            </a:br>
            <a:endParaRPr b="1"/>
          </a:p>
          <a:p>
            <a:pPr indent="0" lvl="0" marL="0" rtl="1" algn="r">
              <a:spcBef>
                <a:spcPts val="0"/>
              </a:spcBef>
              <a:spcAft>
                <a:spcPts val="0"/>
              </a:spcAft>
              <a:buNone/>
            </a:pPr>
            <a:r>
              <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b="1" lang="en"/>
              <a:t>דניאל</a:t>
            </a:r>
            <a:endParaRPr b="1"/>
          </a:p>
          <a:p>
            <a:pPr indent="0" lvl="0" marL="0" rtl="1" algn="r">
              <a:spcBef>
                <a:spcPts val="0"/>
              </a:spcBef>
              <a:spcAft>
                <a:spcPts val="0"/>
              </a:spcAft>
              <a:buClr>
                <a:schemeClr val="dk1"/>
              </a:buClr>
              <a:buSzPts val="1100"/>
              <a:buFont typeface="Arial"/>
              <a:buNone/>
            </a:pPr>
            <a:r>
              <a:rPr lang="en"/>
              <a:t>חילוץ מידע - המידע לא מסודר ואין תבנית קבועה לחיפוש בפייסבוק.</a:t>
            </a:r>
            <a:endParaRPr/>
          </a:p>
          <a:p>
            <a:pPr indent="0" lvl="0" marL="0" rtl="1" algn="r">
              <a:spcBef>
                <a:spcPts val="0"/>
              </a:spcBef>
              <a:spcAft>
                <a:spcPts val="0"/>
              </a:spcAft>
              <a:buClr>
                <a:schemeClr val="dk1"/>
              </a:buClr>
              <a:buSzPts val="1100"/>
              <a:buFont typeface="Arial"/>
              <a:buNone/>
            </a:pPr>
            <a:r>
              <a:rPr lang="en"/>
              <a:t>מחקר - מציאת השאלון האידיאלי. ניתוח פסיכולוגי של אופי המתאים למקצועות.</a:t>
            </a:r>
            <a:endParaRPr/>
          </a:p>
          <a:p>
            <a:pPr indent="0" lvl="0" marL="0" rtl="1" algn="r">
              <a:spcBef>
                <a:spcPts val="0"/>
              </a:spcBef>
              <a:spcAft>
                <a:spcPts val="0"/>
              </a:spcAft>
              <a:buClr>
                <a:schemeClr val="dk1"/>
              </a:buClr>
              <a:buSzPts val="1100"/>
              <a:buFont typeface="Arial"/>
              <a:buNone/>
            </a:pPr>
            <a:r>
              <a:rPr lang="en"/>
              <a:t>עבודה מול לקוח - נעשה לראשונה, דורש סבלנות והצבת גבולות.</a:t>
            </a:r>
            <a:endParaRPr/>
          </a:p>
          <a:p>
            <a:pPr indent="0" lvl="0" marL="0" rtl="1" algn="r">
              <a:spcBef>
                <a:spcPts val="0"/>
              </a:spcBef>
              <a:spcAft>
                <a:spcPts val="0"/>
              </a:spcAft>
              <a:buNone/>
            </a:pPr>
            <a:r>
              <a:rPr lang="en"/>
              <a:t>כלי פיתוח- מה שתכננו לא בהכרח ייצא לפועל עקב אילוצי מערכת וכד'</a:t>
            </a:r>
            <a:endParaRPr/>
          </a:p>
          <a:p>
            <a:pPr indent="0" lvl="0" marL="0" rtl="1" algn="r">
              <a:spcBef>
                <a:spcPts val="0"/>
              </a:spcBef>
              <a:spcAft>
                <a:spcPts val="0"/>
              </a:spcAft>
              <a:buClr>
                <a:schemeClr val="dk1"/>
              </a:buClr>
              <a:buSzPts val="1100"/>
              <a:buFont typeface="Arial"/>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6f4a803e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6f4a803e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e802c39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e802c39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dedb8da8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dedb8da8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d7b176e7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d7b176e7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solidFill>
                  <a:schemeClr val="dk1"/>
                </a:solidFill>
              </a:rPr>
              <a:t>דניאל</a:t>
            </a:r>
            <a:br>
              <a:rPr lang="en"/>
            </a:br>
            <a:endParaRPr>
              <a:solidFill>
                <a:schemeClr val="dk1"/>
              </a:solidFill>
            </a:endParaRPr>
          </a:p>
          <a:p>
            <a:pPr indent="0" lvl="0" marL="0" rtl="1" algn="r">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d7b176e72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d7b176e72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b="1" lang="en">
                <a:solidFill>
                  <a:schemeClr val="dk1"/>
                </a:solidFill>
                <a:highlight>
                  <a:schemeClr val="lt1"/>
                </a:highlight>
              </a:rPr>
              <a:t>בן</a:t>
            </a:r>
            <a:endParaRPr b="1">
              <a:highlight>
                <a:schemeClr val="lt1"/>
              </a:highlight>
            </a:endParaRPr>
          </a:p>
          <a:p>
            <a:pPr indent="0" lvl="0" marL="0" rtl="1" algn="r">
              <a:spcBef>
                <a:spcPts val="0"/>
              </a:spcBef>
              <a:spcAft>
                <a:spcPts val="0"/>
              </a:spcAft>
              <a:buClr>
                <a:schemeClr val="dk1"/>
              </a:buClr>
              <a:buSzPts val="1100"/>
              <a:buFont typeface="Arial"/>
              <a:buNone/>
            </a:pPr>
            <a:r>
              <a:t/>
            </a:r>
            <a:endParaRPr b="1">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e802c394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e802c394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b="1" lang="en">
                <a:solidFill>
                  <a:schemeClr val="dk1"/>
                </a:solidFill>
                <a:highlight>
                  <a:schemeClr val="lt1"/>
                </a:highlight>
              </a:rPr>
              <a:t>בן</a:t>
            </a:r>
            <a:endParaRPr b="1">
              <a:highlight>
                <a:schemeClr val="lt1"/>
              </a:highlight>
            </a:endParaRPr>
          </a:p>
          <a:p>
            <a:pPr indent="0" lvl="0" marL="0" rtl="1" algn="r">
              <a:spcBef>
                <a:spcPts val="0"/>
              </a:spcBef>
              <a:spcAft>
                <a:spcPts val="0"/>
              </a:spcAft>
              <a:buClr>
                <a:schemeClr val="dk1"/>
              </a:buClr>
              <a:buSzPts val="1100"/>
              <a:buFont typeface="Arial"/>
              <a:buNone/>
            </a:pPr>
            <a:r>
              <a:t/>
            </a:r>
            <a:endParaRPr b="1">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d7b176e72_3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d7b176e72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a:p>
            <a:pPr indent="0" lvl="0" marL="0" rtl="1" algn="r">
              <a:spcBef>
                <a:spcPts val="0"/>
              </a:spcBef>
              <a:spcAft>
                <a:spcPts val="0"/>
              </a:spcAft>
              <a:buNone/>
            </a:pPr>
            <a:r>
              <a:rPr b="1" lang="en"/>
              <a:t>חשוב להדגיש:</a:t>
            </a:r>
            <a:r>
              <a:rPr lang="en"/>
              <a:t> </a:t>
            </a:r>
            <a:r>
              <a:rPr lang="en"/>
              <a:t>סקירה על אן רו והתאוריה שלה. היא הודחקה לחלוטין בגלל היותה אישה, ולמזלנו אלחנן מאיר תרגם את השאלון שפיתחה, וכך בישראל השאלון הזה הופץ</a:t>
            </a:r>
            <a:br>
              <a:rPr lang="en"/>
            </a:br>
            <a:br>
              <a:rPr lang="en"/>
            </a:br>
            <a:r>
              <a:rPr lang="en"/>
              <a:t>BigFive: psychological model that describes five broad dimensions of personality, These traits are believed to be relatively stable throughout an individual's lifetime</a:t>
            </a:r>
            <a:br>
              <a:rPr lang="en"/>
            </a:br>
            <a:br>
              <a:rPr lang="en"/>
            </a:br>
            <a:r>
              <a:rPr lang="en"/>
              <a:t>HOLLAND: Some refer to these as Holland Codes or RIASEC. People of the same personality type working together create a work environment that fits their type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d7b176e72_3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d7b176e72_3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דניאל</a:t>
            </a:r>
            <a:br>
              <a:rPr lang="en"/>
            </a:br>
            <a:br>
              <a:rPr lang="en"/>
            </a:br>
            <a:br>
              <a:rPr lang="en"/>
            </a:br>
            <a:br>
              <a:rPr lang="en"/>
            </a:br>
            <a:br>
              <a:rPr lang="en"/>
            </a:b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d7b176e72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d7b176e72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דניאל</a:t>
            </a:r>
            <a:endParaRPr b="1"/>
          </a:p>
          <a:p>
            <a:pPr indent="0" lvl="0" marL="0" rtl="1" algn="r">
              <a:spcBef>
                <a:spcPts val="0"/>
              </a:spcBef>
              <a:spcAft>
                <a:spcPts val="0"/>
              </a:spcAft>
              <a:buNone/>
            </a:pPr>
            <a:r>
              <a:rPr lang="en"/>
              <a:t>לסדר את כל המידע שיש בקבוצת הפייסבוק </a:t>
            </a:r>
            <a:endParaRPr/>
          </a:p>
          <a:p>
            <a:pPr indent="0" lvl="0" marL="0" rtl="1" algn="r">
              <a:spcBef>
                <a:spcPts val="0"/>
              </a:spcBef>
              <a:spcAft>
                <a:spcPts val="0"/>
              </a:spcAft>
              <a:buClr>
                <a:schemeClr val="dk1"/>
              </a:buClr>
              <a:buSzPts val="1100"/>
              <a:buFont typeface="Arial"/>
              <a:buNone/>
            </a:pPr>
            <a:r>
              <a:rPr lang="en"/>
              <a:t>הנגשת קבוצת הפייסבוק ואי הסדר לאתר מסודר, נוח ונגיש למשתמשים.</a:t>
            </a:r>
            <a:endParaRPr/>
          </a:p>
          <a:p>
            <a:pPr indent="0" lvl="0" marL="0" rtl="1" algn="r">
              <a:spcBef>
                <a:spcPts val="0"/>
              </a:spcBef>
              <a:spcAft>
                <a:spcPts val="0"/>
              </a:spcAft>
              <a:buClr>
                <a:schemeClr val="dk1"/>
              </a:buClr>
              <a:buSzPts val="1100"/>
              <a:buFont typeface="Arial"/>
              <a:buNone/>
            </a:pPr>
            <a:r>
              <a:rPr lang="en"/>
              <a:t>ניתוח תכונות אופי של משתמש בצורה הטובה ביותר</a:t>
            </a:r>
            <a:endParaRPr/>
          </a:p>
          <a:p>
            <a:pPr indent="0" lvl="0" marL="0" rtl="1" algn="r">
              <a:spcBef>
                <a:spcPts val="0"/>
              </a:spcBef>
              <a:spcAft>
                <a:spcPts val="0"/>
              </a:spcAft>
              <a:buClr>
                <a:schemeClr val="dk1"/>
              </a:buClr>
              <a:buSzPts val="1100"/>
              <a:buFont typeface="Arial"/>
              <a:buNone/>
            </a:pPr>
            <a:r>
              <a:rPr lang="en"/>
              <a:t>ניתוח תכונות אופי הנדרשות למקצוע</a:t>
            </a:r>
            <a:endParaRPr/>
          </a:p>
          <a:p>
            <a:pPr indent="0" lvl="0" marL="0" rtl="1" algn="r">
              <a:spcBef>
                <a:spcPts val="0"/>
              </a:spcBef>
              <a:spcAft>
                <a:spcPts val="0"/>
              </a:spcAft>
              <a:buNone/>
            </a:pPr>
            <a:r>
              <a:rPr lang="en"/>
              <a:t>התאמה מקסימלית בין תכונות אופי למקצועות אפשריים באמצעות אלגוריתם גנטי </a:t>
            </a:r>
            <a:r>
              <a:rPr b="1" lang="en"/>
              <a:t>– לוודא תרגום של האנגלית</a:t>
            </a:r>
            <a:endParaRPr b="1"/>
          </a:p>
          <a:p>
            <a:pPr indent="0" lvl="0" marL="0" rtl="1" algn="r">
              <a:spcBef>
                <a:spcPts val="0"/>
              </a:spcBef>
              <a:spcAft>
                <a:spcPts val="0"/>
              </a:spcAft>
              <a:buClr>
                <a:schemeClr val="dk1"/>
              </a:buClr>
              <a:buSzPts val="1100"/>
              <a:buFont typeface="Arial"/>
              <a:buNone/>
            </a:pPr>
            <a:r>
              <a:rPr lang="en"/>
              <a:t>לתת למנהל יכולות שליטה על המקצועות באתר, משתמשים, </a:t>
            </a:r>
            <a:r>
              <a:rPr lang="en"/>
              <a:t>פורומים</a:t>
            </a:r>
            <a:r>
              <a:rPr lang="en"/>
              <a:t> והעלאת פוסטים</a:t>
            </a:r>
            <a:endParaRPr/>
          </a:p>
          <a:p>
            <a:pPr indent="0" lvl="0" marL="0" rtl="1" algn="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sz="1400">
                <a:solidFill>
                  <a:srgbClr val="14192E"/>
                </a:solidFill>
                <a:latin typeface="Albert Sans"/>
                <a:ea typeface="Albert Sans"/>
                <a:cs typeface="Albert Sans"/>
                <a:sym typeface="Albert Sans"/>
              </a:rPr>
              <a: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d7b176e72_3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d7b176e72_3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t>בן</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toryset.com/"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6200" y="-76204"/>
            <a:ext cx="9296392" cy="5320028"/>
            <a:chOff x="-76200" y="-76204"/>
            <a:chExt cx="9296392" cy="5320028"/>
          </a:xfrm>
        </p:grpSpPr>
        <p:sp>
          <p:nvSpPr>
            <p:cNvPr id="11" name="Google Shape;11;p2"/>
            <p:cNvSpPr/>
            <p:nvPr/>
          </p:nvSpPr>
          <p:spPr>
            <a:xfrm rot="-236">
              <a:off x="-76200" y="-76149"/>
              <a:ext cx="1601982" cy="1287551"/>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6943425" y="4555416"/>
              <a:ext cx="2276767" cy="688408"/>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713225" y="851925"/>
            <a:ext cx="3453600" cy="2730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b="0" sz="8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4" name="Google Shape;14;p2"/>
          <p:cNvSpPr txBox="1"/>
          <p:nvPr>
            <p:ph idx="1" type="subTitle"/>
          </p:nvPr>
        </p:nvSpPr>
        <p:spPr>
          <a:xfrm>
            <a:off x="713225" y="3600363"/>
            <a:ext cx="3090600" cy="6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 name="Google Shape;15;p2"/>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grpSp>
        <p:nvGrpSpPr>
          <p:cNvPr id="63" name="Google Shape;63;p11"/>
          <p:cNvGrpSpPr/>
          <p:nvPr/>
        </p:nvGrpSpPr>
        <p:grpSpPr>
          <a:xfrm>
            <a:off x="6393031" y="-930156"/>
            <a:ext cx="4357186" cy="6097780"/>
            <a:chOff x="6393031" y="-930156"/>
            <a:chExt cx="4357186" cy="6097780"/>
          </a:xfrm>
        </p:grpSpPr>
        <p:sp>
          <p:nvSpPr>
            <p:cNvPr id="64" name="Google Shape;64;p11"/>
            <p:cNvSpPr/>
            <p:nvPr/>
          </p:nvSpPr>
          <p:spPr>
            <a:xfrm flipH="1" rot="817281">
              <a:off x="6622955" y="-626363"/>
              <a:ext cx="2853816" cy="2293681"/>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rot="10800000">
              <a:off x="8473450" y="4479216"/>
              <a:ext cx="2276767" cy="688408"/>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1"/>
          <p:cNvSpPr txBox="1"/>
          <p:nvPr>
            <p:ph type="ctrTitle"/>
          </p:nvPr>
        </p:nvSpPr>
        <p:spPr>
          <a:xfrm>
            <a:off x="713225" y="1426088"/>
            <a:ext cx="3858900" cy="15822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b="0" sz="5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67" name="Google Shape;67;p11"/>
          <p:cNvSpPr txBox="1"/>
          <p:nvPr>
            <p:ph idx="1" type="subTitle"/>
          </p:nvPr>
        </p:nvSpPr>
        <p:spPr>
          <a:xfrm>
            <a:off x="713225" y="3026213"/>
            <a:ext cx="2544300" cy="6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 name="Google Shape;68;p11"/>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9" name="Shape 69"/>
        <p:cNvGrpSpPr/>
        <p:nvPr/>
      </p:nvGrpSpPr>
      <p:grpSpPr>
        <a:xfrm>
          <a:off x="0" y="0"/>
          <a:ext cx="0" cy="0"/>
          <a:chOff x="0" y="0"/>
          <a:chExt cx="0" cy="0"/>
        </a:xfrm>
      </p:grpSpPr>
      <p:sp>
        <p:nvSpPr>
          <p:cNvPr id="70" name="Google Shape;70;p12"/>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1" name="Shape 71"/>
        <p:cNvGrpSpPr/>
        <p:nvPr/>
      </p:nvGrpSpPr>
      <p:grpSpPr>
        <a:xfrm>
          <a:off x="0" y="0"/>
          <a:ext cx="0" cy="0"/>
          <a:chOff x="0" y="0"/>
          <a:chExt cx="0" cy="0"/>
        </a:xfrm>
      </p:grpSpPr>
      <p:sp>
        <p:nvSpPr>
          <p:cNvPr id="72" name="Google Shape;72;p13"/>
          <p:cNvSpPr/>
          <p:nvPr/>
        </p:nvSpPr>
        <p:spPr>
          <a:xfrm flipH="1">
            <a:off x="8006717"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rot="4759276">
            <a:off x="-723717" y="3578580"/>
            <a:ext cx="2132074" cy="1617683"/>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ctrTitle"/>
          </p:nvPr>
        </p:nvSpPr>
        <p:spPr>
          <a:xfrm>
            <a:off x="713225" y="539500"/>
            <a:ext cx="7717500" cy="4776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5" name="Google Shape;75;p13"/>
          <p:cNvSpPr txBox="1"/>
          <p:nvPr>
            <p:ph idx="1" type="subTitle"/>
          </p:nvPr>
        </p:nvSpPr>
        <p:spPr>
          <a:xfrm flipH="1">
            <a:off x="1265338" y="1422625"/>
            <a:ext cx="2249400" cy="515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76" name="Google Shape;76;p13"/>
          <p:cNvSpPr txBox="1"/>
          <p:nvPr>
            <p:ph idx="2" type="subTitle"/>
          </p:nvPr>
        </p:nvSpPr>
        <p:spPr>
          <a:xfrm flipH="1">
            <a:off x="1265338" y="1851252"/>
            <a:ext cx="2245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 name="Google Shape;77;p13"/>
          <p:cNvSpPr txBox="1"/>
          <p:nvPr>
            <p:ph hasCustomPrompt="1" idx="3" type="title"/>
          </p:nvPr>
        </p:nvSpPr>
        <p:spPr>
          <a:xfrm flipH="1">
            <a:off x="3587038" y="1422625"/>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8" name="Google Shape;78;p13"/>
          <p:cNvSpPr txBox="1"/>
          <p:nvPr>
            <p:ph idx="4" type="subTitle"/>
          </p:nvPr>
        </p:nvSpPr>
        <p:spPr>
          <a:xfrm flipH="1">
            <a:off x="1265338" y="2514900"/>
            <a:ext cx="2249400" cy="515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79" name="Google Shape;79;p13"/>
          <p:cNvSpPr txBox="1"/>
          <p:nvPr>
            <p:ph idx="5" type="subTitle"/>
          </p:nvPr>
        </p:nvSpPr>
        <p:spPr>
          <a:xfrm flipH="1">
            <a:off x="1265338" y="2943527"/>
            <a:ext cx="2245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0" name="Google Shape;80;p13"/>
          <p:cNvSpPr txBox="1"/>
          <p:nvPr>
            <p:ph hasCustomPrompt="1" idx="6" type="title"/>
          </p:nvPr>
        </p:nvSpPr>
        <p:spPr>
          <a:xfrm flipH="1">
            <a:off x="3587038" y="2514900"/>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1" name="Google Shape;81;p13"/>
          <p:cNvSpPr txBox="1"/>
          <p:nvPr>
            <p:ph idx="7" type="subTitle"/>
          </p:nvPr>
        </p:nvSpPr>
        <p:spPr>
          <a:xfrm flipH="1">
            <a:off x="1265338" y="3607175"/>
            <a:ext cx="2249400" cy="515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82" name="Google Shape;82;p13"/>
          <p:cNvSpPr txBox="1"/>
          <p:nvPr>
            <p:ph idx="8" type="subTitle"/>
          </p:nvPr>
        </p:nvSpPr>
        <p:spPr>
          <a:xfrm flipH="1">
            <a:off x="1265338" y="4035802"/>
            <a:ext cx="2245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3" name="Google Shape;83;p13"/>
          <p:cNvSpPr txBox="1"/>
          <p:nvPr>
            <p:ph hasCustomPrompt="1" idx="9" type="title"/>
          </p:nvPr>
        </p:nvSpPr>
        <p:spPr>
          <a:xfrm flipH="1">
            <a:off x="3587038" y="3607175"/>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4" name="Google Shape;84;p13"/>
          <p:cNvSpPr txBox="1"/>
          <p:nvPr>
            <p:ph idx="13" type="subTitle"/>
          </p:nvPr>
        </p:nvSpPr>
        <p:spPr>
          <a:xfrm>
            <a:off x="5629238" y="1422625"/>
            <a:ext cx="2249400" cy="51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85" name="Google Shape;85;p13"/>
          <p:cNvSpPr txBox="1"/>
          <p:nvPr>
            <p:ph idx="14" type="subTitle"/>
          </p:nvPr>
        </p:nvSpPr>
        <p:spPr>
          <a:xfrm>
            <a:off x="5633138" y="1851252"/>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6" name="Google Shape;86;p13"/>
          <p:cNvSpPr txBox="1"/>
          <p:nvPr>
            <p:ph hasCustomPrompt="1" idx="15" type="title"/>
          </p:nvPr>
        </p:nvSpPr>
        <p:spPr>
          <a:xfrm>
            <a:off x="4642538" y="1422625"/>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7" name="Google Shape;87;p13"/>
          <p:cNvSpPr txBox="1"/>
          <p:nvPr>
            <p:ph idx="16" type="subTitle"/>
          </p:nvPr>
        </p:nvSpPr>
        <p:spPr>
          <a:xfrm>
            <a:off x="5629238" y="2514900"/>
            <a:ext cx="2249400" cy="51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88" name="Google Shape;88;p13"/>
          <p:cNvSpPr txBox="1"/>
          <p:nvPr>
            <p:ph idx="17" type="subTitle"/>
          </p:nvPr>
        </p:nvSpPr>
        <p:spPr>
          <a:xfrm>
            <a:off x="5633138" y="2943527"/>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9" name="Google Shape;89;p13"/>
          <p:cNvSpPr txBox="1"/>
          <p:nvPr>
            <p:ph hasCustomPrompt="1" idx="18" type="title"/>
          </p:nvPr>
        </p:nvSpPr>
        <p:spPr>
          <a:xfrm>
            <a:off x="4642538" y="2514900"/>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0" name="Google Shape;90;p13"/>
          <p:cNvSpPr txBox="1"/>
          <p:nvPr>
            <p:ph idx="19" type="subTitle"/>
          </p:nvPr>
        </p:nvSpPr>
        <p:spPr>
          <a:xfrm>
            <a:off x="5629238" y="3607175"/>
            <a:ext cx="2249400" cy="51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91" name="Google Shape;91;p13"/>
          <p:cNvSpPr txBox="1"/>
          <p:nvPr>
            <p:ph idx="20" type="subTitle"/>
          </p:nvPr>
        </p:nvSpPr>
        <p:spPr>
          <a:xfrm>
            <a:off x="5633138" y="4035802"/>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92" name="Google Shape;92;p13"/>
          <p:cNvSpPr txBox="1"/>
          <p:nvPr>
            <p:ph hasCustomPrompt="1" idx="21" type="title"/>
          </p:nvPr>
        </p:nvSpPr>
        <p:spPr>
          <a:xfrm>
            <a:off x="4642538" y="3607175"/>
            <a:ext cx="914400" cy="100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b="0" sz="5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3" name="Google Shape;93;p13"/>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94" name="Shape 94"/>
        <p:cNvGrpSpPr/>
        <p:nvPr/>
      </p:nvGrpSpPr>
      <p:grpSpPr>
        <a:xfrm>
          <a:off x="0" y="0"/>
          <a:ext cx="0" cy="0"/>
          <a:chOff x="0" y="0"/>
          <a:chExt cx="0" cy="0"/>
        </a:xfrm>
      </p:grpSpPr>
      <p:sp>
        <p:nvSpPr>
          <p:cNvPr id="95" name="Google Shape;95;p14"/>
          <p:cNvSpPr/>
          <p:nvPr/>
        </p:nvSpPr>
        <p:spPr>
          <a:xfrm flipH="1">
            <a:off x="8006717"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flipH="1" rot="4759276">
            <a:off x="-723717" y="3578580"/>
            <a:ext cx="2132074" cy="1617683"/>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ctr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4"/>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99" name="Shape 99"/>
        <p:cNvGrpSpPr/>
        <p:nvPr/>
      </p:nvGrpSpPr>
      <p:grpSpPr>
        <a:xfrm>
          <a:off x="0" y="0"/>
          <a:ext cx="0" cy="0"/>
          <a:chOff x="0" y="0"/>
          <a:chExt cx="0" cy="0"/>
        </a:xfrm>
      </p:grpSpPr>
      <p:sp>
        <p:nvSpPr>
          <p:cNvPr id="100" name="Google Shape;100;p15"/>
          <p:cNvSpPr txBox="1"/>
          <p:nvPr>
            <p:ph idx="1" type="subTitle"/>
          </p:nvPr>
        </p:nvSpPr>
        <p:spPr>
          <a:xfrm flipH="1">
            <a:off x="713224" y="3567200"/>
            <a:ext cx="4542600" cy="51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101" name="Google Shape;101;p15"/>
          <p:cNvSpPr txBox="1"/>
          <p:nvPr>
            <p:ph idx="2" type="subTitle"/>
          </p:nvPr>
        </p:nvSpPr>
        <p:spPr>
          <a:xfrm flipH="1">
            <a:off x="717475" y="1060913"/>
            <a:ext cx="4542600" cy="244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400"/>
              <a:buNone/>
              <a:defRPr sz="30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grpSp>
        <p:nvGrpSpPr>
          <p:cNvPr id="102" name="Google Shape;102;p15"/>
          <p:cNvGrpSpPr/>
          <p:nvPr/>
        </p:nvGrpSpPr>
        <p:grpSpPr>
          <a:xfrm>
            <a:off x="-76200" y="-76204"/>
            <a:ext cx="10826417" cy="5295903"/>
            <a:chOff x="-76200" y="-76204"/>
            <a:chExt cx="10826417" cy="5295903"/>
          </a:xfrm>
        </p:grpSpPr>
        <p:sp>
          <p:nvSpPr>
            <p:cNvPr id="103" name="Google Shape;103;p15"/>
            <p:cNvSpPr/>
            <p:nvPr/>
          </p:nvSpPr>
          <p:spPr>
            <a:xfrm flipH="1" rot="10800000">
              <a:off x="8473450" y="4531291"/>
              <a:ext cx="2276767" cy="688408"/>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236">
              <a:off x="-76200" y="-76149"/>
              <a:ext cx="1601982" cy="1287551"/>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06" name="Shape 106"/>
        <p:cNvGrpSpPr/>
        <p:nvPr/>
      </p:nvGrpSpPr>
      <p:grpSpPr>
        <a:xfrm>
          <a:off x="0" y="0"/>
          <a:ext cx="0" cy="0"/>
          <a:chOff x="0" y="0"/>
          <a:chExt cx="0" cy="0"/>
        </a:xfrm>
      </p:grpSpPr>
      <p:sp>
        <p:nvSpPr>
          <p:cNvPr id="107" name="Google Shape;107;p16"/>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ctrTitle"/>
          </p:nvPr>
        </p:nvSpPr>
        <p:spPr>
          <a:xfrm>
            <a:off x="713225" y="539500"/>
            <a:ext cx="7717500" cy="461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0" name="Google Shape;110;p16"/>
          <p:cNvSpPr txBox="1"/>
          <p:nvPr>
            <p:ph idx="1" type="subTitle"/>
          </p:nvPr>
        </p:nvSpPr>
        <p:spPr>
          <a:xfrm flipH="1">
            <a:off x="2488353" y="1413750"/>
            <a:ext cx="5052900" cy="51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11" name="Google Shape;111;p16"/>
          <p:cNvSpPr txBox="1"/>
          <p:nvPr>
            <p:ph idx="2" type="subTitle"/>
          </p:nvPr>
        </p:nvSpPr>
        <p:spPr>
          <a:xfrm flipH="1">
            <a:off x="2496775" y="1842372"/>
            <a:ext cx="5044500" cy="81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Font typeface="Anaheim"/>
              <a:buChar char="●"/>
              <a:defRPr>
                <a:solidFill>
                  <a:schemeClr val="dk1"/>
                </a:solidFill>
              </a:defRPr>
            </a:lvl1pPr>
            <a:lvl2pPr lvl="1" rtl="0">
              <a:spcBef>
                <a:spcPts val="0"/>
              </a:spcBef>
              <a:spcAft>
                <a:spcPts val="0"/>
              </a:spcAft>
              <a:buClr>
                <a:srgbClr val="191919"/>
              </a:buClr>
              <a:buSzPts val="1400"/>
              <a:buFont typeface="Arial"/>
              <a:buChar char="○"/>
              <a:defRPr>
                <a:solidFill>
                  <a:schemeClr val="dk1"/>
                </a:solidFill>
              </a:defRPr>
            </a:lvl2pPr>
            <a:lvl3pPr lvl="2" rtl="0">
              <a:spcBef>
                <a:spcPts val="0"/>
              </a:spcBef>
              <a:spcAft>
                <a:spcPts val="0"/>
              </a:spcAft>
              <a:buClr>
                <a:srgbClr val="191919"/>
              </a:buClr>
              <a:buSzPts val="1400"/>
              <a:buFont typeface="Arial"/>
              <a:buChar char="■"/>
              <a:defRPr>
                <a:solidFill>
                  <a:schemeClr val="dk1"/>
                </a:solidFill>
              </a:defRPr>
            </a:lvl3pPr>
            <a:lvl4pPr lvl="3" rtl="0">
              <a:spcBef>
                <a:spcPts val="0"/>
              </a:spcBef>
              <a:spcAft>
                <a:spcPts val="0"/>
              </a:spcAft>
              <a:buClr>
                <a:srgbClr val="191919"/>
              </a:buClr>
              <a:buSzPts val="1400"/>
              <a:buFont typeface="Arial"/>
              <a:buChar char="●"/>
              <a:defRPr>
                <a:solidFill>
                  <a:schemeClr val="dk1"/>
                </a:solidFill>
              </a:defRPr>
            </a:lvl4pPr>
            <a:lvl5pPr lvl="4" rtl="0">
              <a:spcBef>
                <a:spcPts val="0"/>
              </a:spcBef>
              <a:spcAft>
                <a:spcPts val="0"/>
              </a:spcAft>
              <a:buClr>
                <a:srgbClr val="191919"/>
              </a:buClr>
              <a:buSzPts val="1400"/>
              <a:buFont typeface="Arial"/>
              <a:buChar char="○"/>
              <a:defRPr>
                <a:solidFill>
                  <a:schemeClr val="dk1"/>
                </a:solidFill>
              </a:defRPr>
            </a:lvl5pPr>
            <a:lvl6pPr lvl="5" rtl="0">
              <a:spcBef>
                <a:spcPts val="0"/>
              </a:spcBef>
              <a:spcAft>
                <a:spcPts val="0"/>
              </a:spcAft>
              <a:buClr>
                <a:srgbClr val="191919"/>
              </a:buClr>
              <a:buSzPts val="1400"/>
              <a:buFont typeface="Arial"/>
              <a:buChar char="■"/>
              <a:defRPr>
                <a:solidFill>
                  <a:schemeClr val="dk1"/>
                </a:solidFill>
              </a:defRPr>
            </a:lvl6pPr>
            <a:lvl7pPr lvl="6" rtl="0">
              <a:spcBef>
                <a:spcPts val="0"/>
              </a:spcBef>
              <a:spcAft>
                <a:spcPts val="0"/>
              </a:spcAft>
              <a:buClr>
                <a:srgbClr val="191919"/>
              </a:buClr>
              <a:buSzPts val="1400"/>
              <a:buFont typeface="Arial"/>
              <a:buChar char="●"/>
              <a:defRPr>
                <a:solidFill>
                  <a:schemeClr val="dk1"/>
                </a:solidFill>
              </a:defRPr>
            </a:lvl7pPr>
            <a:lvl8pPr lvl="7" rtl="0">
              <a:spcBef>
                <a:spcPts val="0"/>
              </a:spcBef>
              <a:spcAft>
                <a:spcPts val="0"/>
              </a:spcAft>
              <a:buClr>
                <a:srgbClr val="191919"/>
              </a:buClr>
              <a:buSzPts val="1400"/>
              <a:buFont typeface="Arial"/>
              <a:buChar char="○"/>
              <a:defRPr>
                <a:solidFill>
                  <a:schemeClr val="dk1"/>
                </a:solidFill>
              </a:defRPr>
            </a:lvl8pPr>
            <a:lvl9pPr lvl="8" rtl="0">
              <a:spcBef>
                <a:spcPts val="0"/>
              </a:spcBef>
              <a:spcAft>
                <a:spcPts val="0"/>
              </a:spcAft>
              <a:buClr>
                <a:srgbClr val="191919"/>
              </a:buClr>
              <a:buSzPts val="1400"/>
              <a:buFont typeface="Arial"/>
              <a:buChar char="■"/>
              <a:defRPr>
                <a:solidFill>
                  <a:schemeClr val="dk1"/>
                </a:solidFill>
              </a:defRPr>
            </a:lvl9pPr>
          </a:lstStyle>
          <a:p/>
        </p:txBody>
      </p:sp>
      <p:sp>
        <p:nvSpPr>
          <p:cNvPr id="112" name="Google Shape;112;p16"/>
          <p:cNvSpPr txBox="1"/>
          <p:nvPr>
            <p:ph idx="3" type="subTitle"/>
          </p:nvPr>
        </p:nvSpPr>
        <p:spPr>
          <a:xfrm flipH="1">
            <a:off x="2488353" y="2754000"/>
            <a:ext cx="5052900" cy="51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13" name="Google Shape;113;p16"/>
          <p:cNvSpPr txBox="1"/>
          <p:nvPr>
            <p:ph idx="4" type="subTitle"/>
          </p:nvPr>
        </p:nvSpPr>
        <p:spPr>
          <a:xfrm flipH="1">
            <a:off x="2496775" y="3182627"/>
            <a:ext cx="5044500" cy="14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Font typeface="Anaheim"/>
              <a:buChar char="●"/>
              <a:defRPr>
                <a:solidFill>
                  <a:schemeClr val="dk1"/>
                </a:solidFill>
              </a:defRPr>
            </a:lvl1pPr>
            <a:lvl2pPr lvl="1" rtl="0">
              <a:spcBef>
                <a:spcPts val="0"/>
              </a:spcBef>
              <a:spcAft>
                <a:spcPts val="0"/>
              </a:spcAft>
              <a:buClr>
                <a:srgbClr val="191919"/>
              </a:buClr>
              <a:buSzPts val="1400"/>
              <a:buFont typeface="Arial"/>
              <a:buChar char="○"/>
              <a:defRPr>
                <a:solidFill>
                  <a:schemeClr val="dk1"/>
                </a:solidFill>
              </a:defRPr>
            </a:lvl2pPr>
            <a:lvl3pPr lvl="2" rtl="0">
              <a:spcBef>
                <a:spcPts val="0"/>
              </a:spcBef>
              <a:spcAft>
                <a:spcPts val="0"/>
              </a:spcAft>
              <a:buClr>
                <a:srgbClr val="191919"/>
              </a:buClr>
              <a:buSzPts val="1400"/>
              <a:buFont typeface="Arial"/>
              <a:buChar char="■"/>
              <a:defRPr>
                <a:solidFill>
                  <a:schemeClr val="dk1"/>
                </a:solidFill>
              </a:defRPr>
            </a:lvl3pPr>
            <a:lvl4pPr lvl="3" rtl="0">
              <a:spcBef>
                <a:spcPts val="0"/>
              </a:spcBef>
              <a:spcAft>
                <a:spcPts val="0"/>
              </a:spcAft>
              <a:buClr>
                <a:srgbClr val="191919"/>
              </a:buClr>
              <a:buSzPts val="1400"/>
              <a:buFont typeface="Arial"/>
              <a:buChar char="●"/>
              <a:defRPr>
                <a:solidFill>
                  <a:schemeClr val="dk1"/>
                </a:solidFill>
              </a:defRPr>
            </a:lvl4pPr>
            <a:lvl5pPr lvl="4" rtl="0">
              <a:spcBef>
                <a:spcPts val="0"/>
              </a:spcBef>
              <a:spcAft>
                <a:spcPts val="0"/>
              </a:spcAft>
              <a:buClr>
                <a:srgbClr val="191919"/>
              </a:buClr>
              <a:buSzPts val="1400"/>
              <a:buFont typeface="Arial"/>
              <a:buChar char="○"/>
              <a:defRPr>
                <a:solidFill>
                  <a:schemeClr val="dk1"/>
                </a:solidFill>
              </a:defRPr>
            </a:lvl5pPr>
            <a:lvl6pPr lvl="5" rtl="0">
              <a:spcBef>
                <a:spcPts val="0"/>
              </a:spcBef>
              <a:spcAft>
                <a:spcPts val="0"/>
              </a:spcAft>
              <a:buClr>
                <a:srgbClr val="191919"/>
              </a:buClr>
              <a:buSzPts val="1400"/>
              <a:buFont typeface="Arial"/>
              <a:buChar char="■"/>
              <a:defRPr>
                <a:solidFill>
                  <a:schemeClr val="dk1"/>
                </a:solidFill>
              </a:defRPr>
            </a:lvl6pPr>
            <a:lvl7pPr lvl="6" rtl="0">
              <a:spcBef>
                <a:spcPts val="0"/>
              </a:spcBef>
              <a:spcAft>
                <a:spcPts val="0"/>
              </a:spcAft>
              <a:buClr>
                <a:srgbClr val="191919"/>
              </a:buClr>
              <a:buSzPts val="1400"/>
              <a:buFont typeface="Arial"/>
              <a:buChar char="●"/>
              <a:defRPr>
                <a:solidFill>
                  <a:schemeClr val="dk1"/>
                </a:solidFill>
              </a:defRPr>
            </a:lvl7pPr>
            <a:lvl8pPr lvl="7" rtl="0">
              <a:spcBef>
                <a:spcPts val="0"/>
              </a:spcBef>
              <a:spcAft>
                <a:spcPts val="0"/>
              </a:spcAft>
              <a:buClr>
                <a:srgbClr val="191919"/>
              </a:buClr>
              <a:buSzPts val="1400"/>
              <a:buFont typeface="Arial"/>
              <a:buChar char="○"/>
              <a:defRPr>
                <a:solidFill>
                  <a:schemeClr val="dk1"/>
                </a:solidFill>
              </a:defRPr>
            </a:lvl8pPr>
            <a:lvl9pPr lvl="8" rtl="0">
              <a:spcBef>
                <a:spcPts val="0"/>
              </a:spcBef>
              <a:spcAft>
                <a:spcPts val="0"/>
              </a:spcAft>
              <a:buClr>
                <a:srgbClr val="191919"/>
              </a:buClr>
              <a:buSzPts val="1400"/>
              <a:buFont typeface="Arial"/>
              <a:buChar char="■"/>
              <a:defRPr>
                <a:solidFill>
                  <a:schemeClr val="dk1"/>
                </a:solidFill>
              </a:defRPr>
            </a:lvl9pPr>
          </a:lstStyle>
          <a:p/>
        </p:txBody>
      </p:sp>
      <p:sp>
        <p:nvSpPr>
          <p:cNvPr id="114" name="Google Shape;114;p16"/>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15" name="Shape 115"/>
        <p:cNvGrpSpPr/>
        <p:nvPr/>
      </p:nvGrpSpPr>
      <p:grpSpPr>
        <a:xfrm>
          <a:off x="0" y="0"/>
          <a:ext cx="0" cy="0"/>
          <a:chOff x="0" y="0"/>
          <a:chExt cx="0" cy="0"/>
        </a:xfrm>
      </p:grpSpPr>
      <p:sp>
        <p:nvSpPr>
          <p:cNvPr id="116" name="Google Shape;116;p17"/>
          <p:cNvSpPr/>
          <p:nvPr/>
        </p:nvSpPr>
        <p:spPr>
          <a:xfrm flipH="1">
            <a:off x="8006717"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rot="4759276">
            <a:off x="-723717" y="3578580"/>
            <a:ext cx="2132074" cy="1617683"/>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idx="1" type="subTitle"/>
          </p:nvPr>
        </p:nvSpPr>
        <p:spPr>
          <a:xfrm flipH="1">
            <a:off x="1351638" y="1661188"/>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19" name="Google Shape;119;p17"/>
          <p:cNvSpPr txBox="1"/>
          <p:nvPr>
            <p:ph idx="2" type="subTitle"/>
          </p:nvPr>
        </p:nvSpPr>
        <p:spPr>
          <a:xfrm flipH="1">
            <a:off x="1354087" y="2030038"/>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0" name="Google Shape;120;p17"/>
          <p:cNvSpPr txBox="1"/>
          <p:nvPr>
            <p:ph hasCustomPrompt="1" type="title"/>
          </p:nvPr>
        </p:nvSpPr>
        <p:spPr>
          <a:xfrm flipH="1">
            <a:off x="1351538" y="973890"/>
            <a:ext cx="3063000" cy="753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500"/>
              <a:buNone/>
              <a:defRPr b="0" sz="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1" name="Google Shape;121;p17"/>
          <p:cNvSpPr txBox="1"/>
          <p:nvPr>
            <p:ph idx="3" type="subTitle"/>
          </p:nvPr>
        </p:nvSpPr>
        <p:spPr>
          <a:xfrm flipH="1">
            <a:off x="4729463" y="1661188"/>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22" name="Google Shape;122;p17"/>
          <p:cNvSpPr txBox="1"/>
          <p:nvPr>
            <p:ph idx="4" type="subTitle"/>
          </p:nvPr>
        </p:nvSpPr>
        <p:spPr>
          <a:xfrm flipH="1">
            <a:off x="4731913" y="2030038"/>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3" name="Google Shape;123;p17"/>
          <p:cNvSpPr txBox="1"/>
          <p:nvPr>
            <p:ph hasCustomPrompt="1" idx="5" type="title"/>
          </p:nvPr>
        </p:nvSpPr>
        <p:spPr>
          <a:xfrm flipH="1">
            <a:off x="4729363" y="973890"/>
            <a:ext cx="3063000" cy="753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500"/>
              <a:buNone/>
              <a:defRPr b="0" sz="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4" name="Google Shape;124;p17"/>
          <p:cNvSpPr txBox="1"/>
          <p:nvPr>
            <p:ph idx="6" type="subTitle"/>
          </p:nvPr>
        </p:nvSpPr>
        <p:spPr>
          <a:xfrm flipH="1">
            <a:off x="1351638" y="3414963"/>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25" name="Google Shape;125;p17"/>
          <p:cNvSpPr txBox="1"/>
          <p:nvPr>
            <p:ph idx="7" type="subTitle"/>
          </p:nvPr>
        </p:nvSpPr>
        <p:spPr>
          <a:xfrm flipH="1">
            <a:off x="1354087" y="3783813"/>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6" name="Google Shape;126;p17"/>
          <p:cNvSpPr txBox="1"/>
          <p:nvPr>
            <p:ph hasCustomPrompt="1" idx="8" type="title"/>
          </p:nvPr>
        </p:nvSpPr>
        <p:spPr>
          <a:xfrm flipH="1">
            <a:off x="1351538" y="2727665"/>
            <a:ext cx="3063000" cy="753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500"/>
              <a:buNone/>
              <a:defRPr b="0" sz="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7" name="Google Shape;127;p17"/>
          <p:cNvSpPr txBox="1"/>
          <p:nvPr>
            <p:ph idx="9" type="subTitle"/>
          </p:nvPr>
        </p:nvSpPr>
        <p:spPr>
          <a:xfrm flipH="1">
            <a:off x="4729463" y="3414963"/>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28" name="Google Shape;128;p17"/>
          <p:cNvSpPr txBox="1"/>
          <p:nvPr>
            <p:ph idx="13" type="subTitle"/>
          </p:nvPr>
        </p:nvSpPr>
        <p:spPr>
          <a:xfrm flipH="1">
            <a:off x="4731913" y="3783813"/>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9" name="Google Shape;129;p17"/>
          <p:cNvSpPr txBox="1"/>
          <p:nvPr>
            <p:ph hasCustomPrompt="1" idx="14" type="title"/>
          </p:nvPr>
        </p:nvSpPr>
        <p:spPr>
          <a:xfrm flipH="1">
            <a:off x="4729363" y="2727665"/>
            <a:ext cx="3063000" cy="753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500"/>
              <a:buNone/>
              <a:defRPr b="0" sz="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30" name="Google Shape;130;p17"/>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31" name="Shape 131"/>
        <p:cNvGrpSpPr/>
        <p:nvPr/>
      </p:nvGrpSpPr>
      <p:grpSpPr>
        <a:xfrm>
          <a:off x="0" y="0"/>
          <a:ext cx="0" cy="0"/>
          <a:chOff x="0" y="0"/>
          <a:chExt cx="0" cy="0"/>
        </a:xfrm>
      </p:grpSpPr>
      <p:sp>
        <p:nvSpPr>
          <p:cNvPr id="132" name="Google Shape;132;p18"/>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ph type="ctrTitle"/>
          </p:nvPr>
        </p:nvSpPr>
        <p:spPr>
          <a:xfrm>
            <a:off x="713225" y="539500"/>
            <a:ext cx="7717500" cy="689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5" name="Google Shape;135;p18"/>
          <p:cNvSpPr txBox="1"/>
          <p:nvPr>
            <p:ph idx="1" type="subTitle"/>
          </p:nvPr>
        </p:nvSpPr>
        <p:spPr>
          <a:xfrm flipH="1">
            <a:off x="1002269" y="2346650"/>
            <a:ext cx="2249400" cy="51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36" name="Google Shape;136;p18"/>
          <p:cNvSpPr txBox="1"/>
          <p:nvPr>
            <p:ph idx="2" type="subTitle"/>
          </p:nvPr>
        </p:nvSpPr>
        <p:spPr>
          <a:xfrm flipH="1">
            <a:off x="1004219" y="2775275"/>
            <a:ext cx="2245500" cy="18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p:txBody>
      </p:sp>
      <p:sp>
        <p:nvSpPr>
          <p:cNvPr id="137" name="Google Shape;137;p18"/>
          <p:cNvSpPr txBox="1"/>
          <p:nvPr>
            <p:ph idx="3" type="subTitle"/>
          </p:nvPr>
        </p:nvSpPr>
        <p:spPr>
          <a:xfrm flipH="1">
            <a:off x="3447294" y="2346650"/>
            <a:ext cx="2249400" cy="51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38" name="Google Shape;138;p18"/>
          <p:cNvSpPr txBox="1"/>
          <p:nvPr>
            <p:ph idx="4" type="subTitle"/>
          </p:nvPr>
        </p:nvSpPr>
        <p:spPr>
          <a:xfrm flipH="1">
            <a:off x="3449244" y="2775275"/>
            <a:ext cx="2245500" cy="18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p:txBody>
      </p:sp>
      <p:sp>
        <p:nvSpPr>
          <p:cNvPr id="139" name="Google Shape;139;p18"/>
          <p:cNvSpPr txBox="1"/>
          <p:nvPr>
            <p:ph idx="5" type="subTitle"/>
          </p:nvPr>
        </p:nvSpPr>
        <p:spPr>
          <a:xfrm flipH="1">
            <a:off x="5892319" y="2346650"/>
            <a:ext cx="2249400" cy="51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40" name="Google Shape;140;p18"/>
          <p:cNvSpPr txBox="1"/>
          <p:nvPr>
            <p:ph idx="6" type="subTitle"/>
          </p:nvPr>
        </p:nvSpPr>
        <p:spPr>
          <a:xfrm flipH="1">
            <a:off x="5894269" y="2775275"/>
            <a:ext cx="2245500" cy="18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p:txBody>
      </p:sp>
      <p:sp>
        <p:nvSpPr>
          <p:cNvPr id="141" name="Google Shape;141;p18"/>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2" name="Shape 142"/>
        <p:cNvGrpSpPr/>
        <p:nvPr/>
      </p:nvGrpSpPr>
      <p:grpSpPr>
        <a:xfrm>
          <a:off x="0" y="0"/>
          <a:ext cx="0" cy="0"/>
          <a:chOff x="0" y="0"/>
          <a:chExt cx="0" cy="0"/>
        </a:xfrm>
      </p:grpSpPr>
      <p:sp>
        <p:nvSpPr>
          <p:cNvPr id="143" name="Google Shape;143;p19"/>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ph type="ctrTitle"/>
          </p:nvPr>
        </p:nvSpPr>
        <p:spPr>
          <a:xfrm>
            <a:off x="713225" y="539500"/>
            <a:ext cx="7717500" cy="689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6" name="Google Shape;146;p19"/>
          <p:cNvSpPr txBox="1"/>
          <p:nvPr>
            <p:ph idx="1" type="subTitle"/>
          </p:nvPr>
        </p:nvSpPr>
        <p:spPr>
          <a:xfrm flipH="1">
            <a:off x="1351638" y="1965988"/>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47" name="Google Shape;147;p19"/>
          <p:cNvSpPr txBox="1"/>
          <p:nvPr>
            <p:ph idx="2" type="subTitle"/>
          </p:nvPr>
        </p:nvSpPr>
        <p:spPr>
          <a:xfrm flipH="1">
            <a:off x="1354087" y="2334838"/>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48" name="Google Shape;148;p19"/>
          <p:cNvSpPr txBox="1"/>
          <p:nvPr>
            <p:ph idx="3" type="subTitle"/>
          </p:nvPr>
        </p:nvSpPr>
        <p:spPr>
          <a:xfrm flipH="1">
            <a:off x="4729463" y="1965988"/>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49" name="Google Shape;149;p19"/>
          <p:cNvSpPr txBox="1"/>
          <p:nvPr>
            <p:ph idx="4" type="subTitle"/>
          </p:nvPr>
        </p:nvSpPr>
        <p:spPr>
          <a:xfrm flipH="1">
            <a:off x="4731913" y="2334838"/>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50" name="Google Shape;150;p19"/>
          <p:cNvSpPr txBox="1"/>
          <p:nvPr>
            <p:ph idx="5" type="subTitle"/>
          </p:nvPr>
        </p:nvSpPr>
        <p:spPr>
          <a:xfrm flipH="1">
            <a:off x="1351638" y="3414963"/>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1" name="Google Shape;151;p19"/>
          <p:cNvSpPr txBox="1"/>
          <p:nvPr>
            <p:ph idx="6" type="subTitle"/>
          </p:nvPr>
        </p:nvSpPr>
        <p:spPr>
          <a:xfrm flipH="1">
            <a:off x="1354087" y="3783813"/>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52" name="Google Shape;152;p19"/>
          <p:cNvSpPr txBox="1"/>
          <p:nvPr>
            <p:ph idx="7" type="subTitle"/>
          </p:nvPr>
        </p:nvSpPr>
        <p:spPr>
          <a:xfrm flipH="1">
            <a:off x="4729463" y="3414963"/>
            <a:ext cx="30630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3" name="Google Shape;153;p19"/>
          <p:cNvSpPr txBox="1"/>
          <p:nvPr>
            <p:ph idx="8" type="subTitle"/>
          </p:nvPr>
        </p:nvSpPr>
        <p:spPr>
          <a:xfrm flipH="1">
            <a:off x="4731913" y="3783813"/>
            <a:ext cx="30579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54" name="Google Shape;154;p19"/>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5" name="Shape 155"/>
        <p:cNvGrpSpPr/>
        <p:nvPr/>
      </p:nvGrpSpPr>
      <p:grpSpPr>
        <a:xfrm>
          <a:off x="0" y="0"/>
          <a:ext cx="0" cy="0"/>
          <a:chOff x="0" y="0"/>
          <a:chExt cx="0" cy="0"/>
        </a:xfrm>
      </p:grpSpPr>
      <p:sp>
        <p:nvSpPr>
          <p:cNvPr id="156" name="Google Shape;156;p20"/>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type="ctrTitle"/>
          </p:nvPr>
        </p:nvSpPr>
        <p:spPr>
          <a:xfrm>
            <a:off x="713225" y="539500"/>
            <a:ext cx="7717500" cy="689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8" name="Google Shape;158;p20"/>
          <p:cNvSpPr txBox="1"/>
          <p:nvPr>
            <p:ph idx="1" type="subTitle"/>
          </p:nvPr>
        </p:nvSpPr>
        <p:spPr>
          <a:xfrm flipH="1">
            <a:off x="951746" y="1966000"/>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9" name="Google Shape;159;p20"/>
          <p:cNvSpPr txBox="1"/>
          <p:nvPr>
            <p:ph idx="2" type="subTitle"/>
          </p:nvPr>
        </p:nvSpPr>
        <p:spPr>
          <a:xfrm flipH="1">
            <a:off x="953450" y="2334850"/>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60" name="Google Shape;160;p20"/>
          <p:cNvSpPr txBox="1"/>
          <p:nvPr>
            <p:ph idx="3" type="subTitle"/>
          </p:nvPr>
        </p:nvSpPr>
        <p:spPr>
          <a:xfrm flipH="1">
            <a:off x="951746" y="3414975"/>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61" name="Google Shape;161;p20"/>
          <p:cNvSpPr txBox="1"/>
          <p:nvPr>
            <p:ph idx="4" type="subTitle"/>
          </p:nvPr>
        </p:nvSpPr>
        <p:spPr>
          <a:xfrm flipH="1">
            <a:off x="953450" y="3783825"/>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62" name="Google Shape;162;p20"/>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ph idx="5" type="subTitle"/>
          </p:nvPr>
        </p:nvSpPr>
        <p:spPr>
          <a:xfrm flipH="1">
            <a:off x="3476246" y="1966000"/>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64" name="Google Shape;164;p20"/>
          <p:cNvSpPr txBox="1"/>
          <p:nvPr>
            <p:ph idx="6" type="subTitle"/>
          </p:nvPr>
        </p:nvSpPr>
        <p:spPr>
          <a:xfrm flipH="1">
            <a:off x="3477950" y="2334850"/>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65" name="Google Shape;165;p20"/>
          <p:cNvSpPr txBox="1"/>
          <p:nvPr>
            <p:ph idx="7" type="subTitle"/>
          </p:nvPr>
        </p:nvSpPr>
        <p:spPr>
          <a:xfrm flipH="1">
            <a:off x="3476246" y="3414975"/>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66" name="Google Shape;166;p20"/>
          <p:cNvSpPr txBox="1"/>
          <p:nvPr>
            <p:ph idx="8" type="subTitle"/>
          </p:nvPr>
        </p:nvSpPr>
        <p:spPr>
          <a:xfrm flipH="1">
            <a:off x="3477950" y="3783825"/>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67" name="Google Shape;167;p20"/>
          <p:cNvSpPr txBox="1"/>
          <p:nvPr>
            <p:ph idx="9" type="subTitle"/>
          </p:nvPr>
        </p:nvSpPr>
        <p:spPr>
          <a:xfrm flipH="1">
            <a:off x="6000746" y="1966000"/>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68" name="Google Shape;168;p20"/>
          <p:cNvSpPr txBox="1"/>
          <p:nvPr>
            <p:ph idx="13" type="subTitle"/>
          </p:nvPr>
        </p:nvSpPr>
        <p:spPr>
          <a:xfrm flipH="1">
            <a:off x="6002450" y="2334850"/>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69" name="Google Shape;169;p20"/>
          <p:cNvSpPr txBox="1"/>
          <p:nvPr>
            <p:ph idx="14" type="subTitle"/>
          </p:nvPr>
        </p:nvSpPr>
        <p:spPr>
          <a:xfrm flipH="1">
            <a:off x="6000746" y="3414975"/>
            <a:ext cx="21915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70" name="Google Shape;170;p20"/>
          <p:cNvSpPr txBox="1"/>
          <p:nvPr>
            <p:ph idx="15" type="subTitle"/>
          </p:nvPr>
        </p:nvSpPr>
        <p:spPr>
          <a:xfrm flipH="1">
            <a:off x="6002450" y="3783825"/>
            <a:ext cx="21879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71" name="Google Shape;171;p20"/>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640000" y="2554200"/>
            <a:ext cx="58641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3588775" y="1149000"/>
            <a:ext cx="1966200" cy="1223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9" name="Google Shape;19;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 name="Google Shape;20;p3"/>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2" name="Shape 172"/>
        <p:cNvGrpSpPr/>
        <p:nvPr/>
      </p:nvGrpSpPr>
      <p:grpSpPr>
        <a:xfrm>
          <a:off x="0" y="0"/>
          <a:ext cx="0" cy="0"/>
          <a:chOff x="0" y="0"/>
          <a:chExt cx="0" cy="0"/>
        </a:xfrm>
      </p:grpSpPr>
      <p:grpSp>
        <p:nvGrpSpPr>
          <p:cNvPr id="173" name="Google Shape;173;p21"/>
          <p:cNvGrpSpPr/>
          <p:nvPr/>
        </p:nvGrpSpPr>
        <p:grpSpPr>
          <a:xfrm>
            <a:off x="-76248" y="-76200"/>
            <a:ext cx="9296449" cy="5295900"/>
            <a:chOff x="-76248" y="-76200"/>
            <a:chExt cx="9296449" cy="5295900"/>
          </a:xfrm>
        </p:grpSpPr>
        <p:sp>
          <p:nvSpPr>
            <p:cNvPr id="174" name="Google Shape;174;p21"/>
            <p:cNvSpPr/>
            <p:nvPr/>
          </p:nvSpPr>
          <p:spPr>
            <a:xfrm flipH="1">
              <a:off x="7378415" y="-76200"/>
              <a:ext cx="1841785" cy="1480317"/>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10800000">
              <a:off x="-76248" y="4624327"/>
              <a:ext cx="1969073" cy="595373"/>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ctrTitle"/>
          </p:nvPr>
        </p:nvSpPr>
        <p:spPr>
          <a:xfrm>
            <a:off x="713225" y="539500"/>
            <a:ext cx="3858900" cy="86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b="0"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77" name="Google Shape;177;p21"/>
          <p:cNvSpPr txBox="1"/>
          <p:nvPr>
            <p:ph idx="1" type="subTitle"/>
          </p:nvPr>
        </p:nvSpPr>
        <p:spPr>
          <a:xfrm>
            <a:off x="713225" y="1399282"/>
            <a:ext cx="3858900" cy="11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8" name="Google Shape;178;p21"/>
          <p:cNvSpPr txBox="1"/>
          <p:nvPr/>
        </p:nvSpPr>
        <p:spPr>
          <a:xfrm>
            <a:off x="713225" y="3567125"/>
            <a:ext cx="4058400" cy="681000"/>
          </a:xfrm>
          <a:prstGeom prst="rect">
            <a:avLst/>
          </a:prstGeom>
          <a:noFill/>
          <a:ln>
            <a:noFill/>
          </a:ln>
        </p:spPr>
        <p:txBody>
          <a:bodyPr anchorCtr="0" anchor="b"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b="1" lang="en" sz="12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illustrations by </a:t>
            </a:r>
            <a:r>
              <a:rPr b="1" lang="en" sz="1200" u="sng">
                <a:solidFill>
                  <a:schemeClr val="hlink"/>
                </a:solidFill>
                <a:latin typeface="Albert Sans"/>
                <a:ea typeface="Albert Sans"/>
                <a:cs typeface="Albert Sans"/>
                <a:sym typeface="Albert Sans"/>
                <a:hlinkClick r:id="rId4"/>
              </a:rPr>
              <a:t>Storyset</a:t>
            </a:r>
            <a:r>
              <a:rPr lang="en" sz="1200">
                <a:solidFill>
                  <a:schemeClr val="dk1"/>
                </a:solidFill>
                <a:latin typeface="Albert Sans"/>
                <a:ea typeface="Albert Sans"/>
                <a:cs typeface="Albert Sans"/>
                <a:sym typeface="Albert Sans"/>
              </a:rPr>
              <a:t> and infographics &amp; images by </a:t>
            </a:r>
            <a:r>
              <a:rPr b="1" lang="en" sz="12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endParaRPr b="1" sz="1200" u="sng">
              <a:solidFill>
                <a:schemeClr val="dk1"/>
              </a:solidFill>
              <a:latin typeface="Albert Sans"/>
              <a:ea typeface="Albert Sans"/>
              <a:cs typeface="Albert Sans"/>
              <a:sym typeface="Albert Sans"/>
            </a:endParaRPr>
          </a:p>
        </p:txBody>
      </p:sp>
      <p:sp>
        <p:nvSpPr>
          <p:cNvPr id="179" name="Google Shape;179;p21"/>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0" name="Shape 180"/>
        <p:cNvGrpSpPr/>
        <p:nvPr/>
      </p:nvGrpSpPr>
      <p:grpSpPr>
        <a:xfrm>
          <a:off x="0" y="0"/>
          <a:ext cx="0" cy="0"/>
          <a:chOff x="0" y="0"/>
          <a:chExt cx="0" cy="0"/>
        </a:xfrm>
      </p:grpSpPr>
      <p:sp>
        <p:nvSpPr>
          <p:cNvPr id="181" name="Google Shape;181;p22"/>
          <p:cNvSpPr/>
          <p:nvPr/>
        </p:nvSpPr>
        <p:spPr>
          <a:xfrm flipH="1" rot="124013">
            <a:off x="5716132" y="-544115"/>
            <a:ext cx="3595434" cy="2889757"/>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flipH="1" rot="-10675987">
            <a:off x="-94118" y="2780110"/>
            <a:ext cx="3595434" cy="2889757"/>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4" name="Shape 184"/>
        <p:cNvGrpSpPr/>
        <p:nvPr/>
      </p:nvGrpSpPr>
      <p:grpSpPr>
        <a:xfrm>
          <a:off x="0" y="0"/>
          <a:ext cx="0" cy="0"/>
          <a:chOff x="0" y="0"/>
          <a:chExt cx="0" cy="0"/>
        </a:xfrm>
      </p:grpSpPr>
      <p:sp>
        <p:nvSpPr>
          <p:cNvPr id="185" name="Google Shape;185;p23"/>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713225" y="539500"/>
            <a:ext cx="7717500" cy="689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5" name="Google Shape;25;p4"/>
          <p:cNvSpPr txBox="1"/>
          <p:nvPr>
            <p:ph idx="1" type="body"/>
          </p:nvPr>
        </p:nvSpPr>
        <p:spPr>
          <a:xfrm>
            <a:off x="952650" y="1397000"/>
            <a:ext cx="7239000" cy="3206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191919"/>
              </a:buClr>
              <a:buSzPts val="1400"/>
              <a:buFont typeface="Anaheim"/>
              <a:buChar char="●"/>
              <a:defRPr sz="1200"/>
            </a:lvl1pPr>
            <a:lvl2pPr indent="-317500" lvl="1" marL="914400">
              <a:spcBef>
                <a:spcPts val="0"/>
              </a:spcBef>
              <a:spcAft>
                <a:spcPts val="0"/>
              </a:spcAft>
              <a:buClr>
                <a:srgbClr val="191919"/>
              </a:buClr>
              <a:buSzPts val="1400"/>
              <a:buFont typeface="Anaheim"/>
              <a:buChar char="○"/>
              <a:defRPr/>
            </a:lvl2pPr>
            <a:lvl3pPr indent="-317500" lvl="2" marL="1371600">
              <a:spcBef>
                <a:spcPts val="0"/>
              </a:spcBef>
              <a:spcAft>
                <a:spcPts val="0"/>
              </a:spcAft>
              <a:buClr>
                <a:srgbClr val="191919"/>
              </a:buClr>
              <a:buSzPts val="1400"/>
              <a:buFont typeface="Anaheim"/>
              <a:buChar char="■"/>
              <a:defRPr/>
            </a:lvl3pPr>
            <a:lvl4pPr indent="-317500" lvl="3" marL="1828800">
              <a:spcBef>
                <a:spcPts val="0"/>
              </a:spcBef>
              <a:spcAft>
                <a:spcPts val="0"/>
              </a:spcAft>
              <a:buClr>
                <a:srgbClr val="191919"/>
              </a:buClr>
              <a:buSzPts val="1400"/>
              <a:buFont typeface="Anaheim"/>
              <a:buChar char="●"/>
              <a:defRPr/>
            </a:lvl4pPr>
            <a:lvl5pPr indent="-317500" lvl="4" marL="2286000">
              <a:spcBef>
                <a:spcPts val="0"/>
              </a:spcBef>
              <a:spcAft>
                <a:spcPts val="0"/>
              </a:spcAft>
              <a:buClr>
                <a:srgbClr val="191919"/>
              </a:buClr>
              <a:buSzPts val="1400"/>
              <a:buFont typeface="Anaheim"/>
              <a:buChar char="○"/>
              <a:defRPr/>
            </a:lvl5pPr>
            <a:lvl6pPr indent="-317500" lvl="5" marL="2743200">
              <a:spcBef>
                <a:spcPts val="0"/>
              </a:spcBef>
              <a:spcAft>
                <a:spcPts val="0"/>
              </a:spcAft>
              <a:buClr>
                <a:srgbClr val="191919"/>
              </a:buClr>
              <a:buSzPts val="1400"/>
              <a:buFont typeface="Anaheim"/>
              <a:buChar char="■"/>
              <a:defRPr/>
            </a:lvl6pPr>
            <a:lvl7pPr indent="-317500" lvl="6" marL="3200400">
              <a:spcBef>
                <a:spcPts val="0"/>
              </a:spcBef>
              <a:spcAft>
                <a:spcPts val="0"/>
              </a:spcAft>
              <a:buClr>
                <a:srgbClr val="191919"/>
              </a:buClr>
              <a:buSzPts val="1400"/>
              <a:buFont typeface="Anaheim"/>
              <a:buChar char="●"/>
              <a:defRPr/>
            </a:lvl7pPr>
            <a:lvl8pPr indent="-317500" lvl="7" marL="3657600">
              <a:spcBef>
                <a:spcPts val="0"/>
              </a:spcBef>
              <a:spcAft>
                <a:spcPts val="0"/>
              </a:spcAft>
              <a:buClr>
                <a:srgbClr val="191919"/>
              </a:buClr>
              <a:buSzPts val="1400"/>
              <a:buFont typeface="Anaheim"/>
              <a:buChar char="○"/>
              <a:defRPr/>
            </a:lvl8pPr>
            <a:lvl9pPr indent="-317500" lvl="8" marL="4114800">
              <a:spcBef>
                <a:spcPts val="0"/>
              </a:spcBef>
              <a:spcAft>
                <a:spcPts val="0"/>
              </a:spcAft>
              <a:buClr>
                <a:srgbClr val="191919"/>
              </a:buClr>
              <a:buSzPts val="1400"/>
              <a:buFont typeface="Anaheim"/>
              <a:buChar char="■"/>
              <a:defRPr/>
            </a:lvl9pPr>
          </a:lstStyle>
          <a:p/>
        </p:txBody>
      </p:sp>
      <p:sp>
        <p:nvSpPr>
          <p:cNvPr id="26" name="Google Shape;26;p4"/>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flipH="1">
            <a:off x="8006717"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flipH="1" rot="4759276">
            <a:off x="-723717" y="3578580"/>
            <a:ext cx="2132074" cy="1617683"/>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ctr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 name="Google Shape;31;p5"/>
          <p:cNvSpPr txBox="1"/>
          <p:nvPr>
            <p:ph idx="1" type="subTitle"/>
          </p:nvPr>
        </p:nvSpPr>
        <p:spPr>
          <a:xfrm flipH="1">
            <a:off x="1533067" y="2346650"/>
            <a:ext cx="2729700" cy="51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2" name="Google Shape;32;p5"/>
          <p:cNvSpPr txBox="1"/>
          <p:nvPr>
            <p:ph idx="2" type="subTitle"/>
          </p:nvPr>
        </p:nvSpPr>
        <p:spPr>
          <a:xfrm flipH="1">
            <a:off x="1537583" y="2775275"/>
            <a:ext cx="2725200" cy="18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Font typeface="Anaheim"/>
              <a:buChar char="●"/>
              <a:defRPr>
                <a:solidFill>
                  <a:schemeClr val="dk1"/>
                </a:solidFill>
              </a:defRPr>
            </a:lvl1pPr>
            <a:lvl2pPr lvl="1" rtl="0">
              <a:spcBef>
                <a:spcPts val="0"/>
              </a:spcBef>
              <a:spcAft>
                <a:spcPts val="0"/>
              </a:spcAft>
              <a:buClr>
                <a:srgbClr val="191919"/>
              </a:buClr>
              <a:buSzPts val="1400"/>
              <a:buFont typeface="Arial"/>
              <a:buChar char="○"/>
              <a:defRPr>
                <a:solidFill>
                  <a:schemeClr val="dk1"/>
                </a:solidFill>
              </a:defRPr>
            </a:lvl2pPr>
            <a:lvl3pPr lvl="2" rtl="0">
              <a:spcBef>
                <a:spcPts val="0"/>
              </a:spcBef>
              <a:spcAft>
                <a:spcPts val="0"/>
              </a:spcAft>
              <a:buClr>
                <a:srgbClr val="191919"/>
              </a:buClr>
              <a:buSzPts val="1400"/>
              <a:buFont typeface="Arial"/>
              <a:buChar char="■"/>
              <a:defRPr>
                <a:solidFill>
                  <a:schemeClr val="dk1"/>
                </a:solidFill>
              </a:defRPr>
            </a:lvl3pPr>
            <a:lvl4pPr lvl="3" rtl="0">
              <a:spcBef>
                <a:spcPts val="0"/>
              </a:spcBef>
              <a:spcAft>
                <a:spcPts val="0"/>
              </a:spcAft>
              <a:buClr>
                <a:srgbClr val="191919"/>
              </a:buClr>
              <a:buSzPts val="1400"/>
              <a:buFont typeface="Arial"/>
              <a:buChar char="●"/>
              <a:defRPr>
                <a:solidFill>
                  <a:schemeClr val="dk1"/>
                </a:solidFill>
              </a:defRPr>
            </a:lvl4pPr>
            <a:lvl5pPr lvl="4" rtl="0">
              <a:spcBef>
                <a:spcPts val="0"/>
              </a:spcBef>
              <a:spcAft>
                <a:spcPts val="0"/>
              </a:spcAft>
              <a:buClr>
                <a:srgbClr val="191919"/>
              </a:buClr>
              <a:buSzPts val="1400"/>
              <a:buFont typeface="Arial"/>
              <a:buChar char="○"/>
              <a:defRPr>
                <a:solidFill>
                  <a:schemeClr val="dk1"/>
                </a:solidFill>
              </a:defRPr>
            </a:lvl5pPr>
            <a:lvl6pPr lvl="5" rtl="0">
              <a:spcBef>
                <a:spcPts val="0"/>
              </a:spcBef>
              <a:spcAft>
                <a:spcPts val="0"/>
              </a:spcAft>
              <a:buClr>
                <a:srgbClr val="191919"/>
              </a:buClr>
              <a:buSzPts val="1400"/>
              <a:buFont typeface="Arial"/>
              <a:buChar char="■"/>
              <a:defRPr>
                <a:solidFill>
                  <a:schemeClr val="dk1"/>
                </a:solidFill>
              </a:defRPr>
            </a:lvl6pPr>
            <a:lvl7pPr lvl="6" rtl="0">
              <a:spcBef>
                <a:spcPts val="0"/>
              </a:spcBef>
              <a:spcAft>
                <a:spcPts val="0"/>
              </a:spcAft>
              <a:buClr>
                <a:srgbClr val="191919"/>
              </a:buClr>
              <a:buSzPts val="1400"/>
              <a:buFont typeface="Arial"/>
              <a:buChar char="●"/>
              <a:defRPr>
                <a:solidFill>
                  <a:schemeClr val="dk1"/>
                </a:solidFill>
              </a:defRPr>
            </a:lvl7pPr>
            <a:lvl8pPr lvl="7" rtl="0">
              <a:spcBef>
                <a:spcPts val="0"/>
              </a:spcBef>
              <a:spcAft>
                <a:spcPts val="0"/>
              </a:spcAft>
              <a:buClr>
                <a:srgbClr val="191919"/>
              </a:buClr>
              <a:buSzPts val="1400"/>
              <a:buFont typeface="Arial"/>
              <a:buChar char="○"/>
              <a:defRPr>
                <a:solidFill>
                  <a:schemeClr val="dk1"/>
                </a:solidFill>
              </a:defRPr>
            </a:lvl8pPr>
            <a:lvl9pPr lvl="8" rtl="0">
              <a:spcBef>
                <a:spcPts val="0"/>
              </a:spcBef>
              <a:spcAft>
                <a:spcPts val="0"/>
              </a:spcAft>
              <a:buClr>
                <a:srgbClr val="191919"/>
              </a:buClr>
              <a:buSzPts val="1400"/>
              <a:buFont typeface="Arial"/>
              <a:buChar char="■"/>
              <a:defRPr>
                <a:solidFill>
                  <a:schemeClr val="dk1"/>
                </a:solidFill>
              </a:defRPr>
            </a:lvl9pPr>
          </a:lstStyle>
          <a:p/>
        </p:txBody>
      </p:sp>
      <p:sp>
        <p:nvSpPr>
          <p:cNvPr id="33" name="Google Shape;33;p5"/>
          <p:cNvSpPr txBox="1"/>
          <p:nvPr>
            <p:ph idx="3" type="subTitle"/>
          </p:nvPr>
        </p:nvSpPr>
        <p:spPr>
          <a:xfrm flipH="1">
            <a:off x="4881209" y="2346650"/>
            <a:ext cx="2729700" cy="51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None/>
              <a:defRPr sz="2200">
                <a:solidFill>
                  <a:schemeClr val="dk1"/>
                </a:solidFill>
                <a:latin typeface="Bayon"/>
                <a:ea typeface="Bayon"/>
                <a:cs typeface="Bayon"/>
                <a:sym typeface="Bayon"/>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4" name="Google Shape;34;p5"/>
          <p:cNvSpPr txBox="1"/>
          <p:nvPr>
            <p:ph idx="4" type="subTitle"/>
          </p:nvPr>
        </p:nvSpPr>
        <p:spPr>
          <a:xfrm flipH="1">
            <a:off x="4885724" y="2775275"/>
            <a:ext cx="2725200" cy="18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Font typeface="Anaheim"/>
              <a:buChar char="●"/>
              <a:defRPr>
                <a:solidFill>
                  <a:schemeClr val="dk1"/>
                </a:solidFill>
              </a:defRPr>
            </a:lvl1pPr>
            <a:lvl2pPr lvl="1" rtl="0">
              <a:spcBef>
                <a:spcPts val="0"/>
              </a:spcBef>
              <a:spcAft>
                <a:spcPts val="0"/>
              </a:spcAft>
              <a:buClr>
                <a:srgbClr val="191919"/>
              </a:buClr>
              <a:buSzPts val="1400"/>
              <a:buFont typeface="Arial"/>
              <a:buChar char="○"/>
              <a:defRPr>
                <a:solidFill>
                  <a:schemeClr val="dk1"/>
                </a:solidFill>
              </a:defRPr>
            </a:lvl2pPr>
            <a:lvl3pPr lvl="2" rtl="0">
              <a:spcBef>
                <a:spcPts val="0"/>
              </a:spcBef>
              <a:spcAft>
                <a:spcPts val="0"/>
              </a:spcAft>
              <a:buClr>
                <a:srgbClr val="191919"/>
              </a:buClr>
              <a:buSzPts val="1400"/>
              <a:buFont typeface="Arial"/>
              <a:buChar char="■"/>
              <a:defRPr>
                <a:solidFill>
                  <a:schemeClr val="dk1"/>
                </a:solidFill>
              </a:defRPr>
            </a:lvl3pPr>
            <a:lvl4pPr lvl="3" rtl="0">
              <a:spcBef>
                <a:spcPts val="0"/>
              </a:spcBef>
              <a:spcAft>
                <a:spcPts val="0"/>
              </a:spcAft>
              <a:buClr>
                <a:srgbClr val="191919"/>
              </a:buClr>
              <a:buSzPts val="1400"/>
              <a:buFont typeface="Arial"/>
              <a:buChar char="●"/>
              <a:defRPr>
                <a:solidFill>
                  <a:schemeClr val="dk1"/>
                </a:solidFill>
              </a:defRPr>
            </a:lvl4pPr>
            <a:lvl5pPr lvl="4" rtl="0">
              <a:spcBef>
                <a:spcPts val="0"/>
              </a:spcBef>
              <a:spcAft>
                <a:spcPts val="0"/>
              </a:spcAft>
              <a:buClr>
                <a:srgbClr val="191919"/>
              </a:buClr>
              <a:buSzPts val="1400"/>
              <a:buFont typeface="Arial"/>
              <a:buChar char="○"/>
              <a:defRPr>
                <a:solidFill>
                  <a:schemeClr val="dk1"/>
                </a:solidFill>
              </a:defRPr>
            </a:lvl5pPr>
            <a:lvl6pPr lvl="5" rtl="0">
              <a:spcBef>
                <a:spcPts val="0"/>
              </a:spcBef>
              <a:spcAft>
                <a:spcPts val="0"/>
              </a:spcAft>
              <a:buClr>
                <a:srgbClr val="191919"/>
              </a:buClr>
              <a:buSzPts val="1400"/>
              <a:buFont typeface="Arial"/>
              <a:buChar char="■"/>
              <a:defRPr>
                <a:solidFill>
                  <a:schemeClr val="dk1"/>
                </a:solidFill>
              </a:defRPr>
            </a:lvl6pPr>
            <a:lvl7pPr lvl="6" rtl="0">
              <a:spcBef>
                <a:spcPts val="0"/>
              </a:spcBef>
              <a:spcAft>
                <a:spcPts val="0"/>
              </a:spcAft>
              <a:buClr>
                <a:srgbClr val="191919"/>
              </a:buClr>
              <a:buSzPts val="1400"/>
              <a:buFont typeface="Arial"/>
              <a:buChar char="●"/>
              <a:defRPr>
                <a:solidFill>
                  <a:schemeClr val="dk1"/>
                </a:solidFill>
              </a:defRPr>
            </a:lvl7pPr>
            <a:lvl8pPr lvl="7" rtl="0">
              <a:spcBef>
                <a:spcPts val="0"/>
              </a:spcBef>
              <a:spcAft>
                <a:spcPts val="0"/>
              </a:spcAft>
              <a:buClr>
                <a:srgbClr val="191919"/>
              </a:buClr>
              <a:buSzPts val="1400"/>
              <a:buFont typeface="Arial"/>
              <a:buChar char="○"/>
              <a:defRPr>
                <a:solidFill>
                  <a:schemeClr val="dk1"/>
                </a:solidFill>
              </a:defRPr>
            </a:lvl8pPr>
            <a:lvl9pPr lvl="8" rtl="0">
              <a:spcBef>
                <a:spcPts val="0"/>
              </a:spcBef>
              <a:spcAft>
                <a:spcPts val="0"/>
              </a:spcAft>
              <a:buClr>
                <a:srgbClr val="191919"/>
              </a:buClr>
              <a:buSzPts val="1400"/>
              <a:buFont typeface="Arial"/>
              <a:buChar char="■"/>
              <a:defRPr>
                <a:solidFill>
                  <a:schemeClr val="dk1"/>
                </a:solidFill>
              </a:defRPr>
            </a:lvl9pPr>
          </a:lstStyle>
          <a:p/>
        </p:txBody>
      </p:sp>
      <p:sp>
        <p:nvSpPr>
          <p:cNvPr id="35" name="Google Shape;35;p5"/>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749148" y="-200324"/>
            <a:ext cx="1887133" cy="1234136"/>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531986">
            <a:off x="7583943" y="3946163"/>
            <a:ext cx="2132060" cy="1617672"/>
          </a:xfrm>
          <a:custGeom>
            <a:rect b="b" l="l" r="r" t="t"/>
            <a:pathLst>
              <a:path extrusionOk="0" h="24794" w="32678">
                <a:moveTo>
                  <a:pt x="2908" y="1"/>
                </a:moveTo>
                <a:cubicBezTo>
                  <a:pt x="2891" y="1"/>
                  <a:pt x="2874" y="1"/>
                  <a:pt x="2857" y="1"/>
                </a:cubicBezTo>
                <a:cubicBezTo>
                  <a:pt x="2067" y="1"/>
                  <a:pt x="1004" y="153"/>
                  <a:pt x="1" y="472"/>
                </a:cubicBezTo>
                <a:lnTo>
                  <a:pt x="1" y="24794"/>
                </a:lnTo>
                <a:lnTo>
                  <a:pt x="32207" y="24794"/>
                </a:lnTo>
                <a:cubicBezTo>
                  <a:pt x="32419" y="23715"/>
                  <a:pt x="32541" y="22636"/>
                  <a:pt x="32602" y="21543"/>
                </a:cubicBezTo>
                <a:cubicBezTo>
                  <a:pt x="32678" y="20206"/>
                  <a:pt x="32617" y="18838"/>
                  <a:pt x="32222" y="17562"/>
                </a:cubicBezTo>
                <a:cubicBezTo>
                  <a:pt x="31599" y="15496"/>
                  <a:pt x="30095" y="13749"/>
                  <a:pt x="28227" y="12656"/>
                </a:cubicBezTo>
                <a:cubicBezTo>
                  <a:pt x="26517" y="11669"/>
                  <a:pt x="24527" y="11216"/>
                  <a:pt x="22549" y="11216"/>
                </a:cubicBezTo>
                <a:cubicBezTo>
                  <a:pt x="22365" y="11216"/>
                  <a:pt x="22181" y="11220"/>
                  <a:pt x="21998" y="11228"/>
                </a:cubicBezTo>
                <a:cubicBezTo>
                  <a:pt x="19841" y="11334"/>
                  <a:pt x="17745" y="11957"/>
                  <a:pt x="15587" y="12033"/>
                </a:cubicBezTo>
                <a:cubicBezTo>
                  <a:pt x="15468" y="12037"/>
                  <a:pt x="15348" y="12039"/>
                  <a:pt x="15228" y="12039"/>
                </a:cubicBezTo>
                <a:cubicBezTo>
                  <a:pt x="13185" y="12039"/>
                  <a:pt x="11007" y="11418"/>
                  <a:pt x="9845" y="9754"/>
                </a:cubicBezTo>
                <a:cubicBezTo>
                  <a:pt x="8341" y="7612"/>
                  <a:pt x="8994" y="4498"/>
                  <a:pt x="7566" y="2310"/>
                </a:cubicBezTo>
                <a:cubicBezTo>
                  <a:pt x="6573" y="805"/>
                  <a:pt x="4715" y="1"/>
                  <a:pt x="2908"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ctrTitle"/>
          </p:nvPr>
        </p:nvSpPr>
        <p:spPr>
          <a:xfrm>
            <a:off x="713225" y="539500"/>
            <a:ext cx="7717500" cy="461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0" name="Google Shape;40;p6"/>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rot="268677">
            <a:off x="6019366" y="-483990"/>
            <a:ext cx="5357310" cy="1930104"/>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rot="10675990">
            <a:off x="8377765" y="2086370"/>
            <a:ext cx="3982182" cy="3200623"/>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type="ctrTitle"/>
          </p:nvPr>
        </p:nvSpPr>
        <p:spPr>
          <a:xfrm>
            <a:off x="713225" y="1116875"/>
            <a:ext cx="3310200" cy="14631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45" name="Google Shape;45;p7"/>
          <p:cNvSpPr txBox="1"/>
          <p:nvPr>
            <p:ph idx="1" type="subTitle"/>
          </p:nvPr>
        </p:nvSpPr>
        <p:spPr>
          <a:xfrm>
            <a:off x="713225" y="2597725"/>
            <a:ext cx="3000300" cy="142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 name="Google Shape;46;p7"/>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p:nvPr/>
        </p:nvSpPr>
        <p:spPr>
          <a:xfrm rot="268677">
            <a:off x="6447203" y="-320527"/>
            <a:ext cx="5357310" cy="1930104"/>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rot="10675990">
            <a:off x="5634640" y="4010420"/>
            <a:ext cx="3982182" cy="3200623"/>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ctrTitle"/>
          </p:nvPr>
        </p:nvSpPr>
        <p:spPr>
          <a:xfrm>
            <a:off x="713225" y="1780650"/>
            <a:ext cx="2968200" cy="15822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b="0" sz="5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51" name="Google Shape;51;p8"/>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p:nvPr/>
        </p:nvSpPr>
        <p:spPr>
          <a:xfrm rot="268677">
            <a:off x="6762316" y="-120690"/>
            <a:ext cx="5357310" cy="1930104"/>
          </a:xfrm>
          <a:custGeom>
            <a:rect b="b" l="l" r="r" t="t"/>
            <a:pathLst>
              <a:path extrusionOk="0" h="24859" w="82216">
                <a:moveTo>
                  <a:pt x="137" y="0"/>
                </a:moveTo>
                <a:cubicBezTo>
                  <a:pt x="0" y="3722"/>
                  <a:pt x="1215" y="7900"/>
                  <a:pt x="2583" y="10634"/>
                </a:cubicBezTo>
                <a:cubicBezTo>
                  <a:pt x="4360" y="14174"/>
                  <a:pt x="7307" y="17197"/>
                  <a:pt x="10983" y="18701"/>
                </a:cubicBezTo>
                <a:cubicBezTo>
                  <a:pt x="13141" y="19582"/>
                  <a:pt x="15480" y="19946"/>
                  <a:pt x="17804" y="20129"/>
                </a:cubicBezTo>
                <a:cubicBezTo>
                  <a:pt x="18809" y="20209"/>
                  <a:pt x="19823" y="20256"/>
                  <a:pt x="20837" y="20256"/>
                </a:cubicBezTo>
                <a:cubicBezTo>
                  <a:pt x="24054" y="20256"/>
                  <a:pt x="27267" y="19783"/>
                  <a:pt x="30155" y="18397"/>
                </a:cubicBezTo>
                <a:cubicBezTo>
                  <a:pt x="32950" y="17060"/>
                  <a:pt x="35290" y="14933"/>
                  <a:pt x="37781" y="13080"/>
                </a:cubicBezTo>
                <a:cubicBezTo>
                  <a:pt x="41776" y="10133"/>
                  <a:pt x="46455" y="7809"/>
                  <a:pt x="51423" y="7672"/>
                </a:cubicBezTo>
                <a:cubicBezTo>
                  <a:pt x="51572" y="7667"/>
                  <a:pt x="51721" y="7665"/>
                  <a:pt x="51871" y="7665"/>
                </a:cubicBezTo>
                <a:cubicBezTo>
                  <a:pt x="56702" y="7665"/>
                  <a:pt x="61698" y="10039"/>
                  <a:pt x="63849" y="14356"/>
                </a:cubicBezTo>
                <a:cubicBezTo>
                  <a:pt x="64928" y="16544"/>
                  <a:pt x="65247" y="19096"/>
                  <a:pt x="66629" y="21101"/>
                </a:cubicBezTo>
                <a:cubicBezTo>
                  <a:pt x="68401" y="23670"/>
                  <a:pt x="71607" y="24858"/>
                  <a:pt x="74762" y="24858"/>
                </a:cubicBezTo>
                <a:cubicBezTo>
                  <a:pt x="75394" y="24858"/>
                  <a:pt x="76024" y="24810"/>
                  <a:pt x="76641" y="24717"/>
                </a:cubicBezTo>
                <a:cubicBezTo>
                  <a:pt x="78585" y="24428"/>
                  <a:pt x="80438" y="23775"/>
                  <a:pt x="82216" y="22939"/>
                </a:cubicBezTo>
                <a:lnTo>
                  <a:pt x="82216"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10675990">
            <a:off x="6282265" y="2086370"/>
            <a:ext cx="3982182" cy="3200623"/>
          </a:xfrm>
          <a:custGeom>
            <a:rect b="b" l="l" r="r" t="t"/>
            <a:pathLst>
              <a:path extrusionOk="0" h="24873" w="43920">
                <a:moveTo>
                  <a:pt x="1" y="0"/>
                </a:moveTo>
                <a:lnTo>
                  <a:pt x="1" y="24656"/>
                </a:lnTo>
                <a:cubicBezTo>
                  <a:pt x="746" y="24801"/>
                  <a:pt x="1502" y="24873"/>
                  <a:pt x="2243" y="24873"/>
                </a:cubicBezTo>
                <a:cubicBezTo>
                  <a:pt x="3058" y="24873"/>
                  <a:pt x="3856" y="24785"/>
                  <a:pt x="4604" y="24610"/>
                </a:cubicBezTo>
                <a:cubicBezTo>
                  <a:pt x="7551" y="23927"/>
                  <a:pt x="10179" y="22210"/>
                  <a:pt x="12321" y="20053"/>
                </a:cubicBezTo>
                <a:cubicBezTo>
                  <a:pt x="13901" y="18473"/>
                  <a:pt x="15238" y="16650"/>
                  <a:pt x="17031" y="15298"/>
                </a:cubicBezTo>
                <a:cubicBezTo>
                  <a:pt x="18975" y="13855"/>
                  <a:pt x="21375" y="13065"/>
                  <a:pt x="23791" y="13065"/>
                </a:cubicBezTo>
                <a:cubicBezTo>
                  <a:pt x="26920" y="13065"/>
                  <a:pt x="29928" y="14341"/>
                  <a:pt x="33057" y="14432"/>
                </a:cubicBezTo>
                <a:cubicBezTo>
                  <a:pt x="33172" y="14436"/>
                  <a:pt x="33287" y="14438"/>
                  <a:pt x="33402" y="14438"/>
                </a:cubicBezTo>
                <a:cubicBezTo>
                  <a:pt x="37031" y="14438"/>
                  <a:pt x="40739" y="12584"/>
                  <a:pt x="42491" y="9404"/>
                </a:cubicBezTo>
                <a:cubicBezTo>
                  <a:pt x="43707" y="7171"/>
                  <a:pt x="43919" y="4543"/>
                  <a:pt x="43904" y="2006"/>
                </a:cubicBezTo>
                <a:cubicBezTo>
                  <a:pt x="43904" y="1337"/>
                  <a:pt x="43874" y="669"/>
                  <a:pt x="43828"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 type="body"/>
          </p:nvPr>
        </p:nvSpPr>
        <p:spPr>
          <a:xfrm>
            <a:off x="713225" y="1638925"/>
            <a:ext cx="3852000" cy="255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Open Sans"/>
              <a:buChar char="●"/>
              <a:defRPr>
                <a:solidFill>
                  <a:schemeClr val="dk1"/>
                </a:solidFill>
              </a:defRPr>
            </a:lvl1pPr>
            <a:lvl2pPr indent="-279400" lvl="1" marL="914400">
              <a:spcBef>
                <a:spcPts val="0"/>
              </a:spcBef>
              <a:spcAft>
                <a:spcPts val="0"/>
              </a:spcAft>
              <a:buClr>
                <a:schemeClr val="dk1"/>
              </a:buClr>
              <a:buSzPts val="800"/>
              <a:buFont typeface="Open Sans"/>
              <a:buChar char="○"/>
              <a:defRPr>
                <a:solidFill>
                  <a:schemeClr val="dk1"/>
                </a:solidFill>
              </a:defRPr>
            </a:lvl2pPr>
            <a:lvl3pPr indent="-279400" lvl="2" marL="1371600">
              <a:spcBef>
                <a:spcPts val="0"/>
              </a:spcBef>
              <a:spcAft>
                <a:spcPts val="0"/>
              </a:spcAft>
              <a:buClr>
                <a:schemeClr val="dk1"/>
              </a:buClr>
              <a:buSzPts val="800"/>
              <a:buFont typeface="Open Sans"/>
              <a:buChar char="■"/>
              <a:defRPr>
                <a:solidFill>
                  <a:schemeClr val="dk1"/>
                </a:solidFill>
              </a:defRPr>
            </a:lvl3pPr>
            <a:lvl4pPr indent="-279400" lvl="3" marL="1828800">
              <a:spcBef>
                <a:spcPts val="0"/>
              </a:spcBef>
              <a:spcAft>
                <a:spcPts val="0"/>
              </a:spcAft>
              <a:buClr>
                <a:schemeClr val="dk1"/>
              </a:buClr>
              <a:buSzPts val="800"/>
              <a:buFont typeface="Open Sans"/>
              <a:buChar char="●"/>
              <a:defRPr>
                <a:solidFill>
                  <a:schemeClr val="dk1"/>
                </a:solidFill>
              </a:defRPr>
            </a:lvl4pPr>
            <a:lvl5pPr indent="-304800" lvl="4" marL="2286000">
              <a:spcBef>
                <a:spcPts val="0"/>
              </a:spcBef>
              <a:spcAft>
                <a:spcPts val="0"/>
              </a:spcAft>
              <a:buClr>
                <a:schemeClr val="dk1"/>
              </a:buClr>
              <a:buSzPts val="1200"/>
              <a:buFont typeface="Open Sans"/>
              <a:buChar char="○"/>
              <a:defRPr>
                <a:solidFill>
                  <a:schemeClr val="dk1"/>
                </a:solidFill>
              </a:defRPr>
            </a:lvl5pPr>
            <a:lvl6pPr indent="-304800" lvl="5" marL="2743200">
              <a:spcBef>
                <a:spcPts val="0"/>
              </a:spcBef>
              <a:spcAft>
                <a:spcPts val="0"/>
              </a:spcAft>
              <a:buClr>
                <a:schemeClr val="dk1"/>
              </a:buClr>
              <a:buSzPts val="1200"/>
              <a:buFont typeface="Open Sans"/>
              <a:buChar char="■"/>
              <a:defRPr>
                <a:solidFill>
                  <a:schemeClr val="dk1"/>
                </a:solidFill>
              </a:defRPr>
            </a:lvl6pPr>
            <a:lvl7pPr indent="-273050" lvl="6" marL="3200400">
              <a:spcBef>
                <a:spcPts val="0"/>
              </a:spcBef>
              <a:spcAft>
                <a:spcPts val="0"/>
              </a:spcAft>
              <a:buClr>
                <a:schemeClr val="dk1"/>
              </a:buClr>
              <a:buSzPts val="700"/>
              <a:buFont typeface="Open Sans"/>
              <a:buChar char="●"/>
              <a:defRPr>
                <a:solidFill>
                  <a:schemeClr val="dk1"/>
                </a:solidFill>
              </a:defRPr>
            </a:lvl7pPr>
            <a:lvl8pPr indent="-273050" lvl="7" marL="3657600">
              <a:spcBef>
                <a:spcPts val="0"/>
              </a:spcBef>
              <a:spcAft>
                <a:spcPts val="0"/>
              </a:spcAft>
              <a:buClr>
                <a:schemeClr val="dk1"/>
              </a:buClr>
              <a:buSzPts val="700"/>
              <a:buFont typeface="Open Sans"/>
              <a:buChar char="○"/>
              <a:defRPr>
                <a:solidFill>
                  <a:schemeClr val="dk1"/>
                </a:solidFill>
              </a:defRPr>
            </a:lvl8pPr>
            <a:lvl9pPr indent="-266700" lvl="8" marL="4114800">
              <a:spcBef>
                <a:spcPts val="0"/>
              </a:spcBef>
              <a:spcAft>
                <a:spcPts val="0"/>
              </a:spcAft>
              <a:buClr>
                <a:schemeClr val="dk1"/>
              </a:buClr>
              <a:buSzPts val="600"/>
              <a:buFont typeface="Open Sans"/>
              <a:buChar char="■"/>
              <a:defRPr>
                <a:solidFill>
                  <a:schemeClr val="dk1"/>
                </a:solidFill>
              </a:defRPr>
            </a:lvl9pPr>
          </a:lstStyle>
          <a:p/>
        </p:txBody>
      </p:sp>
      <p:sp>
        <p:nvSpPr>
          <p:cNvPr id="56" name="Google Shape;56;p9"/>
          <p:cNvSpPr/>
          <p:nvPr>
            <p:ph idx="2" type="pic"/>
          </p:nvPr>
        </p:nvSpPr>
        <p:spPr>
          <a:xfrm>
            <a:off x="5418704" y="811298"/>
            <a:ext cx="2865000" cy="3516600"/>
          </a:xfrm>
          <a:prstGeom prst="roundRect">
            <a:avLst>
              <a:gd fmla="val 16667" name="adj"/>
            </a:avLst>
          </a:prstGeom>
          <a:noFill/>
          <a:ln cap="flat" cmpd="sng" w="9525">
            <a:solidFill>
              <a:schemeClr val="lt1"/>
            </a:solidFill>
            <a:prstDash val="solid"/>
            <a:round/>
            <a:headEnd len="sm" w="sm" type="none"/>
            <a:tailEnd len="sm" w="sm" type="none"/>
          </a:ln>
          <a:effectLst>
            <a:outerShdw rotWithShape="0" algn="bl" dir="3000000" dist="133350">
              <a:schemeClr val="accent3"/>
            </a:outerShdw>
          </a:effectLst>
        </p:spPr>
      </p:sp>
      <p:sp>
        <p:nvSpPr>
          <p:cNvPr id="57" name="Google Shape;57;p9"/>
          <p:cNvSpPr txBox="1"/>
          <p:nvPr>
            <p:ph type="ctrTitle"/>
          </p:nvPr>
        </p:nvSpPr>
        <p:spPr>
          <a:xfrm>
            <a:off x="713225" y="947675"/>
            <a:ext cx="3852000" cy="6720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8500"/>
              <a:buNone/>
              <a:defRPr/>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58" name="Google Shape;58;p9"/>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59" name="Shape 59"/>
        <p:cNvGrpSpPr/>
        <p:nvPr/>
      </p:nvGrpSpPr>
      <p:grpSpPr>
        <a:xfrm>
          <a:off x="0" y="0"/>
          <a:ext cx="0" cy="0"/>
          <a:chOff x="0" y="0"/>
          <a:chExt cx="0" cy="0"/>
        </a:xfrm>
      </p:grpSpPr>
      <p:sp>
        <p:nvSpPr>
          <p:cNvPr id="60" name="Google Shape;60;p10"/>
          <p:cNvSpPr txBox="1"/>
          <p:nvPr>
            <p:ph idx="1" type="body"/>
          </p:nvPr>
        </p:nvSpPr>
        <p:spPr>
          <a:xfrm>
            <a:off x="720000" y="4003475"/>
            <a:ext cx="7704000" cy="605100"/>
          </a:xfrm>
          <a:prstGeom prst="rect">
            <a:avLst/>
          </a:prstGeom>
          <a:solidFill>
            <a:schemeClr val="accent5"/>
          </a:solid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Clr>
                <a:schemeClr val="lt1"/>
              </a:buClr>
              <a:buSzPts val="3000"/>
              <a:buNone/>
              <a:defRPr sz="3000">
                <a:solidFill>
                  <a:schemeClr val="lt1"/>
                </a:solidFill>
                <a:latin typeface="Bebas Neue"/>
                <a:ea typeface="Bebas Neue"/>
                <a:cs typeface="Bebas Neue"/>
                <a:sym typeface="Bebas Neue"/>
              </a:defRPr>
            </a:lvl1pPr>
          </a:lstStyle>
          <a:p/>
        </p:txBody>
      </p:sp>
      <p:sp>
        <p:nvSpPr>
          <p:cNvPr id="61" name="Google Shape;61;p10"/>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Bebas Neue"/>
                <a:ea typeface="Bebas Neue"/>
                <a:cs typeface="Bebas Neue"/>
                <a:sym typeface="Bebas Neue"/>
              </a:defRPr>
            </a:lvl1pPr>
            <a:lvl2pPr lvl="1">
              <a:buNone/>
              <a:defRPr>
                <a:solidFill>
                  <a:schemeClr val="lt1"/>
                </a:solidFill>
                <a:latin typeface="Bebas Neue"/>
                <a:ea typeface="Bebas Neue"/>
                <a:cs typeface="Bebas Neue"/>
                <a:sym typeface="Bebas Neue"/>
              </a:defRPr>
            </a:lvl2pPr>
            <a:lvl3pPr lvl="2">
              <a:buNone/>
              <a:defRPr>
                <a:solidFill>
                  <a:schemeClr val="lt1"/>
                </a:solidFill>
                <a:latin typeface="Bebas Neue"/>
                <a:ea typeface="Bebas Neue"/>
                <a:cs typeface="Bebas Neue"/>
                <a:sym typeface="Bebas Neue"/>
              </a:defRPr>
            </a:lvl3pPr>
            <a:lvl4pPr lvl="3">
              <a:buNone/>
              <a:defRPr>
                <a:solidFill>
                  <a:schemeClr val="lt1"/>
                </a:solidFill>
                <a:latin typeface="Bebas Neue"/>
                <a:ea typeface="Bebas Neue"/>
                <a:cs typeface="Bebas Neue"/>
                <a:sym typeface="Bebas Neue"/>
              </a:defRPr>
            </a:lvl4pPr>
            <a:lvl5pPr lvl="4">
              <a:buNone/>
              <a:defRPr>
                <a:solidFill>
                  <a:schemeClr val="lt1"/>
                </a:solidFill>
                <a:latin typeface="Bebas Neue"/>
                <a:ea typeface="Bebas Neue"/>
                <a:cs typeface="Bebas Neue"/>
                <a:sym typeface="Bebas Neue"/>
              </a:defRPr>
            </a:lvl5pPr>
            <a:lvl6pPr lvl="5">
              <a:buNone/>
              <a:defRPr>
                <a:solidFill>
                  <a:schemeClr val="lt1"/>
                </a:solidFill>
                <a:latin typeface="Bebas Neue"/>
                <a:ea typeface="Bebas Neue"/>
                <a:cs typeface="Bebas Neue"/>
                <a:sym typeface="Bebas Neue"/>
              </a:defRPr>
            </a:lvl6pPr>
            <a:lvl7pPr lvl="6">
              <a:buNone/>
              <a:defRPr>
                <a:solidFill>
                  <a:schemeClr val="lt1"/>
                </a:solidFill>
                <a:latin typeface="Bebas Neue"/>
                <a:ea typeface="Bebas Neue"/>
                <a:cs typeface="Bebas Neue"/>
                <a:sym typeface="Bebas Neue"/>
              </a:defRPr>
            </a:lvl7pPr>
            <a:lvl8pPr lvl="7">
              <a:buNone/>
              <a:defRPr>
                <a:solidFill>
                  <a:schemeClr val="lt1"/>
                </a:solidFill>
                <a:latin typeface="Bebas Neue"/>
                <a:ea typeface="Bebas Neue"/>
                <a:cs typeface="Bebas Neue"/>
                <a:sym typeface="Bebas Neue"/>
              </a:defRPr>
            </a:lvl8pPr>
            <a:lvl9pPr lvl="8">
              <a:buNone/>
              <a:defRPr>
                <a:solidFill>
                  <a:schemeClr val="lt1"/>
                </a:solidFill>
                <a:latin typeface="Bebas Neue"/>
                <a:ea typeface="Bebas Neue"/>
                <a:cs typeface="Bebas Neue"/>
                <a:sym typeface="Bebas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1pPr>
            <a:lvl2pPr lvl="1">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2pPr>
            <a:lvl3pPr lvl="2">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3pPr>
            <a:lvl4pPr lvl="3">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4pPr>
            <a:lvl5pPr lvl="4">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5pPr>
            <a:lvl6pPr lvl="5">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6pPr>
            <a:lvl7pPr lvl="6">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7pPr>
            <a:lvl8pPr lvl="7">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8pPr>
            <a:lvl9pPr lvl="8">
              <a:spcBef>
                <a:spcPts val="0"/>
              </a:spcBef>
              <a:spcAft>
                <a:spcPts val="0"/>
              </a:spcAft>
              <a:buClr>
                <a:schemeClr val="dk1"/>
              </a:buClr>
              <a:buSzPts val="3500"/>
              <a:buFont typeface="Bayon"/>
              <a:buNone/>
              <a:defRPr sz="3500">
                <a:solidFill>
                  <a:schemeClr val="dk1"/>
                </a:solidFill>
                <a:latin typeface="Bayon"/>
                <a:ea typeface="Bayon"/>
                <a:cs typeface="Bayon"/>
                <a:sym typeface="Bayo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
        <p:nvSpPr>
          <p:cNvPr id="8" name="Google Shape;8;p1"/>
          <p:cNvSpPr txBox="1"/>
          <p:nvPr>
            <p:ph idx="12" type="sldNum"/>
          </p:nvPr>
        </p:nvSpPr>
        <p:spPr>
          <a:xfrm>
            <a:off x="4297634" y="4703626"/>
            <a:ext cx="548700" cy="393600"/>
          </a:xfrm>
          <a:prstGeom prst="rect">
            <a:avLst/>
          </a:prstGeom>
          <a:noFill/>
          <a:ln>
            <a:noFill/>
          </a:ln>
        </p:spPr>
        <p:txBody>
          <a:bodyPr anchorCtr="0" anchor="t" bIns="91425" lIns="91425" spcFirstLastPara="1" rIns="91425" wrap="square" tIns="91425">
            <a:noAutofit/>
          </a:bodyPr>
          <a:lstStyle>
            <a:lvl1pPr lvl="0" algn="ctr">
              <a:buNone/>
              <a:defRPr sz="1300">
                <a:solidFill>
                  <a:schemeClr val="dk1"/>
                </a:solidFill>
                <a:latin typeface="Albert Sans"/>
                <a:ea typeface="Albert Sans"/>
                <a:cs typeface="Albert Sans"/>
                <a:sym typeface="Albert Sans"/>
              </a:defRPr>
            </a:lvl1pPr>
            <a:lvl2pPr lvl="1" algn="ctr">
              <a:buNone/>
              <a:defRPr sz="1300">
                <a:solidFill>
                  <a:schemeClr val="dk1"/>
                </a:solidFill>
                <a:latin typeface="Albert Sans"/>
                <a:ea typeface="Albert Sans"/>
                <a:cs typeface="Albert Sans"/>
                <a:sym typeface="Albert Sans"/>
              </a:defRPr>
            </a:lvl2pPr>
            <a:lvl3pPr lvl="2" algn="ctr">
              <a:buNone/>
              <a:defRPr sz="1300">
                <a:solidFill>
                  <a:schemeClr val="dk1"/>
                </a:solidFill>
                <a:latin typeface="Albert Sans"/>
                <a:ea typeface="Albert Sans"/>
                <a:cs typeface="Albert Sans"/>
                <a:sym typeface="Albert Sans"/>
              </a:defRPr>
            </a:lvl3pPr>
            <a:lvl4pPr lvl="3" algn="ctr">
              <a:buNone/>
              <a:defRPr sz="1300">
                <a:solidFill>
                  <a:schemeClr val="dk1"/>
                </a:solidFill>
                <a:latin typeface="Albert Sans"/>
                <a:ea typeface="Albert Sans"/>
                <a:cs typeface="Albert Sans"/>
                <a:sym typeface="Albert Sans"/>
              </a:defRPr>
            </a:lvl4pPr>
            <a:lvl5pPr lvl="4" algn="ctr">
              <a:buNone/>
              <a:defRPr sz="1300">
                <a:solidFill>
                  <a:schemeClr val="dk1"/>
                </a:solidFill>
                <a:latin typeface="Albert Sans"/>
                <a:ea typeface="Albert Sans"/>
                <a:cs typeface="Albert Sans"/>
                <a:sym typeface="Albert Sans"/>
              </a:defRPr>
            </a:lvl5pPr>
            <a:lvl6pPr lvl="5" algn="ctr">
              <a:buNone/>
              <a:defRPr sz="1300">
                <a:solidFill>
                  <a:schemeClr val="dk1"/>
                </a:solidFill>
                <a:latin typeface="Albert Sans"/>
                <a:ea typeface="Albert Sans"/>
                <a:cs typeface="Albert Sans"/>
                <a:sym typeface="Albert Sans"/>
              </a:defRPr>
            </a:lvl6pPr>
            <a:lvl7pPr lvl="6" algn="ctr">
              <a:buNone/>
              <a:defRPr sz="1300">
                <a:solidFill>
                  <a:schemeClr val="dk1"/>
                </a:solidFill>
                <a:latin typeface="Albert Sans"/>
                <a:ea typeface="Albert Sans"/>
                <a:cs typeface="Albert Sans"/>
                <a:sym typeface="Albert Sans"/>
              </a:defRPr>
            </a:lvl7pPr>
            <a:lvl8pPr lvl="7" algn="ctr">
              <a:buNone/>
              <a:defRPr sz="1300">
                <a:solidFill>
                  <a:schemeClr val="dk1"/>
                </a:solidFill>
                <a:latin typeface="Albert Sans"/>
                <a:ea typeface="Albert Sans"/>
                <a:cs typeface="Albert Sans"/>
                <a:sym typeface="Albert Sans"/>
              </a:defRPr>
            </a:lvl8pPr>
            <a:lvl9pPr lvl="8" algn="ctr">
              <a:buNone/>
              <a:defRPr sz="1300">
                <a:solidFill>
                  <a:schemeClr val="dk1"/>
                </a:solidFill>
                <a:latin typeface="Albert Sans"/>
                <a:ea typeface="Albert Sans"/>
                <a:cs typeface="Albert Sans"/>
                <a:sym typeface="Albert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slide" Target="/ppt/slides/slide13.xml"/><Relationship Id="rId4" Type="http://schemas.openxmlformats.org/officeDocument/2006/relationships/slide" Target="/ppt/slides/slide12.xml"/><Relationship Id="rId5" Type="http://schemas.openxmlformats.org/officeDocument/2006/relationships/slide" Target="/ppt/slides/slide18.xml"/><Relationship Id="rId6" Type="http://schemas.openxmlformats.org/officeDocument/2006/relationships/image" Target="../media/image14.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slide" Target="/ppt/slides/slide14.xml"/><Relationship Id="rId4" Type="http://schemas.openxmlformats.org/officeDocument/2006/relationships/slide" Target="/ppt/slides/slide15.xml"/><Relationship Id="rId9" Type="http://schemas.openxmlformats.org/officeDocument/2006/relationships/image" Target="../media/image14.png"/><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6.xml"/><Relationship Id="rId8" Type="http://schemas.openxmlformats.org/officeDocument/2006/relationships/slide" Target="/ppt/slides/slide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1.png"/><Relationship Id="rId5" Type="http://schemas.openxmlformats.org/officeDocument/2006/relationships/slide" Target="/ppt/slides/slide12.xml"/><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slide" Target="/ppt/slides/slide12.xml"/><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7.png"/><Relationship Id="rId5" Type="http://schemas.openxmlformats.org/officeDocument/2006/relationships/image" Target="../media/image17.png"/><Relationship Id="rId6" Type="http://schemas.openxmlformats.org/officeDocument/2006/relationships/slide" Target="/ppt/slides/slide12.xml"/><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slide" Target="/ppt/slides/slide12.xml"/><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8.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42.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1.png"/><Relationship Id="rId6" Type="http://schemas.openxmlformats.org/officeDocument/2006/relationships/image" Target="../media/image33.png"/><Relationship Id="rId7"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hyperlink" Target="https://github.com/MamanDaniel/MITHABTEY-CareerSeekers" TargetMode="External"/><Relationship Id="rId5" Type="http://schemas.openxmlformats.org/officeDocument/2006/relationships/image" Target="../media/image46.png"/><Relationship Id="rId6" Type="http://schemas.openxmlformats.org/officeDocument/2006/relationships/slide" Target="/ppt/slides/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36.png"/><Relationship Id="rId5" Type="http://schemas.openxmlformats.org/officeDocument/2006/relationships/slide" Target="/ppt/slides/slide26.xml"/><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3.png"/><Relationship Id="rId5" Type="http://schemas.openxmlformats.org/officeDocument/2006/relationships/hyperlink" Target="https://www.facebook.com/groups/61278980887418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F7FF"/>
        </a:solidFill>
      </p:bgPr>
    </p:bg>
    <p:spTree>
      <p:nvGrpSpPr>
        <p:cNvPr id="191" name="Shape 191"/>
        <p:cNvGrpSpPr/>
        <p:nvPr/>
      </p:nvGrpSpPr>
      <p:grpSpPr>
        <a:xfrm>
          <a:off x="0" y="0"/>
          <a:ext cx="0" cy="0"/>
          <a:chOff x="0" y="0"/>
          <a:chExt cx="0" cy="0"/>
        </a:xfrm>
      </p:grpSpPr>
      <p:sp>
        <p:nvSpPr>
          <p:cNvPr id="192" name="Google Shape;192;p24"/>
          <p:cNvSpPr txBox="1"/>
          <p:nvPr>
            <p:ph type="ctrTitle"/>
          </p:nvPr>
        </p:nvSpPr>
        <p:spPr>
          <a:xfrm>
            <a:off x="865625" y="974375"/>
            <a:ext cx="3872400" cy="20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MITHABTEY - Career Seeker</a:t>
            </a:r>
            <a:endParaRPr sz="5600"/>
          </a:p>
          <a:p>
            <a:pPr indent="0" lvl="0" marL="0" rtl="0" algn="l">
              <a:spcBef>
                <a:spcPts val="0"/>
              </a:spcBef>
              <a:spcAft>
                <a:spcPts val="0"/>
              </a:spcAft>
              <a:buNone/>
            </a:pPr>
            <a:r>
              <a:rPr lang="en" sz="3000">
                <a:solidFill>
                  <a:schemeClr val="lt1"/>
                </a:solidFill>
              </a:rPr>
              <a:t>Project code: 24-1-D-38</a:t>
            </a:r>
            <a:endParaRPr sz="3000">
              <a:solidFill>
                <a:schemeClr val="lt1"/>
              </a:solidFill>
            </a:endParaRPr>
          </a:p>
        </p:txBody>
      </p:sp>
      <p:sp>
        <p:nvSpPr>
          <p:cNvPr id="193" name="Google Shape;193;p24"/>
          <p:cNvSpPr txBox="1"/>
          <p:nvPr>
            <p:ph idx="1" type="subTitle"/>
          </p:nvPr>
        </p:nvSpPr>
        <p:spPr>
          <a:xfrm>
            <a:off x="1324550" y="3614925"/>
            <a:ext cx="5123100" cy="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t>Presenters:</a:t>
            </a:r>
            <a:r>
              <a:rPr lang="en" sz="1500"/>
              <a:t>	Daniel Maman, Ben Avner Merig</a:t>
            </a:r>
            <a:r>
              <a:rPr lang="en" sz="1500"/>
              <a:t>e</a:t>
            </a:r>
            <a:r>
              <a:rPr lang="en" sz="1500"/>
              <a:t>n</a:t>
            </a:r>
            <a:endParaRPr sz="1500"/>
          </a:p>
        </p:txBody>
      </p:sp>
      <p:cxnSp>
        <p:nvCxnSpPr>
          <p:cNvPr id="194" name="Google Shape;194;p24"/>
          <p:cNvCxnSpPr/>
          <p:nvPr/>
        </p:nvCxnSpPr>
        <p:spPr>
          <a:xfrm flipH="1" rot="10800000">
            <a:off x="5382238" y="3521200"/>
            <a:ext cx="3105000" cy="2100"/>
          </a:xfrm>
          <a:prstGeom prst="straightConnector1">
            <a:avLst/>
          </a:prstGeom>
          <a:noFill/>
          <a:ln cap="flat" cmpd="sng" w="9525">
            <a:solidFill>
              <a:schemeClr val="accent3"/>
            </a:solidFill>
            <a:prstDash val="solid"/>
            <a:round/>
            <a:headEnd len="med" w="med" type="none"/>
            <a:tailEnd len="med" w="med" type="none"/>
          </a:ln>
        </p:spPr>
      </p:cxnSp>
      <p:sp>
        <p:nvSpPr>
          <p:cNvPr id="195" name="Google Shape;195;p24"/>
          <p:cNvSpPr txBox="1"/>
          <p:nvPr/>
        </p:nvSpPr>
        <p:spPr>
          <a:xfrm>
            <a:off x="1324550" y="4119413"/>
            <a:ext cx="6340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dk1"/>
                </a:solidFill>
                <a:latin typeface="Albert Sans"/>
                <a:ea typeface="Albert Sans"/>
                <a:cs typeface="Albert Sans"/>
                <a:sym typeface="Albert Sans"/>
              </a:rPr>
              <a:t>Supervisor:</a:t>
            </a:r>
            <a:r>
              <a:rPr lang="en" sz="1500">
                <a:solidFill>
                  <a:schemeClr val="dk1"/>
                </a:solidFill>
                <a:latin typeface="Albert Sans"/>
                <a:ea typeface="Albert Sans"/>
                <a:cs typeface="Albert Sans"/>
                <a:sym typeface="Albert Sans"/>
              </a:rPr>
              <a:t>	Dr. Naomi Unkelos Shpige</a:t>
            </a:r>
            <a:r>
              <a:rPr lang="en" sz="1900">
                <a:latin typeface="Century Gothic"/>
                <a:ea typeface="Century Gothic"/>
                <a:cs typeface="Century Gothic"/>
                <a:sym typeface="Century Gothic"/>
              </a:rPr>
              <a:t>l</a:t>
            </a:r>
            <a:endParaRPr sz="1900">
              <a:latin typeface="Century Gothic"/>
              <a:ea typeface="Century Gothic"/>
              <a:cs typeface="Century Gothic"/>
              <a:sym typeface="Century Gothic"/>
            </a:endParaRPr>
          </a:p>
        </p:txBody>
      </p:sp>
      <p:sp>
        <p:nvSpPr>
          <p:cNvPr id="196" name="Google Shape;196;p24"/>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7" name="Google Shape;197;p24"/>
          <p:cNvPicPr preferRelativeResize="0"/>
          <p:nvPr/>
        </p:nvPicPr>
        <p:blipFill>
          <a:blip r:embed="rId3">
            <a:alphaModFix/>
          </a:blip>
          <a:stretch>
            <a:fillRect/>
          </a:stretch>
        </p:blipFill>
        <p:spPr>
          <a:xfrm>
            <a:off x="5644888" y="745787"/>
            <a:ext cx="2579726" cy="2579725"/>
          </a:xfrm>
          <a:prstGeom prst="rect">
            <a:avLst/>
          </a:prstGeom>
          <a:noFill/>
          <a:ln>
            <a:noFill/>
          </a:ln>
        </p:spPr>
      </p:pic>
      <p:pic>
        <p:nvPicPr>
          <p:cNvPr id="198" name="Google Shape;198;p24"/>
          <p:cNvPicPr preferRelativeResize="0"/>
          <p:nvPr/>
        </p:nvPicPr>
        <p:blipFill>
          <a:blip r:embed="rId4">
            <a:alphaModFix/>
          </a:blip>
          <a:stretch>
            <a:fillRect/>
          </a:stretch>
        </p:blipFill>
        <p:spPr>
          <a:xfrm>
            <a:off x="865625" y="4161113"/>
            <a:ext cx="393622" cy="393600"/>
          </a:xfrm>
          <a:prstGeom prst="rect">
            <a:avLst/>
          </a:prstGeom>
          <a:noFill/>
          <a:ln>
            <a:noFill/>
          </a:ln>
        </p:spPr>
      </p:pic>
      <p:pic>
        <p:nvPicPr>
          <p:cNvPr id="199" name="Google Shape;199;p24"/>
          <p:cNvPicPr preferRelativeResize="0"/>
          <p:nvPr/>
        </p:nvPicPr>
        <p:blipFill>
          <a:blip r:embed="rId5">
            <a:alphaModFix/>
          </a:blip>
          <a:stretch>
            <a:fillRect/>
          </a:stretch>
        </p:blipFill>
        <p:spPr>
          <a:xfrm>
            <a:off x="876325" y="3682916"/>
            <a:ext cx="372224" cy="3566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idx="1" type="body"/>
          </p:nvPr>
        </p:nvSpPr>
        <p:spPr>
          <a:xfrm>
            <a:off x="637025" y="1791325"/>
            <a:ext cx="3272700" cy="2556900"/>
          </a:xfrm>
          <a:prstGeom prst="rect">
            <a:avLst/>
          </a:prstGeom>
        </p:spPr>
        <p:txBody>
          <a:bodyPr anchorCtr="0" anchor="t" bIns="91425" lIns="91425" spcFirstLastPara="1" rIns="91425" wrap="square" tIns="91425">
            <a:noAutofit/>
          </a:bodyPr>
          <a:lstStyle/>
          <a:p>
            <a:pPr indent="-228600" lvl="0" marL="342900" rtl="0" algn="l">
              <a:spcBef>
                <a:spcPts val="0"/>
              </a:spcBef>
              <a:spcAft>
                <a:spcPts val="0"/>
              </a:spcAft>
              <a:buSzPts val="900"/>
              <a:buChar char="◆"/>
            </a:pPr>
            <a:r>
              <a:rPr lang="en"/>
              <a:t>I</a:t>
            </a:r>
            <a:r>
              <a:rPr lang="en"/>
              <a:t>ndividual is a list of 3 random professions.</a:t>
            </a:r>
            <a:endParaRPr/>
          </a:p>
          <a:p>
            <a:pPr indent="-228600" lvl="0" marL="342900" rtl="0" algn="l">
              <a:spcBef>
                <a:spcPts val="0"/>
              </a:spcBef>
              <a:spcAft>
                <a:spcPts val="0"/>
              </a:spcAft>
              <a:buSzPts val="900"/>
              <a:buChar char="◆"/>
            </a:pPr>
            <a:r>
              <a:rPr lang="en"/>
              <a:t>The population will be a list of predetermined size of individuals.</a:t>
            </a:r>
            <a:endParaRPr/>
          </a:p>
          <a:p>
            <a:pPr indent="-228600" lvl="0" marL="342900" rtl="0" algn="l">
              <a:spcBef>
                <a:spcPts val="0"/>
              </a:spcBef>
              <a:spcAft>
                <a:spcPts val="0"/>
              </a:spcAft>
              <a:buSzPts val="900"/>
              <a:buChar char="◆"/>
            </a:pPr>
            <a:r>
              <a:rPr lang="en"/>
              <a:t>In each generation we have a new list of population (some of them remain from the previous generation).</a:t>
            </a:r>
            <a:endParaRPr/>
          </a:p>
        </p:txBody>
      </p:sp>
      <p:sp>
        <p:nvSpPr>
          <p:cNvPr id="297" name="Google Shape;297;p33"/>
          <p:cNvSpPr txBox="1"/>
          <p:nvPr>
            <p:ph type="ctrTitle"/>
          </p:nvPr>
        </p:nvSpPr>
        <p:spPr>
          <a:xfrm>
            <a:off x="637032" y="651875"/>
            <a:ext cx="42288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br>
              <a:rPr lang="en"/>
            </a:br>
            <a:r>
              <a:rPr lang="en" sz="2400">
                <a:solidFill>
                  <a:schemeClr val="lt1"/>
                </a:solidFill>
              </a:rPr>
              <a:t>generation, population, INDIVIDUAL</a:t>
            </a:r>
            <a:r>
              <a:rPr lang="en" sz="2900">
                <a:solidFill>
                  <a:schemeClr val="lt1"/>
                </a:solidFill>
              </a:rPr>
              <a:t> </a:t>
            </a:r>
            <a:endParaRPr sz="3400"/>
          </a:p>
        </p:txBody>
      </p:sp>
      <p:sp>
        <p:nvSpPr>
          <p:cNvPr id="298" name="Google Shape;298;p33"/>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9" name="Google Shape;299;p33"/>
          <p:cNvPicPr preferRelativeResize="0"/>
          <p:nvPr/>
        </p:nvPicPr>
        <p:blipFill>
          <a:blip r:embed="rId3">
            <a:alphaModFix amt="54000"/>
          </a:blip>
          <a:stretch>
            <a:fillRect/>
          </a:stretch>
        </p:blipFill>
        <p:spPr>
          <a:xfrm>
            <a:off x="7033975" y="-814950"/>
            <a:ext cx="2663150" cy="2663150"/>
          </a:xfrm>
          <a:prstGeom prst="rect">
            <a:avLst/>
          </a:prstGeom>
          <a:noFill/>
          <a:ln>
            <a:noFill/>
          </a:ln>
        </p:spPr>
      </p:pic>
      <p:pic>
        <p:nvPicPr>
          <p:cNvPr id="300" name="Google Shape;300;p33"/>
          <p:cNvPicPr preferRelativeResize="0"/>
          <p:nvPr/>
        </p:nvPicPr>
        <p:blipFill>
          <a:blip r:embed="rId4">
            <a:alphaModFix/>
          </a:blip>
          <a:stretch>
            <a:fillRect/>
          </a:stretch>
        </p:blipFill>
        <p:spPr>
          <a:xfrm>
            <a:off x="5074925" y="590350"/>
            <a:ext cx="3154275" cy="409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idx="1" type="body"/>
          </p:nvPr>
        </p:nvSpPr>
        <p:spPr>
          <a:xfrm>
            <a:off x="713225" y="1784851"/>
            <a:ext cx="3852000" cy="189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t>The 3 main processes in the</a:t>
            </a:r>
            <a:br>
              <a:rPr b="1" lang="en" sz="1600"/>
            </a:br>
            <a:r>
              <a:rPr b="1" lang="en" sz="1600"/>
              <a:t>genetic algorithm:</a:t>
            </a:r>
            <a:endParaRPr b="1" sz="1600"/>
          </a:p>
          <a:p>
            <a:pPr indent="0" lvl="0" marL="0" rtl="0" algn="l">
              <a:lnSpc>
                <a:spcPct val="115000"/>
              </a:lnSpc>
              <a:spcBef>
                <a:spcPts val="0"/>
              </a:spcBef>
              <a:spcAft>
                <a:spcPts val="0"/>
              </a:spcAft>
              <a:buNone/>
            </a:pPr>
            <a:r>
              <a:t/>
            </a:r>
            <a:endParaRPr b="1" sz="1600"/>
          </a:p>
          <a:p>
            <a:pPr indent="-317500" lvl="0" marL="457200" rtl="0" algn="l">
              <a:lnSpc>
                <a:spcPct val="150000"/>
              </a:lnSpc>
              <a:spcBef>
                <a:spcPts val="0"/>
              </a:spcBef>
              <a:spcAft>
                <a:spcPts val="0"/>
              </a:spcAft>
              <a:buSzPts val="1400"/>
              <a:buAutoNum type="arabicParenR"/>
            </a:pPr>
            <a:r>
              <a:rPr lang="en">
                <a:solidFill>
                  <a:schemeClr val="hlink"/>
                </a:solidFill>
                <a:uFill>
                  <a:noFill/>
                </a:uFill>
                <a:hlinkClick action="ppaction://hlinksldjump" r:id="rId3"/>
              </a:rPr>
              <a:t>Random initialization</a:t>
            </a:r>
            <a:endParaRPr/>
          </a:p>
          <a:p>
            <a:pPr indent="-317500" lvl="0" marL="457200" rtl="0" algn="l">
              <a:lnSpc>
                <a:spcPct val="150000"/>
              </a:lnSpc>
              <a:spcBef>
                <a:spcPts val="0"/>
              </a:spcBef>
              <a:spcAft>
                <a:spcPts val="0"/>
              </a:spcAft>
              <a:buSzPts val="1400"/>
              <a:buAutoNum type="arabicParenR"/>
            </a:pPr>
            <a:r>
              <a:rPr lang="en">
                <a:solidFill>
                  <a:schemeClr val="hlink"/>
                </a:solidFill>
                <a:uFill>
                  <a:noFill/>
                </a:uFill>
                <a:hlinkClick action="ppaction://hlinksldjump" r:id="rId4"/>
              </a:rPr>
              <a:t>Loop that repeats N generations</a:t>
            </a:r>
            <a:endParaRPr/>
          </a:p>
          <a:p>
            <a:pPr indent="-317500" lvl="0" marL="457200" rtl="0" algn="l">
              <a:lnSpc>
                <a:spcPct val="150000"/>
              </a:lnSpc>
              <a:spcBef>
                <a:spcPts val="0"/>
              </a:spcBef>
              <a:spcAft>
                <a:spcPts val="0"/>
              </a:spcAft>
              <a:buSzPts val="1400"/>
              <a:buAutoNum type="arabicParenR"/>
            </a:pPr>
            <a:r>
              <a:rPr lang="en">
                <a:solidFill>
                  <a:schemeClr val="hlink"/>
                </a:solidFill>
                <a:uFill>
                  <a:noFill/>
                </a:uFill>
                <a:hlinkClick action="ppaction://hlinksldjump" r:id="rId5"/>
              </a:rPr>
              <a:t>Finishing and getting the best results.</a:t>
            </a:r>
            <a:endParaRPr/>
          </a:p>
          <a:p>
            <a:pPr indent="0" lvl="0" marL="0" rtl="0" algn="l">
              <a:lnSpc>
                <a:spcPct val="150000"/>
              </a:lnSpc>
              <a:spcBef>
                <a:spcPts val="0"/>
              </a:spcBef>
              <a:spcAft>
                <a:spcPts val="0"/>
              </a:spcAft>
              <a:buNone/>
            </a:pPr>
            <a:r>
              <a:t/>
            </a:r>
            <a:endParaRPr/>
          </a:p>
        </p:txBody>
      </p:sp>
      <p:sp>
        <p:nvSpPr>
          <p:cNvPr id="306" name="Google Shape;306;p34"/>
          <p:cNvSpPr txBox="1"/>
          <p:nvPr>
            <p:ph type="ctrTitle"/>
          </p:nvPr>
        </p:nvSpPr>
        <p:spPr>
          <a:xfrm>
            <a:off x="713225" y="651875"/>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Flow</a:t>
            </a:r>
            <a:endParaRPr sz="2900"/>
          </a:p>
        </p:txBody>
      </p:sp>
      <p:sp>
        <p:nvSpPr>
          <p:cNvPr id="307" name="Google Shape;307;p34"/>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08" name="Google Shape;308;p34"/>
          <p:cNvPicPr preferRelativeResize="0"/>
          <p:nvPr/>
        </p:nvPicPr>
        <p:blipFill>
          <a:blip r:embed="rId6">
            <a:alphaModFix amt="54000"/>
          </a:blip>
          <a:stretch>
            <a:fillRect/>
          </a:stretch>
        </p:blipFill>
        <p:spPr>
          <a:xfrm>
            <a:off x="7033975" y="-814950"/>
            <a:ext cx="2663150" cy="2663150"/>
          </a:xfrm>
          <a:prstGeom prst="rect">
            <a:avLst/>
          </a:prstGeom>
          <a:noFill/>
          <a:ln>
            <a:noFill/>
          </a:ln>
        </p:spPr>
      </p:pic>
      <p:sp>
        <p:nvSpPr>
          <p:cNvPr id="309" name="Google Shape;309;p34"/>
          <p:cNvSpPr txBox="1"/>
          <p:nvPr>
            <p:ph idx="1" type="body"/>
          </p:nvPr>
        </p:nvSpPr>
        <p:spPr>
          <a:xfrm>
            <a:off x="713225" y="4132525"/>
            <a:ext cx="1937400" cy="54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a:p>
          <a:p>
            <a:pPr indent="0" lvl="0" marL="0" rtl="0" algn="l">
              <a:lnSpc>
                <a:spcPct val="150000"/>
              </a:lnSpc>
              <a:spcBef>
                <a:spcPts val="0"/>
              </a:spcBef>
              <a:spcAft>
                <a:spcPts val="0"/>
              </a:spcAft>
              <a:buNone/>
            </a:pPr>
            <a:r>
              <a:t/>
            </a:r>
            <a:endParaRPr/>
          </a:p>
        </p:txBody>
      </p:sp>
      <p:pic>
        <p:nvPicPr>
          <p:cNvPr id="310" name="Google Shape;310;p34"/>
          <p:cNvPicPr preferRelativeResize="0"/>
          <p:nvPr/>
        </p:nvPicPr>
        <p:blipFill>
          <a:blip r:embed="rId7">
            <a:alphaModFix/>
          </a:blip>
          <a:stretch>
            <a:fillRect/>
          </a:stretch>
        </p:blipFill>
        <p:spPr>
          <a:xfrm>
            <a:off x="5167775" y="112513"/>
            <a:ext cx="3140350" cy="49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idx="1" type="body"/>
          </p:nvPr>
        </p:nvSpPr>
        <p:spPr>
          <a:xfrm>
            <a:off x="407275" y="1666775"/>
            <a:ext cx="4261500" cy="3036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arenR"/>
            </a:pPr>
            <a:r>
              <a:rPr b="1" lang="en" u="sng">
                <a:solidFill>
                  <a:schemeClr val="hlink"/>
                </a:solidFill>
                <a:hlinkClick action="ppaction://hlinksldjump" r:id="rId3"/>
              </a:rPr>
              <a:t>Fitness </a:t>
            </a:r>
            <a:r>
              <a:rPr lang="en"/>
              <a:t>- Representing how well an </a:t>
            </a:r>
            <a:r>
              <a:rPr lang="en"/>
              <a:t>individual</a:t>
            </a:r>
            <a:r>
              <a:rPr lang="en"/>
              <a:t> suit to user.</a:t>
            </a:r>
            <a:endParaRPr/>
          </a:p>
          <a:p>
            <a:pPr indent="-317500" lvl="0" marL="457200" rtl="0" algn="l">
              <a:lnSpc>
                <a:spcPct val="150000"/>
              </a:lnSpc>
              <a:spcBef>
                <a:spcPts val="0"/>
              </a:spcBef>
              <a:spcAft>
                <a:spcPts val="0"/>
              </a:spcAft>
              <a:buSzPts val="1400"/>
              <a:buAutoNum type="arabicParenR"/>
            </a:pPr>
            <a:r>
              <a:rPr b="1" lang="en" u="sng">
                <a:solidFill>
                  <a:schemeClr val="hlink"/>
                </a:solidFill>
                <a:hlinkClick action="ppaction://hlinksldjump" r:id="rId4"/>
              </a:rPr>
              <a:t>Selection</a:t>
            </a:r>
            <a:r>
              <a:rPr lang="en" u="sng">
                <a:solidFill>
                  <a:schemeClr val="hlink"/>
                </a:solidFill>
                <a:hlinkClick action="ppaction://hlinksldjump" r:id="rId5"/>
              </a:rPr>
              <a:t> </a:t>
            </a:r>
            <a:r>
              <a:rPr lang="en"/>
              <a:t>- Roulette wheel: </a:t>
            </a:r>
            <a:r>
              <a:rPr lang="en"/>
              <a:t>more </a:t>
            </a:r>
            <a:r>
              <a:rPr lang="en"/>
              <a:t>suitable </a:t>
            </a:r>
            <a:r>
              <a:rPr lang="en"/>
              <a:t>individuals </a:t>
            </a:r>
            <a:r>
              <a:rPr lang="en"/>
              <a:t>will be chosen with a higher probability- select 2 parents.</a:t>
            </a:r>
            <a:endParaRPr/>
          </a:p>
          <a:p>
            <a:pPr indent="-317500" lvl="0" marL="457200" rtl="0" algn="l">
              <a:lnSpc>
                <a:spcPct val="150000"/>
              </a:lnSpc>
              <a:spcBef>
                <a:spcPts val="0"/>
              </a:spcBef>
              <a:spcAft>
                <a:spcPts val="0"/>
              </a:spcAft>
              <a:buSzPts val="1400"/>
              <a:buAutoNum type="arabicParenR"/>
            </a:pPr>
            <a:r>
              <a:rPr b="1" lang="en" u="sng">
                <a:solidFill>
                  <a:schemeClr val="hlink"/>
                </a:solidFill>
                <a:hlinkClick action="ppaction://hlinksldjump" r:id="rId6"/>
              </a:rPr>
              <a:t>Crossover</a:t>
            </a:r>
            <a:r>
              <a:rPr lang="en" u="sng">
                <a:solidFill>
                  <a:schemeClr val="hlink"/>
                </a:solidFill>
                <a:hlinkClick action="ppaction://hlinksldjump" r:id="rId7"/>
              </a:rPr>
              <a:t> </a:t>
            </a:r>
            <a:r>
              <a:rPr lang="en"/>
              <a:t>- Exchange between 2 parents, </a:t>
            </a:r>
            <a:r>
              <a:rPr lang="en"/>
              <a:t>in split point</a:t>
            </a:r>
            <a:r>
              <a:rPr lang="en"/>
              <a:t> to create new childrens</a:t>
            </a:r>
            <a:r>
              <a:rPr lang="en"/>
              <a:t>. </a:t>
            </a:r>
            <a:endParaRPr/>
          </a:p>
          <a:p>
            <a:pPr indent="-317500" lvl="0" marL="457200" rtl="0" algn="l">
              <a:lnSpc>
                <a:spcPct val="150000"/>
              </a:lnSpc>
              <a:spcBef>
                <a:spcPts val="0"/>
              </a:spcBef>
              <a:spcAft>
                <a:spcPts val="0"/>
              </a:spcAft>
              <a:buSzPts val="1400"/>
              <a:buAutoNum type="arabicParenR"/>
            </a:pPr>
            <a:r>
              <a:rPr b="1" lang="en" u="sng">
                <a:solidFill>
                  <a:schemeClr val="hlink"/>
                </a:solidFill>
                <a:hlinkClick action="ppaction://hlinksldjump" r:id="rId8"/>
              </a:rPr>
              <a:t>Mutate </a:t>
            </a:r>
            <a:r>
              <a:rPr lang="en"/>
              <a:t>- Changing an individual's job randomly.</a:t>
            </a:r>
            <a:endParaRPr/>
          </a:p>
          <a:p>
            <a:pPr indent="0" lvl="0" marL="0" rtl="0" algn="l">
              <a:lnSpc>
                <a:spcPct val="150000"/>
              </a:lnSpc>
              <a:spcBef>
                <a:spcPts val="0"/>
              </a:spcBef>
              <a:spcAft>
                <a:spcPts val="0"/>
              </a:spcAft>
              <a:buNone/>
            </a:pPr>
            <a:r>
              <a:t/>
            </a:r>
            <a:endParaRPr/>
          </a:p>
        </p:txBody>
      </p:sp>
      <p:sp>
        <p:nvSpPr>
          <p:cNvPr id="316" name="Google Shape;316;p35"/>
          <p:cNvSpPr txBox="1"/>
          <p:nvPr>
            <p:ph type="ctrTitle"/>
          </p:nvPr>
        </p:nvSpPr>
        <p:spPr>
          <a:xfrm>
            <a:off x="445625" y="576000"/>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Inside the loop</a:t>
            </a:r>
            <a:endParaRPr sz="2900"/>
          </a:p>
        </p:txBody>
      </p:sp>
      <p:sp>
        <p:nvSpPr>
          <p:cNvPr id="317" name="Google Shape;317;p35"/>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8" name="Google Shape;318;p35"/>
          <p:cNvPicPr preferRelativeResize="0"/>
          <p:nvPr/>
        </p:nvPicPr>
        <p:blipFill>
          <a:blip r:embed="rId9">
            <a:alphaModFix amt="54000"/>
          </a:blip>
          <a:stretch>
            <a:fillRect/>
          </a:stretch>
        </p:blipFill>
        <p:spPr>
          <a:xfrm>
            <a:off x="7033975" y="-814950"/>
            <a:ext cx="2663150" cy="2663150"/>
          </a:xfrm>
          <a:prstGeom prst="rect">
            <a:avLst/>
          </a:prstGeom>
          <a:noFill/>
          <a:ln>
            <a:noFill/>
          </a:ln>
        </p:spPr>
      </p:pic>
      <p:pic>
        <p:nvPicPr>
          <p:cNvPr id="319" name="Google Shape;319;p35"/>
          <p:cNvPicPr preferRelativeResize="0"/>
          <p:nvPr/>
        </p:nvPicPr>
        <p:blipFill>
          <a:blip r:embed="rId10">
            <a:alphaModFix/>
          </a:blip>
          <a:stretch>
            <a:fillRect/>
          </a:stretch>
        </p:blipFill>
        <p:spPr>
          <a:xfrm>
            <a:off x="5167775" y="112513"/>
            <a:ext cx="3140350" cy="491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36"/>
          <p:cNvSpPr txBox="1"/>
          <p:nvPr>
            <p:ph idx="1" type="body"/>
          </p:nvPr>
        </p:nvSpPr>
        <p:spPr>
          <a:xfrm>
            <a:off x="713225" y="1784850"/>
            <a:ext cx="3942600" cy="1743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arenR"/>
            </a:pPr>
            <a:r>
              <a:rPr lang="en"/>
              <a:t>We will define a list of initial population.</a:t>
            </a:r>
            <a:endParaRPr/>
          </a:p>
          <a:p>
            <a:pPr indent="-317500" lvl="0" marL="457200" rtl="0" algn="l">
              <a:lnSpc>
                <a:spcPct val="150000"/>
              </a:lnSpc>
              <a:spcBef>
                <a:spcPts val="0"/>
              </a:spcBef>
              <a:spcAft>
                <a:spcPts val="0"/>
              </a:spcAft>
              <a:buSzPts val="1400"/>
              <a:buAutoNum type="arabicParenR"/>
            </a:pPr>
            <a:r>
              <a:rPr lang="en"/>
              <a:t>The population size will be a predetermined number.</a:t>
            </a:r>
            <a:endParaRPr/>
          </a:p>
          <a:p>
            <a:pPr indent="-317500" lvl="0" marL="457200" rtl="0" algn="l">
              <a:lnSpc>
                <a:spcPct val="150000"/>
              </a:lnSpc>
              <a:spcBef>
                <a:spcPts val="0"/>
              </a:spcBef>
              <a:spcAft>
                <a:spcPts val="0"/>
              </a:spcAft>
              <a:buSzPts val="1400"/>
              <a:buAutoNum type="arabicParenR"/>
            </a:pPr>
            <a:r>
              <a:rPr lang="en"/>
              <a:t>Each individual in the list will consist of 3 random professions.</a:t>
            </a:r>
            <a:endParaRPr/>
          </a:p>
          <a:p>
            <a:pPr indent="0" lvl="0" marL="0" rtl="0" algn="l">
              <a:lnSpc>
                <a:spcPct val="150000"/>
              </a:lnSpc>
              <a:spcBef>
                <a:spcPts val="0"/>
              </a:spcBef>
              <a:spcAft>
                <a:spcPts val="0"/>
              </a:spcAft>
              <a:buNone/>
            </a:pPr>
            <a:r>
              <a:t/>
            </a:r>
            <a:endParaRPr/>
          </a:p>
        </p:txBody>
      </p:sp>
      <p:sp>
        <p:nvSpPr>
          <p:cNvPr id="325" name="Google Shape;325;p36"/>
          <p:cNvSpPr txBox="1"/>
          <p:nvPr>
            <p:ph type="ctrTitle"/>
          </p:nvPr>
        </p:nvSpPr>
        <p:spPr>
          <a:xfrm>
            <a:off x="713225" y="651875"/>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Random initialization</a:t>
            </a:r>
            <a:endParaRPr sz="2400"/>
          </a:p>
        </p:txBody>
      </p:sp>
      <p:sp>
        <p:nvSpPr>
          <p:cNvPr id="326" name="Google Shape;326;p36"/>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7" name="Google Shape;327;p36"/>
          <p:cNvPicPr preferRelativeResize="0"/>
          <p:nvPr/>
        </p:nvPicPr>
        <p:blipFill>
          <a:blip r:embed="rId3">
            <a:alphaModFix amt="54000"/>
          </a:blip>
          <a:stretch>
            <a:fillRect/>
          </a:stretch>
        </p:blipFill>
        <p:spPr>
          <a:xfrm>
            <a:off x="7033975" y="-814950"/>
            <a:ext cx="2663150" cy="2663150"/>
          </a:xfrm>
          <a:prstGeom prst="rect">
            <a:avLst/>
          </a:prstGeom>
          <a:noFill/>
          <a:ln>
            <a:noFill/>
          </a:ln>
        </p:spPr>
      </p:pic>
      <p:pic>
        <p:nvPicPr>
          <p:cNvPr id="328" name="Google Shape;328;p36"/>
          <p:cNvPicPr preferRelativeResize="0"/>
          <p:nvPr/>
        </p:nvPicPr>
        <p:blipFill>
          <a:blip r:embed="rId4">
            <a:alphaModFix/>
          </a:blip>
          <a:stretch>
            <a:fillRect/>
          </a:stretch>
        </p:blipFill>
        <p:spPr>
          <a:xfrm>
            <a:off x="769975" y="3681138"/>
            <a:ext cx="8120823" cy="870088"/>
          </a:xfrm>
          <a:prstGeom prst="rect">
            <a:avLst/>
          </a:prstGeom>
          <a:noFill/>
          <a:ln>
            <a:noFill/>
          </a:ln>
        </p:spPr>
      </p:pic>
      <p:pic>
        <p:nvPicPr>
          <p:cNvPr id="329" name="Google Shape;329;p36">
            <a:hlinkClick/>
          </p:cNvPr>
          <p:cNvPicPr preferRelativeResize="0"/>
          <p:nvPr/>
        </p:nvPicPr>
        <p:blipFill>
          <a:blip r:embed="rId5">
            <a:alphaModFix/>
          </a:blip>
          <a:stretch>
            <a:fillRect/>
          </a:stretch>
        </p:blipFill>
        <p:spPr>
          <a:xfrm>
            <a:off x="8347925" y="4572100"/>
            <a:ext cx="393600" cy="39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37"/>
          <p:cNvSpPr txBox="1"/>
          <p:nvPr>
            <p:ph type="ctrTitle"/>
          </p:nvPr>
        </p:nvSpPr>
        <p:spPr>
          <a:xfrm>
            <a:off x="713225" y="651875"/>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br>
              <a:rPr lang="en"/>
            </a:br>
            <a:r>
              <a:rPr lang="en" sz="2400">
                <a:solidFill>
                  <a:schemeClr val="lt1"/>
                </a:solidFill>
              </a:rPr>
              <a:t>Fitness</a:t>
            </a:r>
            <a:r>
              <a:rPr lang="en" sz="3000">
                <a:solidFill>
                  <a:schemeClr val="lt1"/>
                </a:solidFill>
              </a:rPr>
              <a:t> </a:t>
            </a:r>
            <a:endParaRPr sz="3000">
              <a:solidFill>
                <a:schemeClr val="lt1"/>
              </a:solidFill>
            </a:endParaRPr>
          </a:p>
        </p:txBody>
      </p:sp>
      <p:sp>
        <p:nvSpPr>
          <p:cNvPr id="335" name="Google Shape;335;p37"/>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6" name="Google Shape;336;p37"/>
          <p:cNvPicPr preferRelativeResize="0"/>
          <p:nvPr/>
        </p:nvPicPr>
        <p:blipFill>
          <a:blip r:embed="rId3">
            <a:alphaModFix amt="54000"/>
          </a:blip>
          <a:stretch>
            <a:fillRect/>
          </a:stretch>
        </p:blipFill>
        <p:spPr>
          <a:xfrm>
            <a:off x="7033975" y="-814950"/>
            <a:ext cx="2663150" cy="2663150"/>
          </a:xfrm>
          <a:prstGeom prst="rect">
            <a:avLst/>
          </a:prstGeom>
          <a:noFill/>
          <a:ln>
            <a:noFill/>
          </a:ln>
        </p:spPr>
      </p:pic>
      <p:sp>
        <p:nvSpPr>
          <p:cNvPr id="337" name="Google Shape;337;p37"/>
          <p:cNvSpPr txBox="1"/>
          <p:nvPr>
            <p:ph idx="1" type="body"/>
          </p:nvPr>
        </p:nvSpPr>
        <p:spPr>
          <a:xfrm>
            <a:off x="168850" y="1654900"/>
            <a:ext cx="3504000" cy="29172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Represents how well an individual in the population solves the problem.</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The function calculates the fitness of each individual by measuring the match percentage between the person's traits and the traits required for each of the professions in the individual's list. </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This fitness score guides the selection process in the genetic algorithm, favoring individuals with higher fitness scores.</a:t>
            </a:r>
            <a:endParaRPr sz="1200">
              <a:solidFill>
                <a:srgbClr val="000000"/>
              </a:solidFill>
              <a:latin typeface="Arial"/>
              <a:ea typeface="Arial"/>
              <a:cs typeface="Arial"/>
              <a:sym typeface="Arial"/>
            </a:endParaRPr>
          </a:p>
        </p:txBody>
      </p:sp>
      <p:pic>
        <p:nvPicPr>
          <p:cNvPr id="338" name="Google Shape;338;p37"/>
          <p:cNvPicPr preferRelativeResize="0"/>
          <p:nvPr/>
        </p:nvPicPr>
        <p:blipFill>
          <a:blip r:embed="rId4">
            <a:alphaModFix/>
          </a:blip>
          <a:stretch>
            <a:fillRect/>
          </a:stretch>
        </p:blipFill>
        <p:spPr>
          <a:xfrm>
            <a:off x="4048725" y="1900525"/>
            <a:ext cx="4940375" cy="2117475"/>
          </a:xfrm>
          <a:prstGeom prst="rect">
            <a:avLst/>
          </a:prstGeom>
          <a:noFill/>
          <a:ln>
            <a:noFill/>
          </a:ln>
        </p:spPr>
      </p:pic>
      <p:pic>
        <p:nvPicPr>
          <p:cNvPr id="339" name="Google Shape;339;p37">
            <a:hlinkClick action="ppaction://hlinksldjump" r:id="rId5"/>
          </p:cNvPr>
          <p:cNvPicPr preferRelativeResize="0"/>
          <p:nvPr/>
        </p:nvPicPr>
        <p:blipFill>
          <a:blip r:embed="rId6">
            <a:alphaModFix/>
          </a:blip>
          <a:stretch>
            <a:fillRect/>
          </a:stretch>
        </p:blipFill>
        <p:spPr>
          <a:xfrm>
            <a:off x="8347925" y="4572100"/>
            <a:ext cx="393600" cy="39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sp>
        <p:nvSpPr>
          <p:cNvPr id="344" name="Google Shape;344;p38"/>
          <p:cNvSpPr txBox="1"/>
          <p:nvPr>
            <p:ph type="ctrTitle"/>
          </p:nvPr>
        </p:nvSpPr>
        <p:spPr>
          <a:xfrm>
            <a:off x="713225" y="651875"/>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a:t>
            </a:r>
            <a:br>
              <a:rPr lang="en"/>
            </a:br>
            <a:r>
              <a:rPr lang="en" sz="2400">
                <a:solidFill>
                  <a:schemeClr val="lt1"/>
                </a:solidFill>
              </a:rPr>
              <a:t>Selection</a:t>
            </a:r>
            <a:r>
              <a:rPr lang="en" sz="3000">
                <a:solidFill>
                  <a:schemeClr val="lt1"/>
                </a:solidFill>
              </a:rPr>
              <a:t> </a:t>
            </a:r>
            <a:endParaRPr sz="3000"/>
          </a:p>
        </p:txBody>
      </p:sp>
      <p:sp>
        <p:nvSpPr>
          <p:cNvPr id="345" name="Google Shape;345;p38"/>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46" name="Google Shape;346;p38"/>
          <p:cNvPicPr preferRelativeResize="0"/>
          <p:nvPr/>
        </p:nvPicPr>
        <p:blipFill>
          <a:blip r:embed="rId3">
            <a:alphaModFix amt="54000"/>
          </a:blip>
          <a:stretch>
            <a:fillRect/>
          </a:stretch>
        </p:blipFill>
        <p:spPr>
          <a:xfrm>
            <a:off x="7033975" y="-814950"/>
            <a:ext cx="2663150" cy="2663150"/>
          </a:xfrm>
          <a:prstGeom prst="rect">
            <a:avLst/>
          </a:prstGeom>
          <a:noFill/>
          <a:ln>
            <a:noFill/>
          </a:ln>
        </p:spPr>
      </p:pic>
      <p:sp>
        <p:nvSpPr>
          <p:cNvPr id="347" name="Google Shape;347;p38"/>
          <p:cNvSpPr txBox="1"/>
          <p:nvPr>
            <p:ph idx="1" type="body"/>
          </p:nvPr>
        </p:nvSpPr>
        <p:spPr>
          <a:xfrm>
            <a:off x="274325" y="1828800"/>
            <a:ext cx="3376500" cy="24783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000000"/>
              </a:buClr>
              <a:buSzPts val="1000"/>
              <a:buFont typeface="Arial"/>
              <a:buChar char="◆"/>
            </a:pPr>
            <a:r>
              <a:rPr lang="en" sz="1200">
                <a:solidFill>
                  <a:srgbClr val="000000"/>
                </a:solidFill>
                <a:latin typeface="Arial"/>
                <a:ea typeface="Arial"/>
                <a:cs typeface="Arial"/>
                <a:sym typeface="Arial"/>
              </a:rPr>
              <a:t>Stochastically select from one generation to create the basis of the next generation.</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92100" lvl="0" marL="457200" rtl="0" algn="l">
              <a:lnSpc>
                <a:spcPct val="100000"/>
              </a:lnSpc>
              <a:spcBef>
                <a:spcPts val="0"/>
              </a:spcBef>
              <a:spcAft>
                <a:spcPts val="0"/>
              </a:spcAft>
              <a:buClr>
                <a:srgbClr val="000000"/>
              </a:buClr>
              <a:buSzPts val="1000"/>
              <a:buFont typeface="Arial"/>
              <a:buChar char="◆"/>
            </a:pPr>
            <a:r>
              <a:rPr lang="en" sz="1200">
                <a:solidFill>
                  <a:srgbClr val="000000"/>
                </a:solidFill>
                <a:latin typeface="Arial"/>
                <a:ea typeface="Arial"/>
                <a:cs typeface="Arial"/>
                <a:sym typeface="Arial"/>
              </a:rPr>
              <a:t>The requirement is that the fittest individuals have a greater chance of survival than weaker ones.</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Implements selection using a method called roulette wheel selection. </a:t>
            </a:r>
            <a:endParaRPr sz="1200">
              <a:solidFill>
                <a:srgbClr val="000000"/>
              </a:solidFill>
              <a:latin typeface="Arial"/>
              <a:ea typeface="Arial"/>
              <a:cs typeface="Arial"/>
              <a:sym typeface="Arial"/>
            </a:endParaRPr>
          </a:p>
        </p:txBody>
      </p:sp>
      <p:pic>
        <p:nvPicPr>
          <p:cNvPr id="348" name="Google Shape;348;p38"/>
          <p:cNvPicPr preferRelativeResize="0"/>
          <p:nvPr/>
        </p:nvPicPr>
        <p:blipFill>
          <a:blip r:embed="rId4">
            <a:alphaModFix/>
          </a:blip>
          <a:stretch>
            <a:fillRect/>
          </a:stretch>
        </p:blipFill>
        <p:spPr>
          <a:xfrm>
            <a:off x="4092600" y="1693325"/>
            <a:ext cx="4814849" cy="1081350"/>
          </a:xfrm>
          <a:prstGeom prst="rect">
            <a:avLst/>
          </a:prstGeom>
          <a:noFill/>
          <a:ln>
            <a:noFill/>
          </a:ln>
        </p:spPr>
      </p:pic>
      <p:pic>
        <p:nvPicPr>
          <p:cNvPr id="349" name="Google Shape;349;p38"/>
          <p:cNvPicPr preferRelativeResize="0"/>
          <p:nvPr/>
        </p:nvPicPr>
        <p:blipFill>
          <a:blip r:embed="rId5">
            <a:alphaModFix/>
          </a:blip>
          <a:stretch>
            <a:fillRect/>
          </a:stretch>
        </p:blipFill>
        <p:spPr>
          <a:xfrm>
            <a:off x="5305023" y="2877400"/>
            <a:ext cx="2412853" cy="2219825"/>
          </a:xfrm>
          <a:prstGeom prst="rect">
            <a:avLst/>
          </a:prstGeom>
          <a:noFill/>
          <a:ln>
            <a:noFill/>
          </a:ln>
        </p:spPr>
      </p:pic>
      <p:pic>
        <p:nvPicPr>
          <p:cNvPr id="350" name="Google Shape;350;p38">
            <a:hlinkClick action="ppaction://hlinksldjump" r:id="rId6"/>
          </p:cNvPr>
          <p:cNvPicPr preferRelativeResize="0"/>
          <p:nvPr/>
        </p:nvPicPr>
        <p:blipFill>
          <a:blip r:embed="rId7">
            <a:alphaModFix/>
          </a:blip>
          <a:stretch>
            <a:fillRect/>
          </a:stretch>
        </p:blipFill>
        <p:spPr>
          <a:xfrm>
            <a:off x="8347925" y="4572100"/>
            <a:ext cx="393600" cy="39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39"/>
          <p:cNvSpPr txBox="1"/>
          <p:nvPr>
            <p:ph type="ctrTitle"/>
          </p:nvPr>
        </p:nvSpPr>
        <p:spPr>
          <a:xfrm>
            <a:off x="713225" y="947675"/>
            <a:ext cx="3852000" cy="67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Crossover</a:t>
            </a:r>
            <a:r>
              <a:rPr lang="en" sz="3000">
                <a:solidFill>
                  <a:schemeClr val="lt1"/>
                </a:solidFill>
              </a:rPr>
              <a:t> </a:t>
            </a:r>
            <a:endParaRPr sz="3000"/>
          </a:p>
        </p:txBody>
      </p:sp>
      <p:sp>
        <p:nvSpPr>
          <p:cNvPr id="356" name="Google Shape;356;p39"/>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57" name="Google Shape;357;p39"/>
          <p:cNvPicPr preferRelativeResize="0"/>
          <p:nvPr/>
        </p:nvPicPr>
        <p:blipFill>
          <a:blip r:embed="rId3">
            <a:alphaModFix amt="54000"/>
          </a:blip>
          <a:stretch>
            <a:fillRect/>
          </a:stretch>
        </p:blipFill>
        <p:spPr>
          <a:xfrm>
            <a:off x="7033975" y="-814950"/>
            <a:ext cx="2663150" cy="2663150"/>
          </a:xfrm>
          <a:prstGeom prst="rect">
            <a:avLst/>
          </a:prstGeom>
          <a:noFill/>
          <a:ln>
            <a:noFill/>
          </a:ln>
        </p:spPr>
      </p:pic>
      <p:sp>
        <p:nvSpPr>
          <p:cNvPr id="358" name="Google Shape;358;p39"/>
          <p:cNvSpPr txBox="1"/>
          <p:nvPr>
            <p:ph idx="1" type="body"/>
          </p:nvPr>
        </p:nvSpPr>
        <p:spPr>
          <a:xfrm>
            <a:off x="324750" y="1677525"/>
            <a:ext cx="3376500" cy="2580000"/>
          </a:xfrm>
          <a:prstGeom prst="rect">
            <a:avLst/>
          </a:prstGeom>
        </p:spPr>
        <p:txBody>
          <a:bodyPr anchorCtr="0" anchor="t" bIns="91425" lIns="91425" spcFirstLastPara="1" rIns="91425" wrap="square" tIns="91425">
            <a:noAutofit/>
          </a:bodyPr>
          <a:lstStyle/>
          <a:p>
            <a:pPr indent="-273050" lvl="0" marL="457200" rtl="0" algn="l">
              <a:lnSpc>
                <a:spcPct val="100000"/>
              </a:lnSpc>
              <a:spcBef>
                <a:spcPts val="0"/>
              </a:spcBef>
              <a:spcAft>
                <a:spcPts val="0"/>
              </a:spcAft>
              <a:buClr>
                <a:srgbClr val="000000"/>
              </a:buClr>
              <a:buSzPts val="700"/>
              <a:buFont typeface="Arial"/>
              <a:buChar char="◆"/>
            </a:pPr>
            <a:r>
              <a:rPr lang="en" sz="1200">
                <a:solidFill>
                  <a:srgbClr val="000000"/>
                </a:solidFill>
                <a:latin typeface="Arial"/>
                <a:ea typeface="Arial"/>
                <a:cs typeface="Arial"/>
                <a:sym typeface="Arial"/>
              </a:rPr>
              <a:t>Randomly selects crossover point along parents' ‘chromosomes’.</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1200">
                <a:solidFill>
                  <a:srgbClr val="000000"/>
                </a:solidFill>
                <a:latin typeface="Arial"/>
                <a:ea typeface="Arial"/>
                <a:cs typeface="Arial"/>
                <a:sym typeface="Arial"/>
              </a:rPr>
              <a:t>Creates two offspring by combining parents' genetic information</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The function randomly selects a crossover point.</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This process helps maintain genetic diversity in the population and can lead to the discovery of new, potentially better solutions to the problem.</a:t>
            </a:r>
            <a:endParaRPr sz="1200">
              <a:solidFill>
                <a:srgbClr val="000000"/>
              </a:solidFill>
              <a:latin typeface="Arial"/>
              <a:ea typeface="Arial"/>
              <a:cs typeface="Arial"/>
              <a:sym typeface="Arial"/>
            </a:endParaRPr>
          </a:p>
        </p:txBody>
      </p:sp>
      <p:pic>
        <p:nvPicPr>
          <p:cNvPr id="359" name="Google Shape;359;p39"/>
          <p:cNvPicPr preferRelativeResize="0"/>
          <p:nvPr/>
        </p:nvPicPr>
        <p:blipFill>
          <a:blip r:embed="rId4">
            <a:alphaModFix/>
          </a:blip>
          <a:stretch>
            <a:fillRect/>
          </a:stretch>
        </p:blipFill>
        <p:spPr>
          <a:xfrm>
            <a:off x="4479900" y="1775737"/>
            <a:ext cx="4511375" cy="1248163"/>
          </a:xfrm>
          <a:prstGeom prst="rect">
            <a:avLst/>
          </a:prstGeom>
          <a:noFill/>
          <a:ln>
            <a:noFill/>
          </a:ln>
        </p:spPr>
      </p:pic>
      <p:pic>
        <p:nvPicPr>
          <p:cNvPr id="360" name="Google Shape;360;p39"/>
          <p:cNvPicPr preferRelativeResize="0"/>
          <p:nvPr/>
        </p:nvPicPr>
        <p:blipFill>
          <a:blip r:embed="rId5">
            <a:alphaModFix/>
          </a:blip>
          <a:stretch>
            <a:fillRect/>
          </a:stretch>
        </p:blipFill>
        <p:spPr>
          <a:xfrm>
            <a:off x="5180259" y="3186775"/>
            <a:ext cx="3613160" cy="1814799"/>
          </a:xfrm>
          <a:prstGeom prst="rect">
            <a:avLst/>
          </a:prstGeom>
          <a:noFill/>
          <a:ln>
            <a:noFill/>
          </a:ln>
        </p:spPr>
      </p:pic>
      <p:pic>
        <p:nvPicPr>
          <p:cNvPr id="361" name="Google Shape;361;p39">
            <a:hlinkClick action="ppaction://hlinksldjump" r:id="rId6"/>
          </p:cNvPr>
          <p:cNvPicPr preferRelativeResize="0"/>
          <p:nvPr/>
        </p:nvPicPr>
        <p:blipFill>
          <a:blip r:embed="rId7">
            <a:alphaModFix/>
          </a:blip>
          <a:stretch>
            <a:fillRect/>
          </a:stretch>
        </p:blipFill>
        <p:spPr>
          <a:xfrm>
            <a:off x="514625" y="4411900"/>
            <a:ext cx="393600" cy="39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5" name="Shape 365"/>
        <p:cNvGrpSpPr/>
        <p:nvPr/>
      </p:nvGrpSpPr>
      <p:grpSpPr>
        <a:xfrm>
          <a:off x="0" y="0"/>
          <a:ext cx="0" cy="0"/>
          <a:chOff x="0" y="0"/>
          <a:chExt cx="0" cy="0"/>
        </a:xfrm>
      </p:grpSpPr>
      <p:sp>
        <p:nvSpPr>
          <p:cNvPr id="366" name="Google Shape;366;p40"/>
          <p:cNvSpPr txBox="1"/>
          <p:nvPr>
            <p:ph type="ctrTitle"/>
          </p:nvPr>
        </p:nvSpPr>
        <p:spPr>
          <a:xfrm>
            <a:off x="713225" y="651050"/>
            <a:ext cx="3852000" cy="96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Mutation</a:t>
            </a:r>
            <a:r>
              <a:rPr lang="en" sz="3000">
                <a:solidFill>
                  <a:schemeClr val="lt1"/>
                </a:solidFill>
              </a:rPr>
              <a:t> </a:t>
            </a:r>
            <a:endParaRPr/>
          </a:p>
        </p:txBody>
      </p:sp>
      <p:sp>
        <p:nvSpPr>
          <p:cNvPr id="367" name="Google Shape;367;p40"/>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8" name="Google Shape;368;p40"/>
          <p:cNvPicPr preferRelativeResize="0"/>
          <p:nvPr/>
        </p:nvPicPr>
        <p:blipFill>
          <a:blip r:embed="rId3">
            <a:alphaModFix amt="54000"/>
          </a:blip>
          <a:stretch>
            <a:fillRect/>
          </a:stretch>
        </p:blipFill>
        <p:spPr>
          <a:xfrm>
            <a:off x="7033975" y="-814950"/>
            <a:ext cx="2663150" cy="2663150"/>
          </a:xfrm>
          <a:prstGeom prst="rect">
            <a:avLst/>
          </a:prstGeom>
          <a:noFill/>
          <a:ln>
            <a:noFill/>
          </a:ln>
        </p:spPr>
      </p:pic>
      <p:sp>
        <p:nvSpPr>
          <p:cNvPr id="369" name="Google Shape;369;p40"/>
          <p:cNvSpPr txBox="1"/>
          <p:nvPr>
            <p:ph idx="1" type="body"/>
          </p:nvPr>
        </p:nvSpPr>
        <p:spPr>
          <a:xfrm>
            <a:off x="274325" y="1828800"/>
            <a:ext cx="3376500" cy="22512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The function implements mutation by randomly changing one of the professions in an individual. </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Ensures each generation has genetic diversity.</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Crucial for exploring a wide range of potential solutions and finding optimal/near-optimal solutions.</a:t>
            </a:r>
            <a:endParaRPr sz="1200">
              <a:solidFill>
                <a:srgbClr val="000000"/>
              </a:solidFill>
              <a:latin typeface="Arial"/>
              <a:ea typeface="Arial"/>
              <a:cs typeface="Arial"/>
              <a:sym typeface="Arial"/>
            </a:endParaRPr>
          </a:p>
        </p:txBody>
      </p:sp>
      <p:pic>
        <p:nvPicPr>
          <p:cNvPr id="370" name="Google Shape;370;p40"/>
          <p:cNvPicPr preferRelativeResize="0"/>
          <p:nvPr/>
        </p:nvPicPr>
        <p:blipFill>
          <a:blip r:embed="rId4">
            <a:alphaModFix/>
          </a:blip>
          <a:stretch>
            <a:fillRect/>
          </a:stretch>
        </p:blipFill>
        <p:spPr>
          <a:xfrm>
            <a:off x="4165875" y="1748200"/>
            <a:ext cx="4726076" cy="1030050"/>
          </a:xfrm>
          <a:prstGeom prst="rect">
            <a:avLst/>
          </a:prstGeom>
          <a:noFill/>
          <a:ln>
            <a:noFill/>
          </a:ln>
        </p:spPr>
      </p:pic>
      <p:pic>
        <p:nvPicPr>
          <p:cNvPr id="371" name="Google Shape;371;p40"/>
          <p:cNvPicPr preferRelativeResize="0"/>
          <p:nvPr/>
        </p:nvPicPr>
        <p:blipFill>
          <a:blip r:embed="rId5">
            <a:alphaModFix/>
          </a:blip>
          <a:stretch>
            <a:fillRect/>
          </a:stretch>
        </p:blipFill>
        <p:spPr>
          <a:xfrm>
            <a:off x="5051048" y="2906875"/>
            <a:ext cx="2598250" cy="2094700"/>
          </a:xfrm>
          <a:prstGeom prst="rect">
            <a:avLst/>
          </a:prstGeom>
          <a:noFill/>
          <a:ln>
            <a:noFill/>
          </a:ln>
        </p:spPr>
      </p:pic>
      <p:pic>
        <p:nvPicPr>
          <p:cNvPr id="372" name="Google Shape;372;p40">
            <a:hlinkClick action="ppaction://hlinksldjump" r:id="rId6"/>
          </p:cNvPr>
          <p:cNvPicPr preferRelativeResize="0"/>
          <p:nvPr/>
        </p:nvPicPr>
        <p:blipFill>
          <a:blip r:embed="rId7">
            <a:alphaModFix/>
          </a:blip>
          <a:stretch>
            <a:fillRect/>
          </a:stretch>
        </p:blipFill>
        <p:spPr>
          <a:xfrm>
            <a:off x="8347925" y="4572100"/>
            <a:ext cx="393600" cy="39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6" name="Shape 376"/>
        <p:cNvGrpSpPr/>
        <p:nvPr/>
      </p:nvGrpSpPr>
      <p:grpSpPr>
        <a:xfrm>
          <a:off x="0" y="0"/>
          <a:ext cx="0" cy="0"/>
          <a:chOff x="0" y="0"/>
          <a:chExt cx="0" cy="0"/>
        </a:xfrm>
      </p:grpSpPr>
      <p:sp>
        <p:nvSpPr>
          <p:cNvPr id="377" name="Google Shape;377;p41"/>
          <p:cNvSpPr txBox="1"/>
          <p:nvPr>
            <p:ph type="ctrTitle"/>
          </p:nvPr>
        </p:nvSpPr>
        <p:spPr>
          <a:xfrm>
            <a:off x="713225" y="651050"/>
            <a:ext cx="3852000" cy="96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r>
              <a:rPr lang="en" sz="2400">
                <a:solidFill>
                  <a:schemeClr val="lt1"/>
                </a:solidFill>
              </a:rPr>
              <a:t>Extract most suit professions</a:t>
            </a:r>
            <a:r>
              <a:rPr lang="en" sz="3000">
                <a:solidFill>
                  <a:schemeClr val="lt1"/>
                </a:solidFill>
              </a:rPr>
              <a:t> </a:t>
            </a:r>
            <a:endParaRPr sz="3000"/>
          </a:p>
        </p:txBody>
      </p:sp>
      <p:sp>
        <p:nvSpPr>
          <p:cNvPr id="378" name="Google Shape;378;p41"/>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9" name="Google Shape;379;p41"/>
          <p:cNvPicPr preferRelativeResize="0"/>
          <p:nvPr/>
        </p:nvPicPr>
        <p:blipFill>
          <a:blip r:embed="rId3">
            <a:alphaModFix amt="54000"/>
          </a:blip>
          <a:stretch>
            <a:fillRect/>
          </a:stretch>
        </p:blipFill>
        <p:spPr>
          <a:xfrm>
            <a:off x="7033975" y="-814950"/>
            <a:ext cx="2663150" cy="2663150"/>
          </a:xfrm>
          <a:prstGeom prst="rect">
            <a:avLst/>
          </a:prstGeom>
          <a:noFill/>
          <a:ln>
            <a:noFill/>
          </a:ln>
        </p:spPr>
      </p:pic>
      <p:sp>
        <p:nvSpPr>
          <p:cNvPr id="380" name="Google Shape;380;p41"/>
          <p:cNvSpPr txBox="1"/>
          <p:nvPr>
            <p:ph idx="1" type="body"/>
          </p:nvPr>
        </p:nvSpPr>
        <p:spPr>
          <a:xfrm>
            <a:off x="713225" y="1619750"/>
            <a:ext cx="3376500" cy="783900"/>
          </a:xfrm>
          <a:prstGeom prst="rect">
            <a:avLst/>
          </a:prstGeom>
        </p:spPr>
        <p:txBody>
          <a:bodyPr anchorCtr="0" anchor="t" bIns="91425" lIns="91425" spcFirstLastPara="1" rIns="91425" wrap="square" tIns="91425">
            <a:noAutofit/>
          </a:bodyPr>
          <a:lstStyle/>
          <a:p>
            <a:pPr indent="-171450" lvl="0" marL="28575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We will take the last population created and sort it by match percentage from largest to smallest.</a:t>
            </a:r>
            <a:endParaRPr sz="1200">
              <a:solidFill>
                <a:srgbClr val="000000"/>
              </a:solidFill>
              <a:latin typeface="Arial"/>
              <a:ea typeface="Arial"/>
              <a:cs typeface="Arial"/>
              <a:sym typeface="Arial"/>
            </a:endParaRPr>
          </a:p>
          <a:p>
            <a:pPr indent="0" lvl="0" marL="28575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p:txBody>
      </p:sp>
      <p:pic>
        <p:nvPicPr>
          <p:cNvPr id="381" name="Google Shape;381;p41"/>
          <p:cNvPicPr preferRelativeResize="0"/>
          <p:nvPr/>
        </p:nvPicPr>
        <p:blipFill>
          <a:blip r:embed="rId4">
            <a:alphaModFix/>
          </a:blip>
          <a:stretch>
            <a:fillRect/>
          </a:stretch>
        </p:blipFill>
        <p:spPr>
          <a:xfrm>
            <a:off x="3083225" y="2492975"/>
            <a:ext cx="5851450" cy="2083476"/>
          </a:xfrm>
          <a:prstGeom prst="rect">
            <a:avLst/>
          </a:prstGeom>
          <a:noFill/>
          <a:ln>
            <a:noFill/>
          </a:ln>
        </p:spPr>
      </p:pic>
      <p:sp>
        <p:nvSpPr>
          <p:cNvPr id="382" name="Google Shape;382;p41"/>
          <p:cNvSpPr txBox="1"/>
          <p:nvPr>
            <p:ph idx="1" type="body"/>
          </p:nvPr>
        </p:nvSpPr>
        <p:spPr>
          <a:xfrm>
            <a:off x="713225" y="2328025"/>
            <a:ext cx="2370000" cy="1277400"/>
          </a:xfrm>
          <a:prstGeom prst="rect">
            <a:avLst/>
          </a:prstGeom>
        </p:spPr>
        <p:txBody>
          <a:bodyPr anchorCtr="0" anchor="t" bIns="91425" lIns="91425" spcFirstLastPara="1" rIns="91425" wrap="square" tIns="91425">
            <a:noAutofit/>
          </a:bodyPr>
          <a:lstStyle/>
          <a:p>
            <a:pPr indent="-171450" lvl="0" marL="285750" rtl="0" algn="l">
              <a:lnSpc>
                <a:spcPct val="100000"/>
              </a:lnSpc>
              <a:spcBef>
                <a:spcPts val="0"/>
              </a:spcBef>
              <a:spcAft>
                <a:spcPts val="0"/>
              </a:spcAft>
              <a:buClr>
                <a:srgbClr val="000000"/>
              </a:buClr>
              <a:buSzPts val="900"/>
              <a:buFont typeface="Arial"/>
              <a:buChar char="◆"/>
            </a:pPr>
            <a:r>
              <a:rPr lang="en" sz="1200">
                <a:solidFill>
                  <a:srgbClr val="000000"/>
                </a:solidFill>
                <a:latin typeface="Arial"/>
                <a:ea typeface="Arial"/>
                <a:cs typeface="Arial"/>
                <a:sym typeface="Arial"/>
              </a:rPr>
              <a:t>We will take the first three most suitable professions that are different from each other.</a:t>
            </a:r>
            <a:endParaRPr sz="1200">
              <a:solidFill>
                <a:srgbClr val="000000"/>
              </a:solidFill>
              <a:latin typeface="Arial"/>
              <a:ea typeface="Arial"/>
              <a:cs typeface="Arial"/>
              <a:sym typeface="Arial"/>
            </a:endParaRPr>
          </a:p>
        </p:txBody>
      </p:sp>
      <p:pic>
        <p:nvPicPr>
          <p:cNvPr id="383" name="Google Shape;383;p41">
            <a:hlinkClick/>
          </p:cNvPr>
          <p:cNvPicPr preferRelativeResize="0"/>
          <p:nvPr/>
        </p:nvPicPr>
        <p:blipFill>
          <a:blip r:embed="rId5">
            <a:alphaModFix/>
          </a:blip>
          <a:stretch>
            <a:fillRect/>
          </a:stretch>
        </p:blipFill>
        <p:spPr>
          <a:xfrm>
            <a:off x="8347925" y="4572100"/>
            <a:ext cx="393600" cy="39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ctrTitle"/>
          </p:nvPr>
        </p:nvSpPr>
        <p:spPr>
          <a:xfrm>
            <a:off x="713250" y="246450"/>
            <a:ext cx="7717500" cy="6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t>Requirements</a:t>
            </a:r>
            <a:endParaRPr/>
          </a:p>
        </p:txBody>
      </p:sp>
      <p:sp>
        <p:nvSpPr>
          <p:cNvPr id="389" name="Google Shape;389;p42"/>
          <p:cNvSpPr txBox="1"/>
          <p:nvPr>
            <p:ph idx="3" type="subTitle"/>
          </p:nvPr>
        </p:nvSpPr>
        <p:spPr>
          <a:xfrm flipH="1">
            <a:off x="5072725" y="797375"/>
            <a:ext cx="3215100" cy="5481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sz="1800"/>
              <a:t>Non-functional requirements</a:t>
            </a:r>
            <a:endParaRPr sz="1800"/>
          </a:p>
        </p:txBody>
      </p:sp>
      <p:sp>
        <p:nvSpPr>
          <p:cNvPr id="390" name="Google Shape;390;p42"/>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1" name="Google Shape;391;p42"/>
          <p:cNvSpPr txBox="1"/>
          <p:nvPr>
            <p:ph idx="3" type="subTitle"/>
          </p:nvPr>
        </p:nvSpPr>
        <p:spPr>
          <a:xfrm flipH="1">
            <a:off x="572475" y="797375"/>
            <a:ext cx="3359400" cy="5481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sz="1800"/>
              <a:t>Functional requirements</a:t>
            </a:r>
            <a:endParaRPr sz="1800"/>
          </a:p>
        </p:txBody>
      </p:sp>
      <p:sp>
        <p:nvSpPr>
          <p:cNvPr id="392" name="Google Shape;392;p42"/>
          <p:cNvSpPr txBox="1"/>
          <p:nvPr>
            <p:ph idx="2" type="subTitle"/>
          </p:nvPr>
        </p:nvSpPr>
        <p:spPr>
          <a:xfrm flipH="1">
            <a:off x="4878600" y="1350100"/>
            <a:ext cx="3616500" cy="32793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b="1" lang="en" sz="1100"/>
              <a:t>Usability:</a:t>
            </a:r>
            <a:r>
              <a:rPr lang="en" sz="1100"/>
              <a:t> Easy navigation and clear instructions</a:t>
            </a:r>
            <a:br>
              <a:rPr lang="en" sz="1100"/>
            </a:br>
            <a:r>
              <a:rPr b="1" lang="en" sz="1100"/>
              <a:t>Authentication:</a:t>
            </a:r>
            <a:r>
              <a:rPr lang="en" sz="1100"/>
              <a:t> Secure login with username and password</a:t>
            </a:r>
            <a:br>
              <a:rPr lang="en" sz="1100"/>
            </a:br>
            <a:r>
              <a:rPr b="1" lang="en" sz="1100"/>
              <a:t>Management:</a:t>
            </a:r>
            <a:r>
              <a:rPr lang="en" sz="1100"/>
              <a:t> Admin-exclusive job management</a:t>
            </a:r>
            <a:br>
              <a:rPr lang="en" sz="1100"/>
            </a:br>
            <a:r>
              <a:rPr b="1" lang="en" sz="1100"/>
              <a:t>Scalability: </a:t>
            </a:r>
            <a:r>
              <a:rPr lang="en" sz="1100"/>
              <a:t>Handles large user base and job listings</a:t>
            </a:r>
            <a:br>
              <a:rPr lang="en" sz="1100"/>
            </a:br>
            <a:r>
              <a:rPr b="1" lang="en" sz="1100"/>
              <a:t>Security:</a:t>
            </a:r>
            <a:r>
              <a:rPr lang="en" sz="1100"/>
              <a:t> Secure storage and transmission of user data</a:t>
            </a:r>
            <a:br>
              <a:rPr lang="en" sz="1100"/>
            </a:br>
            <a:r>
              <a:rPr b="1" lang="en" sz="1100"/>
              <a:t>Compatibility:</a:t>
            </a:r>
            <a:r>
              <a:rPr lang="en" sz="1100"/>
              <a:t> Works on various browsers/devices</a:t>
            </a:r>
            <a:br>
              <a:rPr lang="en" sz="1100"/>
            </a:br>
            <a:r>
              <a:rPr b="1" lang="en" sz="1100"/>
              <a:t>Maintainability:</a:t>
            </a:r>
            <a:r>
              <a:rPr lang="en" sz="1100"/>
              <a:t> Easy to update with clear documentation</a:t>
            </a:r>
            <a:br>
              <a:rPr lang="en" sz="1100"/>
            </a:br>
            <a:r>
              <a:rPr b="1" lang="en" sz="1100"/>
              <a:t>Performance:</a:t>
            </a:r>
            <a:r>
              <a:rPr lang="en" sz="1100"/>
              <a:t> Quick loading and responsive</a:t>
            </a:r>
            <a:br>
              <a:rPr lang="en" sz="1100"/>
            </a:br>
            <a:r>
              <a:rPr b="1" lang="en" sz="1100"/>
              <a:t>Accessibility:</a:t>
            </a:r>
            <a:r>
              <a:rPr lang="en" sz="1100"/>
              <a:t> Accommodates people with disabilities</a:t>
            </a:r>
            <a:endParaRPr sz="1100"/>
          </a:p>
        </p:txBody>
      </p:sp>
      <p:sp>
        <p:nvSpPr>
          <p:cNvPr id="393" name="Google Shape;393;p42"/>
          <p:cNvSpPr txBox="1"/>
          <p:nvPr>
            <p:ph idx="2" type="subTitle"/>
          </p:nvPr>
        </p:nvSpPr>
        <p:spPr>
          <a:xfrm flipH="1">
            <a:off x="527625" y="1350100"/>
            <a:ext cx="4003800" cy="374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User Account Management</a:t>
            </a:r>
            <a:r>
              <a:rPr b="1" lang="en" sz="1100">
                <a:solidFill>
                  <a:srgbClr val="000000"/>
                </a:solidFill>
                <a:latin typeface="Arial"/>
                <a:ea typeface="Arial"/>
                <a:cs typeface="Arial"/>
                <a:sym typeface="Arial"/>
              </a:rPr>
              <a:t>:</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Registration, Login, Edit Profile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Job Search and Information:</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Search jobs by field</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Receive job information</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Save favorite job listings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Genetic Algorithm:</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Match user traits to jobs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Questionnaires and Feedback:</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Answer RAMAK questionnaire</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Give feedback on algorithm results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Job Management:</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Admin can add/delete/edit jobs</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Alerts for new jobs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highlight>
                <a:srgbClr val="FFFF00"/>
              </a:highlight>
            </a:endParaRPr>
          </a:p>
        </p:txBody>
      </p:sp>
      <p:cxnSp>
        <p:nvCxnSpPr>
          <p:cNvPr id="394" name="Google Shape;394;p42"/>
          <p:cNvCxnSpPr/>
          <p:nvPr/>
        </p:nvCxnSpPr>
        <p:spPr>
          <a:xfrm rot="10800000">
            <a:off x="4148013" y="1630125"/>
            <a:ext cx="2400" cy="299940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770125" y="2087900"/>
            <a:ext cx="4811100" cy="1635600"/>
          </a:xfrm>
          <a:prstGeom prst="rect">
            <a:avLst/>
          </a:prstGeom>
        </p:spPr>
        <p:txBody>
          <a:bodyPr anchorCtr="0" anchor="t" bIns="91425" lIns="91425" spcFirstLastPara="1" rIns="91425" wrap="square" tIns="91425">
            <a:noAutofit/>
          </a:bodyPr>
          <a:lstStyle/>
          <a:p>
            <a:pPr indent="-148590" lvl="0" marL="182880" rtl="0" algn="l">
              <a:lnSpc>
                <a:spcPct val="150000"/>
              </a:lnSpc>
              <a:spcBef>
                <a:spcPts val="0"/>
              </a:spcBef>
              <a:spcAft>
                <a:spcPts val="0"/>
              </a:spcAft>
              <a:buSzPts val="900"/>
              <a:buChar char="◆"/>
            </a:pPr>
            <a:r>
              <a:rPr lang="en"/>
              <a:t>Many seek careers aligning with interests and skills.</a:t>
            </a:r>
            <a:endParaRPr/>
          </a:p>
          <a:p>
            <a:pPr indent="-148590" lvl="0" marL="182880" rtl="0" algn="l">
              <a:lnSpc>
                <a:spcPct val="150000"/>
              </a:lnSpc>
              <a:spcBef>
                <a:spcPts val="0"/>
              </a:spcBef>
              <a:spcAft>
                <a:spcPts val="0"/>
              </a:spcAft>
              <a:buSzPts val="900"/>
              <a:buChar char="◆"/>
            </a:pPr>
            <a:r>
              <a:rPr lang="en"/>
              <a:t>Crucial for shaping future prospects.</a:t>
            </a:r>
            <a:endParaRPr/>
          </a:p>
          <a:p>
            <a:pPr indent="-148590" lvl="0" marL="182880" rtl="0" algn="l">
              <a:lnSpc>
                <a:spcPct val="150000"/>
              </a:lnSpc>
              <a:spcBef>
                <a:spcPts val="0"/>
              </a:spcBef>
              <a:spcAft>
                <a:spcPts val="0"/>
              </a:spcAft>
              <a:buSzPts val="900"/>
              <a:buChar char="◆"/>
            </a:pPr>
            <a:r>
              <a:rPr lang="en"/>
              <a:t>V</a:t>
            </a:r>
            <a:r>
              <a:rPr lang="en"/>
              <a:t>ast job opportunities, limited information,</a:t>
            </a:r>
            <a:br>
              <a:rPr lang="en"/>
            </a:br>
            <a:r>
              <a:rPr lang="en"/>
              <a:t>job offers change frequently</a:t>
            </a:r>
            <a:br>
              <a:rPr lang="en"/>
            </a:br>
            <a:r>
              <a:rPr lang="en"/>
              <a:t>And job world is changing rapidly.</a:t>
            </a:r>
            <a:endParaRPr/>
          </a:p>
        </p:txBody>
      </p:sp>
      <p:sp>
        <p:nvSpPr>
          <p:cNvPr id="205" name="Google Shape;205;p25"/>
          <p:cNvSpPr txBox="1"/>
          <p:nvPr>
            <p:ph type="ctrTitle"/>
          </p:nvPr>
        </p:nvSpPr>
        <p:spPr>
          <a:xfrm>
            <a:off x="941825" y="947675"/>
            <a:ext cx="3852000" cy="67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Today</a:t>
            </a:r>
            <a:endParaRPr/>
          </a:p>
        </p:txBody>
      </p:sp>
      <p:sp>
        <p:nvSpPr>
          <p:cNvPr id="206" name="Google Shape;206;p25"/>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7" name="Google Shape;207;p25"/>
          <p:cNvPicPr preferRelativeResize="0"/>
          <p:nvPr/>
        </p:nvPicPr>
        <p:blipFill>
          <a:blip r:embed="rId3">
            <a:alphaModFix/>
          </a:blip>
          <a:stretch>
            <a:fillRect/>
          </a:stretch>
        </p:blipFill>
        <p:spPr>
          <a:xfrm>
            <a:off x="6006725" y="1416963"/>
            <a:ext cx="2309574" cy="2309574"/>
          </a:xfrm>
          <a:prstGeom prst="rect">
            <a:avLst/>
          </a:prstGeom>
          <a:noFill/>
          <a:ln>
            <a:noFill/>
          </a:ln>
        </p:spPr>
      </p:pic>
      <p:sp>
        <p:nvSpPr>
          <p:cNvPr id="208" name="Google Shape;208;p25"/>
          <p:cNvSpPr txBox="1"/>
          <p:nvPr/>
        </p:nvSpPr>
        <p:spPr>
          <a:xfrm>
            <a:off x="2073300" y="4013463"/>
            <a:ext cx="49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There are professions that you do not know you may want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ctrTitle"/>
          </p:nvPr>
        </p:nvSpPr>
        <p:spPr>
          <a:xfrm>
            <a:off x="713250" y="263975"/>
            <a:ext cx="7717500" cy="9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architecture</a:t>
            </a:r>
            <a:endParaRPr/>
          </a:p>
          <a:p>
            <a:pPr indent="0" lvl="0" marL="0" rtl="0" algn="ctr">
              <a:spcBef>
                <a:spcPts val="0"/>
              </a:spcBef>
              <a:spcAft>
                <a:spcPts val="0"/>
              </a:spcAft>
              <a:buNone/>
            </a:pPr>
            <a:r>
              <a:rPr lang="en">
                <a:solidFill>
                  <a:schemeClr val="lt1"/>
                </a:solidFill>
              </a:rPr>
              <a:t>MERN</a:t>
            </a:r>
            <a:endParaRPr>
              <a:solidFill>
                <a:schemeClr val="lt1"/>
              </a:solidFill>
            </a:endParaRPr>
          </a:p>
        </p:txBody>
      </p:sp>
      <p:sp>
        <p:nvSpPr>
          <p:cNvPr id="400" name="Google Shape;400;p43"/>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01" name="Google Shape;401;p43"/>
          <p:cNvPicPr preferRelativeResize="0"/>
          <p:nvPr/>
        </p:nvPicPr>
        <p:blipFill>
          <a:blip r:embed="rId3">
            <a:alphaModFix/>
          </a:blip>
          <a:stretch>
            <a:fillRect/>
          </a:stretch>
        </p:blipFill>
        <p:spPr>
          <a:xfrm>
            <a:off x="338150" y="1296275"/>
            <a:ext cx="4911225" cy="3184375"/>
          </a:xfrm>
          <a:prstGeom prst="rect">
            <a:avLst/>
          </a:prstGeom>
          <a:noFill/>
          <a:ln>
            <a:noFill/>
          </a:ln>
        </p:spPr>
      </p:pic>
      <p:sp>
        <p:nvSpPr>
          <p:cNvPr id="402" name="Google Shape;402;p43"/>
          <p:cNvSpPr/>
          <p:nvPr/>
        </p:nvSpPr>
        <p:spPr>
          <a:xfrm>
            <a:off x="6122690" y="3093204"/>
            <a:ext cx="570900" cy="567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43"/>
          <p:cNvCxnSpPr>
            <a:stCxn id="404" idx="6"/>
            <a:endCxn id="405" idx="2"/>
          </p:cNvCxnSpPr>
          <p:nvPr/>
        </p:nvCxnSpPr>
        <p:spPr>
          <a:xfrm flipH="1" rot="10800000">
            <a:off x="6693586" y="1731330"/>
            <a:ext cx="829200" cy="6300"/>
          </a:xfrm>
          <a:prstGeom prst="straightConnector1">
            <a:avLst/>
          </a:prstGeom>
          <a:noFill/>
          <a:ln cap="flat" cmpd="sng" w="9525">
            <a:solidFill>
              <a:schemeClr val="accent3"/>
            </a:solidFill>
            <a:prstDash val="solid"/>
            <a:round/>
            <a:headEnd len="med" w="med" type="none"/>
            <a:tailEnd len="med" w="med" type="none"/>
          </a:ln>
        </p:spPr>
      </p:cxnSp>
      <p:sp>
        <p:nvSpPr>
          <p:cNvPr id="406" name="Google Shape;406;p43"/>
          <p:cNvSpPr txBox="1"/>
          <p:nvPr/>
        </p:nvSpPr>
        <p:spPr>
          <a:xfrm flipH="1">
            <a:off x="5752152" y="2134005"/>
            <a:ext cx="1311900" cy="387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lang="en" sz="2200">
                <a:solidFill>
                  <a:schemeClr val="dk1"/>
                </a:solidFill>
                <a:latin typeface="Bayon"/>
                <a:ea typeface="Bayon"/>
                <a:cs typeface="Bayon"/>
                <a:sym typeface="Bayon"/>
              </a:rPr>
              <a:t>React</a:t>
            </a:r>
            <a:endParaRPr sz="2200">
              <a:solidFill>
                <a:schemeClr val="dk1"/>
              </a:solidFill>
              <a:latin typeface="Bayon"/>
              <a:ea typeface="Bayon"/>
              <a:cs typeface="Bayon"/>
              <a:sym typeface="Bayon"/>
            </a:endParaRPr>
          </a:p>
        </p:txBody>
      </p:sp>
      <p:sp>
        <p:nvSpPr>
          <p:cNvPr id="407" name="Google Shape;407;p43"/>
          <p:cNvSpPr txBox="1"/>
          <p:nvPr/>
        </p:nvSpPr>
        <p:spPr>
          <a:xfrm flipH="1">
            <a:off x="5753242" y="2456365"/>
            <a:ext cx="1309800" cy="38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Front-End</a:t>
            </a:r>
            <a:endParaRPr>
              <a:solidFill>
                <a:schemeClr val="dk1"/>
              </a:solidFill>
              <a:latin typeface="Albert Sans"/>
              <a:ea typeface="Albert Sans"/>
              <a:cs typeface="Albert Sans"/>
              <a:sym typeface="Albert Sans"/>
            </a:endParaRPr>
          </a:p>
        </p:txBody>
      </p:sp>
      <p:sp>
        <p:nvSpPr>
          <p:cNvPr id="408" name="Google Shape;408;p43"/>
          <p:cNvSpPr txBox="1"/>
          <p:nvPr/>
        </p:nvSpPr>
        <p:spPr>
          <a:xfrm flipH="1">
            <a:off x="5752156" y="3773529"/>
            <a:ext cx="1311900" cy="387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lang="en" sz="2200">
                <a:solidFill>
                  <a:schemeClr val="dk1"/>
                </a:solidFill>
                <a:latin typeface="Bayon"/>
                <a:ea typeface="Bayon"/>
                <a:cs typeface="Bayon"/>
                <a:sym typeface="Bayon"/>
              </a:rPr>
              <a:t>Node.js</a:t>
            </a:r>
            <a:endParaRPr sz="2200">
              <a:solidFill>
                <a:schemeClr val="dk1"/>
              </a:solidFill>
              <a:latin typeface="Bayon"/>
              <a:ea typeface="Bayon"/>
              <a:cs typeface="Bayon"/>
              <a:sym typeface="Bayon"/>
            </a:endParaRPr>
          </a:p>
        </p:txBody>
      </p:sp>
      <p:sp>
        <p:nvSpPr>
          <p:cNvPr id="409" name="Google Shape;409;p43"/>
          <p:cNvSpPr txBox="1"/>
          <p:nvPr/>
        </p:nvSpPr>
        <p:spPr>
          <a:xfrm flipH="1">
            <a:off x="5752216" y="4095889"/>
            <a:ext cx="1309800" cy="3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Back-End</a:t>
            </a:r>
            <a:endParaRPr>
              <a:solidFill>
                <a:schemeClr val="dk1"/>
              </a:solidFill>
              <a:latin typeface="Albert Sans"/>
              <a:ea typeface="Albert Sans"/>
              <a:cs typeface="Albert Sans"/>
              <a:sym typeface="Albert Sans"/>
            </a:endParaRPr>
          </a:p>
        </p:txBody>
      </p:sp>
      <p:sp>
        <p:nvSpPr>
          <p:cNvPr id="404" name="Google Shape;404;p43"/>
          <p:cNvSpPr/>
          <p:nvPr/>
        </p:nvSpPr>
        <p:spPr>
          <a:xfrm>
            <a:off x="6122686" y="1453680"/>
            <a:ext cx="570900" cy="567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0" name="Google Shape;410;p43"/>
          <p:cNvPicPr preferRelativeResize="0"/>
          <p:nvPr/>
        </p:nvPicPr>
        <p:blipFill>
          <a:blip r:embed="rId4">
            <a:alphaModFix/>
          </a:blip>
          <a:stretch>
            <a:fillRect/>
          </a:stretch>
        </p:blipFill>
        <p:spPr>
          <a:xfrm>
            <a:off x="6249360" y="3219167"/>
            <a:ext cx="317702" cy="315969"/>
          </a:xfrm>
          <a:prstGeom prst="rect">
            <a:avLst/>
          </a:prstGeom>
          <a:noFill/>
          <a:ln>
            <a:noFill/>
          </a:ln>
        </p:spPr>
      </p:pic>
      <p:pic>
        <p:nvPicPr>
          <p:cNvPr id="411" name="Google Shape;411;p43"/>
          <p:cNvPicPr preferRelativeResize="0"/>
          <p:nvPr/>
        </p:nvPicPr>
        <p:blipFill>
          <a:blip r:embed="rId5">
            <a:alphaModFix/>
          </a:blip>
          <a:stretch>
            <a:fillRect/>
          </a:stretch>
        </p:blipFill>
        <p:spPr>
          <a:xfrm>
            <a:off x="6233617" y="1564009"/>
            <a:ext cx="349142" cy="347237"/>
          </a:xfrm>
          <a:prstGeom prst="rect">
            <a:avLst/>
          </a:prstGeom>
          <a:noFill/>
          <a:ln>
            <a:noFill/>
          </a:ln>
        </p:spPr>
      </p:pic>
      <p:sp>
        <p:nvSpPr>
          <p:cNvPr id="405" name="Google Shape;405;p43"/>
          <p:cNvSpPr/>
          <p:nvPr/>
        </p:nvSpPr>
        <p:spPr>
          <a:xfrm>
            <a:off x="7522823" y="1413575"/>
            <a:ext cx="592500" cy="6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p:nvPr/>
        </p:nvSpPr>
        <p:spPr>
          <a:xfrm>
            <a:off x="7551406" y="3057098"/>
            <a:ext cx="592500" cy="6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43"/>
          <p:cNvCxnSpPr>
            <a:stCxn id="412" idx="2"/>
            <a:endCxn id="402" idx="6"/>
          </p:cNvCxnSpPr>
          <p:nvPr/>
        </p:nvCxnSpPr>
        <p:spPr>
          <a:xfrm flipH="1">
            <a:off x="6693706" y="3374798"/>
            <a:ext cx="857700" cy="2400"/>
          </a:xfrm>
          <a:prstGeom prst="straightConnector1">
            <a:avLst/>
          </a:prstGeom>
          <a:noFill/>
          <a:ln cap="flat" cmpd="sng" w="9525">
            <a:solidFill>
              <a:schemeClr val="accent3"/>
            </a:solidFill>
            <a:prstDash val="solid"/>
            <a:round/>
            <a:headEnd len="med" w="med" type="none"/>
            <a:tailEnd len="med" w="med" type="none"/>
          </a:ln>
        </p:spPr>
      </p:cxnSp>
      <p:sp>
        <p:nvSpPr>
          <p:cNvPr id="414" name="Google Shape;414;p43"/>
          <p:cNvSpPr txBox="1"/>
          <p:nvPr/>
        </p:nvSpPr>
        <p:spPr>
          <a:xfrm flipH="1">
            <a:off x="7138889" y="2070730"/>
            <a:ext cx="1360200" cy="433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lang="en" sz="2200">
                <a:solidFill>
                  <a:schemeClr val="dk1"/>
                </a:solidFill>
                <a:latin typeface="Bayon"/>
                <a:ea typeface="Bayon"/>
                <a:cs typeface="Bayon"/>
                <a:sym typeface="Bayon"/>
              </a:rPr>
              <a:t>Typescript</a:t>
            </a:r>
            <a:endParaRPr sz="2200">
              <a:solidFill>
                <a:schemeClr val="dk1"/>
              </a:solidFill>
              <a:latin typeface="Bayon"/>
              <a:ea typeface="Bayon"/>
              <a:cs typeface="Bayon"/>
              <a:sym typeface="Bayon"/>
            </a:endParaRPr>
          </a:p>
        </p:txBody>
      </p:sp>
      <p:sp>
        <p:nvSpPr>
          <p:cNvPr id="415" name="Google Shape;415;p43"/>
          <p:cNvSpPr txBox="1"/>
          <p:nvPr/>
        </p:nvSpPr>
        <p:spPr>
          <a:xfrm flipH="1">
            <a:off x="7022501" y="2411290"/>
            <a:ext cx="17286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Program language</a:t>
            </a:r>
            <a:endParaRPr>
              <a:solidFill>
                <a:schemeClr val="dk1"/>
              </a:solidFill>
              <a:latin typeface="Albert Sans"/>
              <a:ea typeface="Albert Sans"/>
              <a:cs typeface="Albert Sans"/>
              <a:sym typeface="Albert Sans"/>
            </a:endParaRPr>
          </a:p>
        </p:txBody>
      </p:sp>
      <p:sp>
        <p:nvSpPr>
          <p:cNvPr id="416" name="Google Shape;416;p43"/>
          <p:cNvSpPr txBox="1"/>
          <p:nvPr/>
        </p:nvSpPr>
        <p:spPr>
          <a:xfrm flipH="1">
            <a:off x="7167472" y="3731764"/>
            <a:ext cx="1360200" cy="433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lang="en" sz="2200">
                <a:solidFill>
                  <a:schemeClr val="dk1"/>
                </a:solidFill>
                <a:latin typeface="Bayon"/>
                <a:ea typeface="Bayon"/>
                <a:cs typeface="Bayon"/>
                <a:sym typeface="Bayon"/>
              </a:rPr>
              <a:t>Mongodb</a:t>
            </a:r>
            <a:endParaRPr sz="2200">
              <a:solidFill>
                <a:schemeClr val="dk1"/>
              </a:solidFill>
              <a:latin typeface="Bayon"/>
              <a:ea typeface="Bayon"/>
              <a:cs typeface="Bayon"/>
              <a:sym typeface="Bayon"/>
            </a:endParaRPr>
          </a:p>
        </p:txBody>
      </p:sp>
      <p:sp>
        <p:nvSpPr>
          <p:cNvPr id="417" name="Google Shape;417;p43"/>
          <p:cNvSpPr txBox="1"/>
          <p:nvPr/>
        </p:nvSpPr>
        <p:spPr>
          <a:xfrm flipH="1">
            <a:off x="7168584" y="4092521"/>
            <a:ext cx="1473600" cy="6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NoSQL DataBase</a:t>
            </a:r>
            <a:endParaRPr>
              <a:solidFill>
                <a:schemeClr val="dk1"/>
              </a:solidFill>
              <a:latin typeface="Albert Sans"/>
              <a:ea typeface="Albert Sans"/>
              <a:cs typeface="Albert Sans"/>
              <a:sym typeface="Albert Sans"/>
            </a:endParaRPr>
          </a:p>
        </p:txBody>
      </p:sp>
      <p:pic>
        <p:nvPicPr>
          <p:cNvPr id="418" name="Google Shape;418;p43"/>
          <p:cNvPicPr preferRelativeResize="0"/>
          <p:nvPr/>
        </p:nvPicPr>
        <p:blipFill>
          <a:blip r:embed="rId6">
            <a:alphaModFix/>
          </a:blip>
          <a:stretch>
            <a:fillRect/>
          </a:stretch>
        </p:blipFill>
        <p:spPr>
          <a:xfrm>
            <a:off x="7654189" y="1554542"/>
            <a:ext cx="329482" cy="353606"/>
          </a:xfrm>
          <a:prstGeom prst="rect">
            <a:avLst/>
          </a:prstGeom>
          <a:noFill/>
          <a:ln>
            <a:noFill/>
          </a:ln>
        </p:spPr>
      </p:pic>
      <p:pic>
        <p:nvPicPr>
          <p:cNvPr id="419" name="Google Shape;419;p43"/>
          <p:cNvPicPr preferRelativeResize="0"/>
          <p:nvPr/>
        </p:nvPicPr>
        <p:blipFill>
          <a:blip r:embed="rId7">
            <a:alphaModFix/>
          </a:blip>
          <a:stretch>
            <a:fillRect/>
          </a:stretch>
        </p:blipFill>
        <p:spPr>
          <a:xfrm>
            <a:off x="7666499" y="3198080"/>
            <a:ext cx="362084" cy="388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5" name="Google Shape;425;p44"/>
          <p:cNvSpPr txBox="1"/>
          <p:nvPr>
            <p:ph type="ctrTitle"/>
          </p:nvPr>
        </p:nvSpPr>
        <p:spPr>
          <a:xfrm>
            <a:off x="1018025" y="347075"/>
            <a:ext cx="38520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br>
              <a:rPr lang="en"/>
            </a:br>
            <a:r>
              <a:rPr lang="en" sz="3000">
                <a:solidFill>
                  <a:schemeClr val="lt1"/>
                </a:solidFill>
              </a:rPr>
              <a:t>Use case </a:t>
            </a:r>
            <a:endParaRPr sz="3000">
              <a:solidFill>
                <a:schemeClr val="lt1"/>
              </a:solidFill>
            </a:endParaRPr>
          </a:p>
        </p:txBody>
      </p:sp>
      <p:pic>
        <p:nvPicPr>
          <p:cNvPr id="426" name="Google Shape;426;p44"/>
          <p:cNvPicPr preferRelativeResize="0"/>
          <p:nvPr/>
        </p:nvPicPr>
        <p:blipFill>
          <a:blip r:embed="rId3">
            <a:alphaModFix/>
          </a:blip>
          <a:stretch>
            <a:fillRect/>
          </a:stretch>
        </p:blipFill>
        <p:spPr>
          <a:xfrm>
            <a:off x="1227775" y="1847775"/>
            <a:ext cx="1183375" cy="1183375"/>
          </a:xfrm>
          <a:prstGeom prst="rect">
            <a:avLst/>
          </a:prstGeom>
          <a:noFill/>
          <a:ln>
            <a:noFill/>
          </a:ln>
        </p:spPr>
      </p:pic>
      <p:pic>
        <p:nvPicPr>
          <p:cNvPr id="427" name="Google Shape;427;p44"/>
          <p:cNvPicPr preferRelativeResize="0"/>
          <p:nvPr/>
        </p:nvPicPr>
        <p:blipFill>
          <a:blip r:embed="rId4">
            <a:alphaModFix/>
          </a:blip>
          <a:stretch>
            <a:fillRect/>
          </a:stretch>
        </p:blipFill>
        <p:spPr>
          <a:xfrm>
            <a:off x="3029375" y="827000"/>
            <a:ext cx="5496500" cy="3976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3" name="Google Shape;433;p45"/>
          <p:cNvSpPr txBox="1"/>
          <p:nvPr>
            <p:ph type="ctrTitle"/>
          </p:nvPr>
        </p:nvSpPr>
        <p:spPr>
          <a:xfrm>
            <a:off x="516425" y="520050"/>
            <a:ext cx="2604000" cy="13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rchitecture</a:t>
            </a:r>
            <a:br>
              <a:rPr lang="en"/>
            </a:br>
            <a:r>
              <a:rPr lang="en" sz="2600">
                <a:solidFill>
                  <a:schemeClr val="lt1"/>
                </a:solidFill>
              </a:rPr>
              <a:t>Activity Diagram</a:t>
            </a:r>
            <a:br>
              <a:rPr lang="en" sz="2600"/>
            </a:br>
            <a:r>
              <a:rPr lang="en" sz="2200">
                <a:solidFill>
                  <a:srgbClr val="657E93"/>
                </a:solidFill>
              </a:rPr>
              <a:t>Searching job</a:t>
            </a:r>
            <a:r>
              <a:rPr lang="en" sz="3000">
                <a:solidFill>
                  <a:srgbClr val="657E93"/>
                </a:solidFill>
              </a:rPr>
              <a:t> </a:t>
            </a:r>
            <a:endParaRPr sz="3000">
              <a:solidFill>
                <a:srgbClr val="657E93"/>
              </a:solidFill>
            </a:endParaRPr>
          </a:p>
        </p:txBody>
      </p:sp>
      <p:pic>
        <p:nvPicPr>
          <p:cNvPr id="434" name="Google Shape;434;p45"/>
          <p:cNvPicPr preferRelativeResize="0"/>
          <p:nvPr/>
        </p:nvPicPr>
        <p:blipFill>
          <a:blip r:embed="rId3">
            <a:alphaModFix amt="29000"/>
          </a:blip>
          <a:stretch>
            <a:fillRect/>
          </a:stretch>
        </p:blipFill>
        <p:spPr>
          <a:xfrm>
            <a:off x="812600" y="2079050"/>
            <a:ext cx="2011680" cy="2011680"/>
          </a:xfrm>
          <a:prstGeom prst="rect">
            <a:avLst/>
          </a:prstGeom>
          <a:noFill/>
          <a:ln>
            <a:noFill/>
          </a:ln>
        </p:spPr>
      </p:pic>
      <p:pic>
        <p:nvPicPr>
          <p:cNvPr id="435" name="Google Shape;435;p45"/>
          <p:cNvPicPr preferRelativeResize="0"/>
          <p:nvPr/>
        </p:nvPicPr>
        <p:blipFill>
          <a:blip r:embed="rId4">
            <a:alphaModFix/>
          </a:blip>
          <a:stretch>
            <a:fillRect/>
          </a:stretch>
        </p:blipFill>
        <p:spPr>
          <a:xfrm>
            <a:off x="3332725" y="372338"/>
            <a:ext cx="5328322" cy="4398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1" name="Google Shape;441;p46"/>
          <p:cNvSpPr txBox="1"/>
          <p:nvPr>
            <p:ph type="ctrTitle"/>
          </p:nvPr>
        </p:nvSpPr>
        <p:spPr>
          <a:xfrm>
            <a:off x="2855350" y="527550"/>
            <a:ext cx="3053100" cy="73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plan</a:t>
            </a:r>
            <a:endParaRPr sz="3000">
              <a:solidFill>
                <a:schemeClr val="lt1"/>
              </a:solidFill>
            </a:endParaRPr>
          </a:p>
        </p:txBody>
      </p:sp>
      <p:pic>
        <p:nvPicPr>
          <p:cNvPr id="442" name="Google Shape;442;p46"/>
          <p:cNvPicPr preferRelativeResize="0"/>
          <p:nvPr/>
        </p:nvPicPr>
        <p:blipFill>
          <a:blip r:embed="rId3">
            <a:alphaModFix amt="29000"/>
          </a:blip>
          <a:stretch>
            <a:fillRect/>
          </a:stretch>
        </p:blipFill>
        <p:spPr>
          <a:xfrm>
            <a:off x="7397800" y="285725"/>
            <a:ext cx="1219575" cy="1219549"/>
          </a:xfrm>
          <a:prstGeom prst="rect">
            <a:avLst/>
          </a:prstGeom>
          <a:noFill/>
          <a:ln>
            <a:noFill/>
          </a:ln>
        </p:spPr>
      </p:pic>
      <p:sp>
        <p:nvSpPr>
          <p:cNvPr id="443" name="Google Shape;443;p46"/>
          <p:cNvSpPr txBox="1"/>
          <p:nvPr>
            <p:ph idx="4294967295" type="subTitle"/>
          </p:nvPr>
        </p:nvSpPr>
        <p:spPr>
          <a:xfrm flipH="1">
            <a:off x="1368225" y="1820638"/>
            <a:ext cx="2800800" cy="208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u="sng"/>
              <a:t>Registration and login:</a:t>
            </a:r>
            <a:endParaRPr b="1" sz="1000" u="sng"/>
          </a:p>
          <a:p>
            <a:pPr indent="-279400" lvl="0" marL="457200" rtl="0" algn="l">
              <a:lnSpc>
                <a:spcPct val="100000"/>
              </a:lnSpc>
              <a:spcBef>
                <a:spcPts val="1200"/>
              </a:spcBef>
              <a:spcAft>
                <a:spcPts val="0"/>
              </a:spcAft>
              <a:buSzPts val="800"/>
              <a:buChar char="◆"/>
            </a:pPr>
            <a:r>
              <a:rPr b="1" lang="en" sz="1000"/>
              <a:t>User Registration with valid user information</a:t>
            </a:r>
            <a:endParaRPr b="1" sz="1000" u="sng"/>
          </a:p>
          <a:p>
            <a:pPr indent="-279400" lvl="0" marL="457200" rtl="0" algn="l">
              <a:lnSpc>
                <a:spcPct val="100000"/>
              </a:lnSpc>
              <a:spcBef>
                <a:spcPts val="0"/>
              </a:spcBef>
              <a:spcAft>
                <a:spcPts val="0"/>
              </a:spcAft>
              <a:buSzPts val="800"/>
              <a:buChar char="◆"/>
            </a:pPr>
            <a:r>
              <a:rPr b="1" lang="en" sz="1000"/>
              <a:t>User Login</a:t>
            </a:r>
            <a:endParaRPr b="1" sz="1000"/>
          </a:p>
          <a:p>
            <a:pPr indent="-279400" lvl="0" marL="457200" rtl="0" algn="l">
              <a:lnSpc>
                <a:spcPct val="100000"/>
              </a:lnSpc>
              <a:spcBef>
                <a:spcPts val="0"/>
              </a:spcBef>
              <a:spcAft>
                <a:spcPts val="0"/>
              </a:spcAft>
              <a:buSzPts val="800"/>
              <a:buChar char="◆"/>
            </a:pPr>
            <a:r>
              <a:rPr b="1" lang="en" sz="1000"/>
              <a:t>Admin Login with appropriate permissions</a:t>
            </a:r>
            <a:endParaRPr b="1" sz="1000"/>
          </a:p>
          <a:p>
            <a:pPr indent="0" lvl="0" marL="0" rtl="0" algn="l">
              <a:lnSpc>
                <a:spcPct val="100000"/>
              </a:lnSpc>
              <a:spcBef>
                <a:spcPts val="1200"/>
              </a:spcBef>
              <a:spcAft>
                <a:spcPts val="0"/>
              </a:spcAft>
              <a:buNone/>
            </a:pPr>
            <a:r>
              <a:rPr b="1" lang="en" sz="1000" u="sng"/>
              <a:t>Job Search:</a:t>
            </a:r>
            <a:endParaRPr b="1" sz="1000" u="sng"/>
          </a:p>
          <a:p>
            <a:pPr indent="-279400" lvl="0" marL="457200" rtl="0" algn="l">
              <a:lnSpc>
                <a:spcPct val="100000"/>
              </a:lnSpc>
              <a:spcBef>
                <a:spcPts val="1200"/>
              </a:spcBef>
              <a:spcAft>
                <a:spcPts val="0"/>
              </a:spcAft>
              <a:buSzPts val="800"/>
              <a:buChar char="◆"/>
            </a:pPr>
            <a:r>
              <a:rPr b="1" lang="en" sz="1000"/>
              <a:t>Search Jobs by field </a:t>
            </a:r>
            <a:endParaRPr b="1" sz="1000"/>
          </a:p>
        </p:txBody>
      </p:sp>
      <p:sp>
        <p:nvSpPr>
          <p:cNvPr id="444" name="Google Shape;444;p46"/>
          <p:cNvSpPr txBox="1"/>
          <p:nvPr>
            <p:ph idx="4294967295" type="subTitle"/>
          </p:nvPr>
        </p:nvSpPr>
        <p:spPr>
          <a:xfrm flipH="1">
            <a:off x="5643525" y="1820650"/>
            <a:ext cx="2800800" cy="208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u="sng"/>
              <a:t>Editing:</a:t>
            </a:r>
            <a:endParaRPr b="1" sz="1000" u="sng"/>
          </a:p>
          <a:p>
            <a:pPr indent="-279400" lvl="0" marL="457200" rtl="0" algn="l">
              <a:lnSpc>
                <a:spcPct val="100000"/>
              </a:lnSpc>
              <a:spcBef>
                <a:spcPts val="1200"/>
              </a:spcBef>
              <a:spcAft>
                <a:spcPts val="0"/>
              </a:spcAft>
              <a:buSzPts val="800"/>
              <a:buChar char="◆"/>
            </a:pPr>
            <a:r>
              <a:rPr b="1" lang="en" sz="1000"/>
              <a:t>Edit user profile information</a:t>
            </a:r>
            <a:endParaRPr b="1" sz="1000"/>
          </a:p>
          <a:p>
            <a:pPr indent="-279400" lvl="0" marL="457200" rtl="0" algn="l">
              <a:lnSpc>
                <a:spcPct val="100000"/>
              </a:lnSpc>
              <a:spcBef>
                <a:spcPts val="0"/>
              </a:spcBef>
              <a:spcAft>
                <a:spcPts val="0"/>
              </a:spcAft>
              <a:buSzPts val="800"/>
              <a:buChar char="◆"/>
            </a:pPr>
            <a:r>
              <a:rPr b="1" lang="en" sz="1000"/>
              <a:t>Add Job by admin</a:t>
            </a:r>
            <a:endParaRPr b="1" sz="1000"/>
          </a:p>
          <a:p>
            <a:pPr indent="-279400" lvl="0" marL="457200" rtl="0" algn="l">
              <a:lnSpc>
                <a:spcPct val="100000"/>
              </a:lnSpc>
              <a:spcBef>
                <a:spcPts val="0"/>
              </a:spcBef>
              <a:spcAft>
                <a:spcPts val="0"/>
              </a:spcAft>
              <a:buSzPts val="800"/>
              <a:buChar char="◆"/>
            </a:pPr>
            <a:r>
              <a:rPr b="1" lang="en" sz="1000"/>
              <a:t>Delete Job by admin</a:t>
            </a:r>
            <a:endParaRPr b="1" sz="1000"/>
          </a:p>
          <a:p>
            <a:pPr indent="-279400" lvl="0" marL="457200" rtl="0" algn="l">
              <a:lnSpc>
                <a:spcPct val="100000"/>
              </a:lnSpc>
              <a:spcBef>
                <a:spcPts val="0"/>
              </a:spcBef>
              <a:spcAft>
                <a:spcPts val="0"/>
              </a:spcAft>
              <a:buSzPts val="800"/>
              <a:buChar char="◆"/>
            </a:pPr>
            <a:r>
              <a:rPr b="1" lang="en" sz="1000"/>
              <a:t>Edit Job by admin</a:t>
            </a:r>
            <a:endParaRPr b="1" sz="1000"/>
          </a:p>
          <a:p>
            <a:pPr indent="0" lvl="0" marL="0" rtl="0" algn="l">
              <a:lnSpc>
                <a:spcPct val="100000"/>
              </a:lnSpc>
              <a:spcBef>
                <a:spcPts val="1200"/>
              </a:spcBef>
              <a:spcAft>
                <a:spcPts val="0"/>
              </a:spcAft>
              <a:buNone/>
            </a:pPr>
            <a:r>
              <a:rPr b="1" lang="en" sz="1000" u="sng"/>
              <a:t>RAMAK Questionnaire:</a:t>
            </a:r>
            <a:endParaRPr b="1" sz="1000" u="sng"/>
          </a:p>
          <a:p>
            <a:pPr indent="-279400" lvl="0" marL="457200" marR="0" rtl="0" algn="l">
              <a:lnSpc>
                <a:spcPct val="100000"/>
              </a:lnSpc>
              <a:spcBef>
                <a:spcPts val="1200"/>
              </a:spcBef>
              <a:spcAft>
                <a:spcPts val="0"/>
              </a:spcAft>
              <a:buSzPts val="800"/>
              <a:buChar char="◆"/>
            </a:pPr>
            <a:r>
              <a:rPr b="1" lang="en" sz="1000"/>
              <a:t>Answer Questionnaire (store responses)</a:t>
            </a:r>
            <a:endParaRPr b="1" sz="1000"/>
          </a:p>
          <a:p>
            <a:pPr indent="-279400" lvl="0" marL="457200" marR="0" rtl="0" algn="l">
              <a:lnSpc>
                <a:spcPct val="100000"/>
              </a:lnSpc>
              <a:spcBef>
                <a:spcPts val="0"/>
              </a:spcBef>
              <a:spcAft>
                <a:spcPts val="0"/>
              </a:spcAft>
              <a:buSzPts val="800"/>
              <a:buChar char="◆"/>
            </a:pPr>
            <a:r>
              <a:rPr b="1" lang="en" sz="1000"/>
              <a:t>Cannot submit until the user answers all the questions.</a:t>
            </a:r>
            <a:endParaRPr b="1" sz="1000" u="sng"/>
          </a:p>
        </p:txBody>
      </p:sp>
      <p:pic>
        <p:nvPicPr>
          <p:cNvPr id="445" name="Google Shape;445;p46"/>
          <p:cNvPicPr preferRelativeResize="0"/>
          <p:nvPr/>
        </p:nvPicPr>
        <p:blipFill>
          <a:blip r:embed="rId4">
            <a:alphaModFix/>
          </a:blip>
          <a:stretch>
            <a:fillRect/>
          </a:stretch>
        </p:blipFill>
        <p:spPr>
          <a:xfrm>
            <a:off x="5027400" y="2211238"/>
            <a:ext cx="495825" cy="495825"/>
          </a:xfrm>
          <a:prstGeom prst="rect">
            <a:avLst/>
          </a:prstGeom>
          <a:noFill/>
          <a:ln>
            <a:noFill/>
          </a:ln>
        </p:spPr>
      </p:pic>
      <p:pic>
        <p:nvPicPr>
          <p:cNvPr id="446" name="Google Shape;446;p46"/>
          <p:cNvPicPr preferRelativeResize="0"/>
          <p:nvPr/>
        </p:nvPicPr>
        <p:blipFill>
          <a:blip r:embed="rId5">
            <a:alphaModFix/>
          </a:blip>
          <a:stretch>
            <a:fillRect/>
          </a:stretch>
        </p:blipFill>
        <p:spPr>
          <a:xfrm>
            <a:off x="5027413" y="3249513"/>
            <a:ext cx="495800" cy="495800"/>
          </a:xfrm>
          <a:prstGeom prst="rect">
            <a:avLst/>
          </a:prstGeom>
          <a:noFill/>
          <a:ln>
            <a:noFill/>
          </a:ln>
        </p:spPr>
      </p:pic>
      <p:pic>
        <p:nvPicPr>
          <p:cNvPr id="447" name="Google Shape;447;p46"/>
          <p:cNvPicPr preferRelativeResize="0"/>
          <p:nvPr/>
        </p:nvPicPr>
        <p:blipFill>
          <a:blip r:embed="rId6">
            <a:alphaModFix/>
          </a:blip>
          <a:stretch>
            <a:fillRect/>
          </a:stretch>
        </p:blipFill>
        <p:spPr>
          <a:xfrm>
            <a:off x="699650" y="3249500"/>
            <a:ext cx="495825" cy="495825"/>
          </a:xfrm>
          <a:prstGeom prst="rect">
            <a:avLst/>
          </a:prstGeom>
          <a:noFill/>
          <a:ln>
            <a:noFill/>
          </a:ln>
        </p:spPr>
      </p:pic>
      <p:pic>
        <p:nvPicPr>
          <p:cNvPr id="448" name="Google Shape;448;p46"/>
          <p:cNvPicPr preferRelativeResize="0"/>
          <p:nvPr/>
        </p:nvPicPr>
        <p:blipFill>
          <a:blip r:embed="rId7">
            <a:alphaModFix/>
          </a:blip>
          <a:stretch>
            <a:fillRect/>
          </a:stretch>
        </p:blipFill>
        <p:spPr>
          <a:xfrm>
            <a:off x="699663" y="2211262"/>
            <a:ext cx="495800" cy="49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type="ctrTitle"/>
          </p:nvPr>
        </p:nvSpPr>
        <p:spPr>
          <a:xfrm>
            <a:off x="713225" y="310900"/>
            <a:ext cx="7717500" cy="6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metrics</a:t>
            </a:r>
            <a:endParaRPr/>
          </a:p>
        </p:txBody>
      </p:sp>
      <p:sp>
        <p:nvSpPr>
          <p:cNvPr id="454" name="Google Shape;454;p47"/>
          <p:cNvSpPr txBox="1"/>
          <p:nvPr>
            <p:ph idx="2" type="subTitle"/>
          </p:nvPr>
        </p:nvSpPr>
        <p:spPr>
          <a:xfrm flipH="1">
            <a:off x="531600" y="1933450"/>
            <a:ext cx="3809700" cy="2575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1" lang="en" sz="1200"/>
              <a:t>Intermittent User Surveys:</a:t>
            </a:r>
            <a:endParaRPr b="1" sz="1200"/>
          </a:p>
          <a:p>
            <a:pPr indent="-304800" lvl="1" marL="685800" rtl="0" algn="l">
              <a:spcBef>
                <a:spcPts val="0"/>
              </a:spcBef>
              <a:spcAft>
                <a:spcPts val="0"/>
              </a:spcAft>
              <a:buSzPts val="1200"/>
              <a:buChar char="○"/>
            </a:pPr>
            <a:r>
              <a:rPr lang="en" sz="1200"/>
              <a:t>Surveys to evaluate satisfaction with algorithm answers and RAMAK questionnaire.</a:t>
            </a:r>
            <a:endParaRPr sz="1200"/>
          </a:p>
          <a:p>
            <a:pPr indent="-285750" lvl="0" marL="457200" rtl="0" algn="l">
              <a:spcBef>
                <a:spcPts val="0"/>
              </a:spcBef>
              <a:spcAft>
                <a:spcPts val="0"/>
              </a:spcAft>
              <a:buSzPts val="900"/>
              <a:buChar char="◆"/>
            </a:pPr>
            <a:r>
              <a:rPr b="1" lang="en" sz="1200"/>
              <a:t>Genetic Algorithm Validation:</a:t>
            </a:r>
            <a:endParaRPr b="1" sz="1200"/>
          </a:p>
          <a:p>
            <a:pPr indent="-304800" lvl="1" marL="685800" rtl="0" algn="l">
              <a:spcBef>
                <a:spcPts val="0"/>
              </a:spcBef>
              <a:spcAft>
                <a:spcPts val="0"/>
              </a:spcAft>
              <a:buSzPts val="1200"/>
              <a:buChar char="○"/>
            </a:pPr>
            <a:r>
              <a:rPr lang="en" sz="1200"/>
              <a:t>Verification of results with people who</a:t>
            </a:r>
            <a:br>
              <a:rPr lang="en" sz="1200"/>
            </a:br>
            <a:r>
              <a:rPr lang="en" sz="1200"/>
              <a:t> are works in the jobs.</a:t>
            </a:r>
            <a:endParaRPr sz="1200"/>
          </a:p>
          <a:p>
            <a:pPr indent="-304800" lvl="1" marL="685800" rtl="0" algn="l">
              <a:spcBef>
                <a:spcPts val="0"/>
              </a:spcBef>
              <a:spcAft>
                <a:spcPts val="0"/>
              </a:spcAft>
              <a:buSzPts val="1200"/>
              <a:buChar char="○"/>
            </a:pPr>
            <a:r>
              <a:rPr lang="en" sz="1200"/>
              <a:t>Analysis the final answers with employment psychologists.</a:t>
            </a:r>
            <a:endParaRPr sz="1200"/>
          </a:p>
          <a:p>
            <a:pPr indent="-285750" lvl="0" marL="457200" rtl="0" algn="l">
              <a:spcBef>
                <a:spcPts val="0"/>
              </a:spcBef>
              <a:spcAft>
                <a:spcPts val="0"/>
              </a:spcAft>
              <a:buSzPts val="900"/>
              <a:buChar char="◆"/>
            </a:pPr>
            <a:r>
              <a:rPr b="1" lang="en" sz="1200"/>
              <a:t>Follow up over time:</a:t>
            </a:r>
            <a:endParaRPr b="1" sz="1200"/>
          </a:p>
          <a:p>
            <a:pPr indent="-304800" lvl="1" marL="685800" rtl="0" algn="l">
              <a:spcBef>
                <a:spcPts val="0"/>
              </a:spcBef>
              <a:spcAft>
                <a:spcPts val="0"/>
              </a:spcAft>
              <a:buSzPts val="1200"/>
              <a:buChar char="○"/>
            </a:pPr>
            <a:r>
              <a:rPr lang="en" sz="1200"/>
              <a:t>Updates from users on career progression.</a:t>
            </a:r>
            <a:endParaRPr sz="1200"/>
          </a:p>
        </p:txBody>
      </p:sp>
      <p:sp>
        <p:nvSpPr>
          <p:cNvPr id="455" name="Google Shape;455;p47"/>
          <p:cNvSpPr txBox="1"/>
          <p:nvPr>
            <p:ph idx="3" type="subTitle"/>
          </p:nvPr>
        </p:nvSpPr>
        <p:spPr>
          <a:xfrm flipH="1">
            <a:off x="895097" y="1304200"/>
            <a:ext cx="3020100" cy="492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sz="1600"/>
              <a:t> Comprehensive Evaluation System</a:t>
            </a:r>
            <a:endParaRPr sz="1600"/>
          </a:p>
        </p:txBody>
      </p:sp>
      <p:sp>
        <p:nvSpPr>
          <p:cNvPr id="456" name="Google Shape;456;p47"/>
          <p:cNvSpPr txBox="1"/>
          <p:nvPr>
            <p:ph idx="12" type="sldNum"/>
          </p:nvPr>
        </p:nvSpPr>
        <p:spPr>
          <a:xfrm>
            <a:off x="4297680"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7" name="Google Shape;457;p47"/>
          <p:cNvSpPr txBox="1"/>
          <p:nvPr>
            <p:ph idx="2" type="subTitle"/>
          </p:nvPr>
        </p:nvSpPr>
        <p:spPr>
          <a:xfrm flipH="1">
            <a:off x="4836550" y="1933450"/>
            <a:ext cx="3809700" cy="25062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1" lang="en" sz="1200"/>
              <a:t>User Growth Targets:</a:t>
            </a:r>
            <a:endParaRPr b="1" sz="1200"/>
          </a:p>
          <a:p>
            <a:pPr indent="-304800" lvl="1" marL="685800" rtl="0" algn="l">
              <a:spcBef>
                <a:spcPts val="0"/>
              </a:spcBef>
              <a:spcAft>
                <a:spcPts val="0"/>
              </a:spcAft>
              <a:buSzPts val="1200"/>
              <a:buChar char="○"/>
            </a:pPr>
            <a:r>
              <a:rPr lang="en" sz="1200"/>
              <a:t>Anticipate 30% increase in user registrations within the first three months.</a:t>
            </a:r>
            <a:endParaRPr sz="1200"/>
          </a:p>
          <a:p>
            <a:pPr indent="-285750" lvl="0" marL="457200" rtl="0" algn="l">
              <a:spcBef>
                <a:spcPts val="0"/>
              </a:spcBef>
              <a:spcAft>
                <a:spcPts val="0"/>
              </a:spcAft>
              <a:buSzPts val="900"/>
              <a:buChar char="◆"/>
            </a:pPr>
            <a:r>
              <a:rPr b="1" lang="en" sz="1200"/>
              <a:t>Surveys and Polls:</a:t>
            </a:r>
            <a:endParaRPr b="1" sz="1200"/>
          </a:p>
          <a:p>
            <a:pPr indent="-304800" lvl="1" marL="685800" rtl="0" algn="l">
              <a:spcBef>
                <a:spcPts val="0"/>
              </a:spcBef>
              <a:spcAft>
                <a:spcPts val="0"/>
              </a:spcAft>
              <a:buSzPts val="1200"/>
              <a:buChar char="○"/>
            </a:pPr>
            <a:r>
              <a:rPr lang="en" sz="1200"/>
              <a:t>Create surveys and polls within the 'MITHABTEY' Facebook group.</a:t>
            </a:r>
            <a:br>
              <a:rPr lang="en" sz="1200"/>
            </a:br>
            <a:r>
              <a:rPr lang="en" sz="1200"/>
              <a:t>At least 60% of respondents to recommend the site.</a:t>
            </a:r>
            <a:endParaRPr sz="1200"/>
          </a:p>
          <a:p>
            <a:pPr indent="-304800" lvl="1" marL="685800" rtl="0" algn="l">
              <a:spcBef>
                <a:spcPts val="0"/>
              </a:spcBef>
              <a:spcAft>
                <a:spcPts val="0"/>
              </a:spcAft>
              <a:buSzPts val="1200"/>
              <a:buChar char="○"/>
            </a:pPr>
            <a:r>
              <a:rPr lang="en" sz="1200"/>
              <a:t>80% of users want to reuse the site for career guidance.</a:t>
            </a:r>
            <a:endParaRPr b="1" sz="1200"/>
          </a:p>
        </p:txBody>
      </p:sp>
      <p:sp>
        <p:nvSpPr>
          <p:cNvPr id="458" name="Google Shape;458;p47"/>
          <p:cNvSpPr txBox="1"/>
          <p:nvPr>
            <p:ph idx="3" type="subTitle"/>
          </p:nvPr>
        </p:nvSpPr>
        <p:spPr>
          <a:xfrm flipH="1">
            <a:off x="5180951" y="1304200"/>
            <a:ext cx="3465300" cy="492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sz="1600"/>
              <a:t> Targets and Continuous Improvement</a:t>
            </a:r>
            <a:endParaRPr sz="1600"/>
          </a:p>
        </p:txBody>
      </p:sp>
      <p:pic>
        <p:nvPicPr>
          <p:cNvPr id="459" name="Google Shape;459;p47"/>
          <p:cNvPicPr preferRelativeResize="0"/>
          <p:nvPr/>
        </p:nvPicPr>
        <p:blipFill>
          <a:blip r:embed="rId3">
            <a:alphaModFix/>
          </a:blip>
          <a:stretch>
            <a:fillRect/>
          </a:stretch>
        </p:blipFill>
        <p:spPr>
          <a:xfrm>
            <a:off x="4846375" y="1412875"/>
            <a:ext cx="334575" cy="334575"/>
          </a:xfrm>
          <a:prstGeom prst="rect">
            <a:avLst/>
          </a:prstGeom>
          <a:noFill/>
          <a:ln>
            <a:noFill/>
          </a:ln>
        </p:spPr>
      </p:pic>
      <p:pic>
        <p:nvPicPr>
          <p:cNvPr id="460" name="Google Shape;460;p47"/>
          <p:cNvPicPr preferRelativeResize="0"/>
          <p:nvPr/>
        </p:nvPicPr>
        <p:blipFill>
          <a:blip r:embed="rId4">
            <a:alphaModFix/>
          </a:blip>
          <a:stretch>
            <a:fillRect/>
          </a:stretch>
        </p:blipFill>
        <p:spPr>
          <a:xfrm>
            <a:off x="531600" y="1412875"/>
            <a:ext cx="334575" cy="334575"/>
          </a:xfrm>
          <a:prstGeom prst="rect">
            <a:avLst/>
          </a:prstGeom>
          <a:noFill/>
          <a:ln>
            <a:noFill/>
          </a:ln>
        </p:spPr>
      </p:pic>
      <p:cxnSp>
        <p:nvCxnSpPr>
          <p:cNvPr id="461" name="Google Shape;461;p47"/>
          <p:cNvCxnSpPr/>
          <p:nvPr/>
        </p:nvCxnSpPr>
        <p:spPr>
          <a:xfrm>
            <a:off x="4447325" y="1441500"/>
            <a:ext cx="0" cy="268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8"/>
          <p:cNvSpPr txBox="1"/>
          <p:nvPr>
            <p:ph type="ctrTitle"/>
          </p:nvPr>
        </p:nvSpPr>
        <p:spPr>
          <a:xfrm>
            <a:off x="713225" y="539500"/>
            <a:ext cx="77175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challenges during the project</a:t>
            </a:r>
            <a:endParaRPr/>
          </a:p>
        </p:txBody>
      </p:sp>
      <p:sp>
        <p:nvSpPr>
          <p:cNvPr id="467" name="Google Shape;467;p48"/>
          <p:cNvSpPr txBox="1"/>
          <p:nvPr>
            <p:ph idx="3" type="title"/>
          </p:nvPr>
        </p:nvSpPr>
        <p:spPr>
          <a:xfrm flipH="1">
            <a:off x="3587038" y="1727425"/>
            <a:ext cx="914400" cy="10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a:t>
            </a:r>
            <a:r>
              <a:rPr lang="en"/>
              <a:t>1</a:t>
            </a:r>
            <a:endParaRPr/>
          </a:p>
        </p:txBody>
      </p:sp>
      <p:sp>
        <p:nvSpPr>
          <p:cNvPr id="468" name="Google Shape;468;p48"/>
          <p:cNvSpPr txBox="1"/>
          <p:nvPr>
            <p:ph idx="4" type="subTitle"/>
          </p:nvPr>
        </p:nvSpPr>
        <p:spPr>
          <a:xfrm flipH="1">
            <a:off x="1335688" y="1727463"/>
            <a:ext cx="2249400" cy="5154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a:t>Extracting DATA</a:t>
            </a:r>
            <a:endParaRPr/>
          </a:p>
        </p:txBody>
      </p:sp>
      <p:sp>
        <p:nvSpPr>
          <p:cNvPr id="469" name="Google Shape;469;p48"/>
          <p:cNvSpPr txBox="1"/>
          <p:nvPr>
            <p:ph idx="5" type="subTitle"/>
          </p:nvPr>
        </p:nvSpPr>
        <p:spPr>
          <a:xfrm flipH="1">
            <a:off x="1335688" y="2156089"/>
            <a:ext cx="2245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data is not well organized on Facebook.</a:t>
            </a:r>
            <a:endParaRPr/>
          </a:p>
        </p:txBody>
      </p:sp>
      <p:sp>
        <p:nvSpPr>
          <p:cNvPr id="470" name="Google Shape;470;p48"/>
          <p:cNvSpPr txBox="1"/>
          <p:nvPr>
            <p:ph idx="6" type="title"/>
          </p:nvPr>
        </p:nvSpPr>
        <p:spPr>
          <a:xfrm flipH="1">
            <a:off x="3585088" y="3019725"/>
            <a:ext cx="914400" cy="10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1" name="Google Shape;471;p48"/>
          <p:cNvSpPr txBox="1"/>
          <p:nvPr>
            <p:ph idx="7" type="subTitle"/>
          </p:nvPr>
        </p:nvSpPr>
        <p:spPr>
          <a:xfrm flipH="1">
            <a:off x="1226201" y="3019763"/>
            <a:ext cx="2355000" cy="5154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a:t>Working with client</a:t>
            </a:r>
            <a:endParaRPr/>
          </a:p>
        </p:txBody>
      </p:sp>
      <p:sp>
        <p:nvSpPr>
          <p:cNvPr id="472" name="Google Shape;472;p48"/>
          <p:cNvSpPr txBox="1"/>
          <p:nvPr>
            <p:ph idx="8" type="subTitle"/>
          </p:nvPr>
        </p:nvSpPr>
        <p:spPr>
          <a:xfrm flipH="1">
            <a:off x="838903" y="3448388"/>
            <a:ext cx="27384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
            </a:r>
            <a:r>
              <a:rPr lang="en"/>
              <a:t>one for the first time, requires patience and mental flexibility.</a:t>
            </a:r>
            <a:endParaRPr/>
          </a:p>
        </p:txBody>
      </p:sp>
      <p:sp>
        <p:nvSpPr>
          <p:cNvPr id="473" name="Google Shape;473;p48"/>
          <p:cNvSpPr txBox="1"/>
          <p:nvPr>
            <p:ph idx="15" type="title"/>
          </p:nvPr>
        </p:nvSpPr>
        <p:spPr>
          <a:xfrm>
            <a:off x="4642538" y="1727425"/>
            <a:ext cx="914400" cy="10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74" name="Google Shape;474;p48"/>
          <p:cNvSpPr txBox="1"/>
          <p:nvPr>
            <p:ph idx="16" type="subTitle"/>
          </p:nvPr>
        </p:nvSpPr>
        <p:spPr>
          <a:xfrm>
            <a:off x="5556950" y="1727463"/>
            <a:ext cx="28992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Psychological research</a:t>
            </a:r>
            <a:endParaRPr/>
          </a:p>
        </p:txBody>
      </p:sp>
      <p:sp>
        <p:nvSpPr>
          <p:cNvPr id="475" name="Google Shape;475;p48"/>
          <p:cNvSpPr txBox="1"/>
          <p:nvPr>
            <p:ph idx="17" type="subTitle"/>
          </p:nvPr>
        </p:nvSpPr>
        <p:spPr>
          <a:xfrm>
            <a:off x="5560850" y="2156088"/>
            <a:ext cx="320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inding the ideal questionnaire. </a:t>
            </a:r>
            <a:br>
              <a:rPr lang="en"/>
            </a:br>
            <a:r>
              <a:rPr lang="en"/>
              <a:t>Analysis character traits of jobs.</a:t>
            </a:r>
            <a:endParaRPr/>
          </a:p>
        </p:txBody>
      </p:sp>
      <p:sp>
        <p:nvSpPr>
          <p:cNvPr id="476" name="Google Shape;476;p48"/>
          <p:cNvSpPr txBox="1"/>
          <p:nvPr>
            <p:ph idx="18" type="title"/>
          </p:nvPr>
        </p:nvSpPr>
        <p:spPr>
          <a:xfrm>
            <a:off x="4640588" y="3019725"/>
            <a:ext cx="914400" cy="10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77" name="Google Shape;477;p48"/>
          <p:cNvSpPr txBox="1"/>
          <p:nvPr>
            <p:ph idx="19" type="subTitle"/>
          </p:nvPr>
        </p:nvSpPr>
        <p:spPr>
          <a:xfrm>
            <a:off x="5554988" y="3019763"/>
            <a:ext cx="22494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Development tools</a:t>
            </a:r>
            <a:endParaRPr/>
          </a:p>
        </p:txBody>
      </p:sp>
      <p:sp>
        <p:nvSpPr>
          <p:cNvPr id="478" name="Google Shape;478;p48"/>
          <p:cNvSpPr txBox="1"/>
          <p:nvPr>
            <p:ph idx="20" type="subTitle"/>
          </p:nvPr>
        </p:nvSpPr>
        <p:spPr>
          <a:xfrm>
            <a:off x="5558902" y="3448388"/>
            <a:ext cx="268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tools can still change until the development process.</a:t>
            </a:r>
            <a:endParaRPr/>
          </a:p>
        </p:txBody>
      </p:sp>
      <p:sp>
        <p:nvSpPr>
          <p:cNvPr id="479" name="Google Shape;479;p48"/>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5" name="Google Shape;485;p49"/>
          <p:cNvSpPr txBox="1"/>
          <p:nvPr>
            <p:ph idx="4294967295" type="ctrTitle"/>
          </p:nvPr>
        </p:nvSpPr>
        <p:spPr>
          <a:xfrm>
            <a:off x="2191500" y="520050"/>
            <a:ext cx="4442100" cy="2029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0"/>
              <a:t>THANKS for listening!</a:t>
            </a:r>
            <a:endParaRPr sz="6000"/>
          </a:p>
        </p:txBody>
      </p:sp>
      <p:sp>
        <p:nvSpPr>
          <p:cNvPr id="486" name="Google Shape;486;p49"/>
          <p:cNvSpPr txBox="1"/>
          <p:nvPr>
            <p:ph idx="4" type="subTitle"/>
          </p:nvPr>
        </p:nvSpPr>
        <p:spPr>
          <a:xfrm>
            <a:off x="2732325" y="2784225"/>
            <a:ext cx="3230400" cy="5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Bayon"/>
                <a:ea typeface="Bayon"/>
                <a:cs typeface="Bayon"/>
                <a:sym typeface="Bayon"/>
              </a:rPr>
              <a:t>QUESTIONS ?</a:t>
            </a:r>
            <a:endParaRPr sz="1400"/>
          </a:p>
        </p:txBody>
      </p:sp>
      <p:pic>
        <p:nvPicPr>
          <p:cNvPr id="487" name="Google Shape;487;p49"/>
          <p:cNvPicPr preferRelativeResize="0"/>
          <p:nvPr/>
        </p:nvPicPr>
        <p:blipFill>
          <a:blip r:embed="rId3">
            <a:alphaModFix/>
          </a:blip>
          <a:stretch>
            <a:fillRect/>
          </a:stretch>
        </p:blipFill>
        <p:spPr>
          <a:xfrm>
            <a:off x="1996000" y="3483650"/>
            <a:ext cx="372224" cy="356620"/>
          </a:xfrm>
          <a:prstGeom prst="rect">
            <a:avLst/>
          </a:prstGeom>
          <a:noFill/>
          <a:ln>
            <a:noFill/>
          </a:ln>
        </p:spPr>
      </p:pic>
      <p:sp>
        <p:nvSpPr>
          <p:cNvPr id="488" name="Google Shape;488;p49"/>
          <p:cNvSpPr txBox="1"/>
          <p:nvPr/>
        </p:nvSpPr>
        <p:spPr>
          <a:xfrm>
            <a:off x="2436789" y="3504300"/>
            <a:ext cx="471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u="sng">
                <a:solidFill>
                  <a:schemeClr val="hlink"/>
                </a:solidFill>
                <a:latin typeface="Open Sans"/>
                <a:ea typeface="Open Sans"/>
                <a:cs typeface="Open Sans"/>
                <a:sym typeface="Open Sans"/>
                <a:hlinkClick r:id="rId4"/>
              </a:rPr>
              <a:t>https://github.com/MamanDaniel/MITHABTEY-CareerSeekers</a:t>
            </a:r>
            <a:endParaRPr sz="1100">
              <a:solidFill>
                <a:srgbClr val="311A0D"/>
              </a:solidFill>
              <a:latin typeface="Open Sans"/>
              <a:ea typeface="Open Sans"/>
              <a:cs typeface="Open Sans"/>
              <a:sym typeface="Open Sans"/>
            </a:endParaRPr>
          </a:p>
        </p:txBody>
      </p:sp>
      <p:pic>
        <p:nvPicPr>
          <p:cNvPr id="489" name="Google Shape;489;p49"/>
          <p:cNvPicPr preferRelativeResize="0"/>
          <p:nvPr/>
        </p:nvPicPr>
        <p:blipFill>
          <a:blip r:embed="rId5">
            <a:alphaModFix/>
          </a:blip>
          <a:stretch>
            <a:fillRect/>
          </a:stretch>
        </p:blipFill>
        <p:spPr>
          <a:xfrm>
            <a:off x="1996012" y="4084633"/>
            <a:ext cx="372224" cy="356620"/>
          </a:xfrm>
          <a:prstGeom prst="rect">
            <a:avLst/>
          </a:prstGeom>
          <a:noFill/>
          <a:ln>
            <a:noFill/>
          </a:ln>
        </p:spPr>
      </p:pic>
      <p:sp>
        <p:nvSpPr>
          <p:cNvPr id="490" name="Google Shape;490;p49"/>
          <p:cNvSpPr txBox="1"/>
          <p:nvPr/>
        </p:nvSpPr>
        <p:spPr>
          <a:xfrm>
            <a:off x="2436790" y="4105283"/>
            <a:ext cx="471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hlink"/>
                </a:solidFill>
                <a:uFill>
                  <a:noFill/>
                </a:uFill>
                <a:latin typeface="Open Sans"/>
                <a:ea typeface="Open Sans"/>
                <a:cs typeface="Open Sans"/>
                <a:sym typeface="Open Sans"/>
                <a:hlinkClick action="ppaction://hlinksldjump" r:id="rId6"/>
              </a:rPr>
              <a:t>Prototype</a:t>
            </a:r>
            <a:endParaRPr sz="1100">
              <a:solidFill>
                <a:srgbClr val="311A0D"/>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4" name="Shape 494"/>
        <p:cNvGrpSpPr/>
        <p:nvPr/>
      </p:nvGrpSpPr>
      <p:grpSpPr>
        <a:xfrm>
          <a:off x="0" y="0"/>
          <a:ext cx="0" cy="0"/>
          <a:chOff x="0" y="0"/>
          <a:chExt cx="0" cy="0"/>
        </a:xfrm>
      </p:grpSpPr>
      <p:sp>
        <p:nvSpPr>
          <p:cNvPr id="495" name="Google Shape;495;p50"/>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6" name="Google Shape;496;p50"/>
          <p:cNvSpPr txBox="1"/>
          <p:nvPr>
            <p:ph idx="4294967295" type="ctrTitle"/>
          </p:nvPr>
        </p:nvSpPr>
        <p:spPr>
          <a:xfrm>
            <a:off x="2257200" y="188325"/>
            <a:ext cx="44421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0"/>
              <a:t>Prototype</a:t>
            </a:r>
            <a:endParaRPr sz="6000"/>
          </a:p>
        </p:txBody>
      </p:sp>
      <p:pic>
        <p:nvPicPr>
          <p:cNvPr id="497" name="Google Shape;497;p50"/>
          <p:cNvPicPr preferRelativeResize="0"/>
          <p:nvPr/>
        </p:nvPicPr>
        <p:blipFill>
          <a:blip r:embed="rId3">
            <a:alphaModFix/>
          </a:blip>
          <a:stretch>
            <a:fillRect/>
          </a:stretch>
        </p:blipFill>
        <p:spPr>
          <a:xfrm>
            <a:off x="366450" y="1672787"/>
            <a:ext cx="3049975" cy="2882225"/>
          </a:xfrm>
          <a:prstGeom prst="rect">
            <a:avLst/>
          </a:prstGeom>
          <a:noFill/>
          <a:ln>
            <a:noFill/>
          </a:ln>
        </p:spPr>
      </p:pic>
      <p:pic>
        <p:nvPicPr>
          <p:cNvPr id="498" name="Google Shape;498;p50"/>
          <p:cNvPicPr preferRelativeResize="0"/>
          <p:nvPr/>
        </p:nvPicPr>
        <p:blipFill>
          <a:blip r:embed="rId4">
            <a:alphaModFix/>
          </a:blip>
          <a:stretch>
            <a:fillRect/>
          </a:stretch>
        </p:blipFill>
        <p:spPr>
          <a:xfrm>
            <a:off x="5109800" y="1576201"/>
            <a:ext cx="3494801" cy="3075399"/>
          </a:xfrm>
          <a:prstGeom prst="rect">
            <a:avLst/>
          </a:prstGeom>
          <a:noFill/>
          <a:ln>
            <a:noFill/>
          </a:ln>
        </p:spPr>
      </p:pic>
      <p:cxnSp>
        <p:nvCxnSpPr>
          <p:cNvPr id="499" name="Google Shape;499;p50"/>
          <p:cNvCxnSpPr/>
          <p:nvPr/>
        </p:nvCxnSpPr>
        <p:spPr>
          <a:xfrm>
            <a:off x="3915413" y="3113912"/>
            <a:ext cx="695400" cy="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50"/>
          <p:cNvSpPr txBox="1"/>
          <p:nvPr/>
        </p:nvSpPr>
        <p:spPr>
          <a:xfrm>
            <a:off x="3559463" y="2444450"/>
            <a:ext cx="1407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Make RANAK questionnaire</a:t>
            </a:r>
            <a:endParaRPr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1000"/>
                                        <p:tgtEl>
                                          <p:spTgt spid="5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1000"/>
                                        <p:tgtEl>
                                          <p:spTgt spid="4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4" name="Shape 504"/>
        <p:cNvGrpSpPr/>
        <p:nvPr/>
      </p:nvGrpSpPr>
      <p:grpSpPr>
        <a:xfrm>
          <a:off x="0" y="0"/>
          <a:ext cx="0" cy="0"/>
          <a:chOff x="0" y="0"/>
          <a:chExt cx="0" cy="0"/>
        </a:xfrm>
      </p:grpSpPr>
      <p:sp>
        <p:nvSpPr>
          <p:cNvPr id="505" name="Google Shape;505;p51"/>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06" name="Google Shape;506;p51"/>
          <p:cNvSpPr txBox="1"/>
          <p:nvPr>
            <p:ph idx="4294967295" type="ctrTitle"/>
          </p:nvPr>
        </p:nvSpPr>
        <p:spPr>
          <a:xfrm>
            <a:off x="2257200" y="188325"/>
            <a:ext cx="44421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0"/>
              <a:t>Prototype</a:t>
            </a:r>
            <a:endParaRPr sz="6000"/>
          </a:p>
        </p:txBody>
      </p:sp>
      <p:pic>
        <p:nvPicPr>
          <p:cNvPr id="507" name="Google Shape;507;p51"/>
          <p:cNvPicPr preferRelativeResize="0"/>
          <p:nvPr/>
        </p:nvPicPr>
        <p:blipFill>
          <a:blip r:embed="rId3">
            <a:alphaModFix/>
          </a:blip>
          <a:stretch>
            <a:fillRect/>
          </a:stretch>
        </p:blipFill>
        <p:spPr>
          <a:xfrm>
            <a:off x="728200" y="1497600"/>
            <a:ext cx="3015400" cy="2848275"/>
          </a:xfrm>
          <a:prstGeom prst="rect">
            <a:avLst/>
          </a:prstGeom>
          <a:noFill/>
          <a:ln>
            <a:noFill/>
          </a:ln>
        </p:spPr>
      </p:pic>
      <p:pic>
        <p:nvPicPr>
          <p:cNvPr id="508" name="Google Shape;508;p51"/>
          <p:cNvPicPr preferRelativeResize="0"/>
          <p:nvPr/>
        </p:nvPicPr>
        <p:blipFill>
          <a:blip r:embed="rId4">
            <a:alphaModFix/>
          </a:blip>
          <a:stretch>
            <a:fillRect/>
          </a:stretch>
        </p:blipFill>
        <p:spPr>
          <a:xfrm>
            <a:off x="5116702" y="1514813"/>
            <a:ext cx="2986895" cy="2813850"/>
          </a:xfrm>
          <a:prstGeom prst="rect">
            <a:avLst/>
          </a:prstGeom>
          <a:noFill/>
          <a:ln>
            <a:noFill/>
          </a:ln>
        </p:spPr>
      </p:pic>
      <p:cxnSp>
        <p:nvCxnSpPr>
          <p:cNvPr id="509" name="Google Shape;509;p51"/>
          <p:cNvCxnSpPr/>
          <p:nvPr/>
        </p:nvCxnSpPr>
        <p:spPr>
          <a:xfrm>
            <a:off x="4018951" y="2921750"/>
            <a:ext cx="695400" cy="0"/>
          </a:xfrm>
          <a:prstGeom prst="straightConnector1">
            <a:avLst/>
          </a:prstGeom>
          <a:noFill/>
          <a:ln cap="flat" cmpd="sng" w="9525">
            <a:solidFill>
              <a:schemeClr val="dk2"/>
            </a:solidFill>
            <a:prstDash val="solid"/>
            <a:round/>
            <a:headEnd len="med" w="med" type="none"/>
            <a:tailEnd len="med" w="med" type="triangle"/>
          </a:ln>
        </p:spPr>
      </p:cxnSp>
      <p:pic>
        <p:nvPicPr>
          <p:cNvPr id="510" name="Google Shape;510;p51">
            <a:hlinkClick action="ppaction://hlinksldjump" r:id="rId5"/>
          </p:cNvPr>
          <p:cNvPicPr preferRelativeResize="0"/>
          <p:nvPr/>
        </p:nvPicPr>
        <p:blipFill>
          <a:blip r:embed="rId6">
            <a:alphaModFix/>
          </a:blip>
          <a:stretch>
            <a:fillRect/>
          </a:stretch>
        </p:blipFill>
        <p:spPr>
          <a:xfrm>
            <a:off x="8347925" y="4572100"/>
            <a:ext cx="393600" cy="393600"/>
          </a:xfrm>
          <a:prstGeom prst="rect">
            <a:avLst/>
          </a:prstGeom>
          <a:noFill/>
          <a:ln>
            <a:noFill/>
          </a:ln>
        </p:spPr>
      </p:pic>
      <p:sp>
        <p:nvSpPr>
          <p:cNvPr id="511" name="Google Shape;511;p51"/>
          <p:cNvSpPr txBox="1"/>
          <p:nvPr/>
        </p:nvSpPr>
        <p:spPr>
          <a:xfrm>
            <a:off x="3662988" y="2387100"/>
            <a:ext cx="140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Find me jobs</a:t>
            </a:r>
            <a:endParaRPr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1000"/>
                                        <p:tgtEl>
                                          <p:spTgt spid="5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1000"/>
                                        <p:tgtEl>
                                          <p:spTgt spid="5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ctrTitle"/>
          </p:nvPr>
        </p:nvSpPr>
        <p:spPr>
          <a:xfrm>
            <a:off x="713225" y="310900"/>
            <a:ext cx="7717500" cy="4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offered today?</a:t>
            </a:r>
            <a:endParaRPr/>
          </a:p>
        </p:txBody>
      </p:sp>
      <p:graphicFrame>
        <p:nvGraphicFramePr>
          <p:cNvPr id="214" name="Google Shape;214;p26"/>
          <p:cNvGraphicFramePr/>
          <p:nvPr/>
        </p:nvGraphicFramePr>
        <p:xfrm>
          <a:off x="1051300" y="1039725"/>
          <a:ext cx="3000000" cy="3000000"/>
        </p:xfrm>
        <a:graphic>
          <a:graphicData uri="http://schemas.openxmlformats.org/drawingml/2006/table">
            <a:tbl>
              <a:tblPr>
                <a:noFill/>
                <a:tableStyleId>{6D3AF375-CB9F-4FF3-90DE-401AA7E92861}</a:tableStyleId>
              </a:tblPr>
              <a:tblGrid>
                <a:gridCol w="1331800"/>
                <a:gridCol w="2964675"/>
                <a:gridCol w="2744900"/>
              </a:tblGrid>
              <a:tr h="355025">
                <a:tc>
                  <a:txBody>
                    <a:bodyPr/>
                    <a:lstStyle/>
                    <a:p>
                      <a:pPr indent="0" lvl="0" marL="0" rtl="0" algn="ctr">
                        <a:lnSpc>
                          <a:spcPct val="115000"/>
                        </a:lnSpc>
                        <a:spcBef>
                          <a:spcPts val="1200"/>
                        </a:spcBef>
                        <a:spcAft>
                          <a:spcPts val="0"/>
                        </a:spcAft>
                        <a:buNone/>
                      </a:pPr>
                      <a:r>
                        <a:rPr b="1" lang="en" sz="1150"/>
                        <a:t>Website</a:t>
                      </a:r>
                      <a:endParaRPr b="1" sz="1150"/>
                    </a:p>
                  </a:txBody>
                  <a:tcPr marT="0" marB="0" marR="63500" marL="63500" anchor="ctr">
                    <a:lnL cap="flat" cmpd="sng" w="762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1200"/>
                        </a:spcBef>
                        <a:spcAft>
                          <a:spcPts val="0"/>
                        </a:spcAft>
                        <a:buNone/>
                      </a:pPr>
                      <a:r>
                        <a:rPr b="1" lang="en" sz="1150"/>
                        <a:t>Advantages</a:t>
                      </a:r>
                      <a:endParaRPr b="1" sz="1150"/>
                    </a:p>
                  </a:txBody>
                  <a:tcPr marT="0" marB="0" marR="63500" marL="63500" anchor="ctr">
                    <a:lnL cap="flat" cmpd="sng">
                      <a:solidFill>
                        <a:srgbClr val="000000"/>
                      </a:solidFill>
                      <a:prstDash val="solid"/>
                      <a:round/>
                      <a:headEnd len="sm" w="sm" type="none"/>
                      <a:tailEnd len="sm" w="sm" type="none"/>
                    </a:lnL>
                    <a:lnR cap="flat" cmpd="sng">
                      <a:solidFill>
                        <a:schemeClr val="dk1"/>
                      </a:solidFill>
                      <a:prstDash val="solid"/>
                      <a:round/>
                      <a:headEnd len="sm" w="sm" type="none"/>
                      <a:tailEnd len="sm" w="sm" type="none"/>
                    </a:lnR>
                    <a:lnT cap="flat" cmpd="sng" w="76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1200"/>
                        </a:spcBef>
                        <a:spcAft>
                          <a:spcPts val="0"/>
                        </a:spcAft>
                        <a:buNone/>
                      </a:pPr>
                      <a:r>
                        <a:rPr b="1" lang="en" sz="1150"/>
                        <a:t>Disadvantages</a:t>
                      </a:r>
                      <a:endParaRPr b="1" sz="1150"/>
                    </a:p>
                  </a:txBody>
                  <a:tcPr marT="0" marB="0" marR="63500" marL="63500" anchor="ctr">
                    <a:lnL cap="flat" cmpd="sng">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a:solidFill>
                        <a:schemeClr val="dk1"/>
                      </a:solidFill>
                      <a:prstDash val="solid"/>
                      <a:round/>
                      <a:headEnd len="sm" w="sm" type="none"/>
                      <a:tailEnd len="sm" w="sm" type="none"/>
                    </a:lnB>
                    <a:solidFill>
                      <a:srgbClr val="C9DAF8"/>
                    </a:solidFill>
                  </a:tcPr>
                </a:tc>
              </a:tr>
              <a:tr h="1082400">
                <a:tc>
                  <a:txBody>
                    <a:bodyPr/>
                    <a:lstStyle/>
                    <a:p>
                      <a:pPr indent="0" lvl="0" marL="0" rtl="0" algn="ctr">
                        <a:lnSpc>
                          <a:spcPct val="115000"/>
                        </a:lnSpc>
                        <a:spcBef>
                          <a:spcPts val="1200"/>
                        </a:spcBef>
                        <a:spcAft>
                          <a:spcPts val="0"/>
                        </a:spcAft>
                        <a:buNone/>
                      </a:pPr>
                      <a:r>
                        <a:rPr b="1" lang="en" sz="1050"/>
                        <a:t>Truity</a:t>
                      </a:r>
                      <a:endParaRPr b="1" sz="1050"/>
                    </a:p>
                  </a:txBody>
                  <a:tcPr marT="0" marB="0" marR="63500" marL="63500" anchor="ctr">
                    <a:lnL cap="flat" cmpd="sng" w="762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9DAF8"/>
                    </a:solidFill>
                  </a:tcPr>
                </a:tc>
                <a:tc>
                  <a:txBody>
                    <a:bodyPr/>
                    <a:lstStyle/>
                    <a:p>
                      <a:pPr indent="-107950" lvl="0" marL="400050" marR="0" rtl="0" algn="l">
                        <a:lnSpc>
                          <a:spcPct val="122000"/>
                        </a:lnSpc>
                        <a:spcBef>
                          <a:spcPts val="1200"/>
                        </a:spcBef>
                        <a:spcAft>
                          <a:spcPts val="0"/>
                        </a:spcAft>
                        <a:buSzPts val="800"/>
                        <a:buChar char="◆"/>
                      </a:pPr>
                      <a:r>
                        <a:rPr lang="en" sz="1000"/>
                        <a:t>Offers a variety of personality tests.</a:t>
                      </a:r>
                      <a:endParaRPr sz="1000"/>
                    </a:p>
                    <a:p>
                      <a:pPr indent="-107950" lvl="0" marL="400050" marR="0" rtl="0" algn="l">
                        <a:lnSpc>
                          <a:spcPct val="122000"/>
                        </a:lnSpc>
                        <a:spcBef>
                          <a:spcPts val="0"/>
                        </a:spcBef>
                        <a:spcAft>
                          <a:spcPts val="0"/>
                        </a:spcAft>
                        <a:buSzPts val="800"/>
                        <a:buChar char="◆"/>
                      </a:pPr>
                      <a:r>
                        <a:rPr lang="en" sz="1000"/>
                        <a:t>Provides career advice based on personality type.</a:t>
                      </a:r>
                      <a:endParaRPr sz="1000"/>
                    </a:p>
                    <a:p>
                      <a:pPr indent="-107950" lvl="0" marL="400050" marR="0" rtl="0" algn="l">
                        <a:lnSpc>
                          <a:spcPct val="122000"/>
                        </a:lnSpc>
                        <a:spcBef>
                          <a:spcPts val="0"/>
                        </a:spcBef>
                        <a:spcAft>
                          <a:spcPts val="0"/>
                        </a:spcAft>
                        <a:buSzPts val="800"/>
                        <a:buChar char="◆"/>
                      </a:pPr>
                      <a:r>
                        <a:rPr lang="en" sz="1000"/>
                        <a:t>User-friendly interface with </a:t>
                      </a:r>
                      <a:br>
                        <a:rPr lang="en" sz="1000"/>
                      </a:br>
                      <a:r>
                        <a:rPr lang="en" sz="1000"/>
                        <a:t>community forums.</a:t>
                      </a:r>
                      <a:endParaRPr sz="1000"/>
                    </a:p>
                  </a:txBody>
                  <a:tcPr marT="0" marB="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07950" lvl="0" marL="400050" marR="0" rtl="0" algn="l">
                        <a:lnSpc>
                          <a:spcPct val="122000"/>
                        </a:lnSpc>
                        <a:spcBef>
                          <a:spcPts val="1200"/>
                        </a:spcBef>
                        <a:spcAft>
                          <a:spcPts val="0"/>
                        </a:spcAft>
                        <a:buSzPts val="800"/>
                        <a:buChar char="◆"/>
                      </a:pPr>
                      <a:r>
                        <a:rPr lang="en" sz="1000"/>
                        <a:t>Some resources require payment.</a:t>
                      </a:r>
                      <a:endParaRPr sz="1000"/>
                    </a:p>
                    <a:p>
                      <a:pPr indent="-107950" lvl="0" marL="400050" marR="0" rtl="0" algn="l">
                        <a:lnSpc>
                          <a:spcPct val="122000"/>
                        </a:lnSpc>
                        <a:spcBef>
                          <a:spcPts val="0"/>
                        </a:spcBef>
                        <a:spcAft>
                          <a:spcPts val="0"/>
                        </a:spcAft>
                        <a:buSzPts val="800"/>
                        <a:buChar char="◆"/>
                      </a:pPr>
                      <a:r>
                        <a:rPr lang="en" sz="1000"/>
                        <a:t>Career advice based on generalizations.</a:t>
                      </a:r>
                      <a:endParaRPr sz="1000"/>
                    </a:p>
                    <a:p>
                      <a:pPr indent="-107950" lvl="0" marL="400050" marR="0" rtl="0" algn="l">
                        <a:lnSpc>
                          <a:spcPct val="122000"/>
                        </a:lnSpc>
                        <a:spcBef>
                          <a:spcPts val="0"/>
                        </a:spcBef>
                        <a:spcAft>
                          <a:spcPts val="0"/>
                        </a:spcAft>
                        <a:buSzPts val="800"/>
                        <a:buChar char="◆"/>
                      </a:pPr>
                      <a:r>
                        <a:rPr lang="en" sz="1000"/>
                        <a:t>Overemphasis on personality.</a:t>
                      </a:r>
                      <a:endParaRPr sz="1000"/>
                    </a:p>
                  </a:txBody>
                  <a:tcPr marT="0" marB="0" marR="63500" marL="63500" anchor="ctr">
                    <a:lnL cap="flat" cmpd="sng">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a:solidFill>
                        <a:schemeClr val="dk1"/>
                      </a:solidFill>
                      <a:prstDash val="solid"/>
                      <a:round/>
                      <a:headEnd len="sm" w="sm" type="none"/>
                      <a:tailEnd len="sm" w="sm" type="none"/>
                    </a:lnT>
                    <a:lnB cap="flat" cmpd="sng">
                      <a:solidFill>
                        <a:srgbClr val="000000"/>
                      </a:solidFill>
                      <a:prstDash val="solid"/>
                      <a:round/>
                      <a:headEnd len="sm" w="sm" type="none"/>
                      <a:tailEnd len="sm" w="sm" type="none"/>
                    </a:lnB>
                  </a:tcPr>
                </a:tc>
              </a:tr>
              <a:tr h="970025">
                <a:tc>
                  <a:txBody>
                    <a:bodyPr/>
                    <a:lstStyle/>
                    <a:p>
                      <a:pPr indent="0" lvl="0" marL="0" rtl="0" algn="ctr">
                        <a:lnSpc>
                          <a:spcPct val="115000"/>
                        </a:lnSpc>
                        <a:spcBef>
                          <a:spcPts val="1200"/>
                        </a:spcBef>
                        <a:spcAft>
                          <a:spcPts val="0"/>
                        </a:spcAft>
                        <a:buNone/>
                      </a:pPr>
                      <a:r>
                        <a:rPr b="1" lang="en" sz="1050"/>
                        <a:t>CareerExplorer</a:t>
                      </a:r>
                      <a:endParaRPr b="1" sz="1050"/>
                    </a:p>
                  </a:txBody>
                  <a:tcPr marT="0" marB="0" marR="63500" marL="63500" anchor="ctr">
                    <a:lnL cap="flat" cmpd="sng" w="762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9DAF8"/>
                    </a:solidFill>
                  </a:tcPr>
                </a:tc>
                <a:tc>
                  <a:txBody>
                    <a:bodyPr/>
                    <a:lstStyle/>
                    <a:p>
                      <a:pPr indent="-107950" lvl="0" marL="400050" marR="0" rtl="0" algn="l">
                        <a:lnSpc>
                          <a:spcPct val="122000"/>
                        </a:lnSpc>
                        <a:spcBef>
                          <a:spcPts val="1200"/>
                        </a:spcBef>
                        <a:spcAft>
                          <a:spcPts val="0"/>
                        </a:spcAft>
                        <a:buSzPts val="800"/>
                        <a:buChar char="◆"/>
                      </a:pPr>
                      <a:r>
                        <a:rPr lang="en" sz="1000"/>
                        <a:t>Comprehensive career assessment.</a:t>
                      </a:r>
                      <a:endParaRPr sz="1000"/>
                    </a:p>
                    <a:p>
                      <a:pPr indent="-107950" lvl="0" marL="400050" marR="0" rtl="0" algn="l">
                        <a:lnSpc>
                          <a:spcPct val="122000"/>
                        </a:lnSpc>
                        <a:spcBef>
                          <a:spcPts val="0"/>
                        </a:spcBef>
                        <a:spcAft>
                          <a:spcPts val="0"/>
                        </a:spcAft>
                        <a:buSzPts val="800"/>
                        <a:buChar char="◆"/>
                      </a:pPr>
                      <a:r>
                        <a:rPr lang="en" sz="1000"/>
                        <a:t>Detailed career profiles.</a:t>
                      </a:r>
                      <a:endParaRPr sz="1000"/>
                    </a:p>
                    <a:p>
                      <a:pPr indent="-107950" lvl="0" marL="400050" marR="0" rtl="0" algn="l">
                        <a:lnSpc>
                          <a:spcPct val="122000"/>
                        </a:lnSpc>
                        <a:spcBef>
                          <a:spcPts val="0"/>
                        </a:spcBef>
                        <a:spcAft>
                          <a:spcPts val="0"/>
                        </a:spcAft>
                        <a:buSzPts val="800"/>
                        <a:buChar char="◆"/>
                      </a:pPr>
                      <a:r>
                        <a:rPr lang="en" sz="1000"/>
                        <a:t>Educational resources and articles.</a:t>
                      </a:r>
                      <a:endParaRPr sz="1000"/>
                    </a:p>
                    <a:p>
                      <a:pPr indent="-107950" lvl="0" marL="400050" marR="0" rtl="0" algn="l">
                        <a:lnSpc>
                          <a:spcPct val="122000"/>
                        </a:lnSpc>
                        <a:spcBef>
                          <a:spcPts val="0"/>
                        </a:spcBef>
                        <a:spcAft>
                          <a:spcPts val="0"/>
                        </a:spcAft>
                        <a:buSzPts val="800"/>
                        <a:buChar char="◆"/>
                      </a:pPr>
                      <a:r>
                        <a:rPr lang="en" sz="1000"/>
                        <a:t>Salary calculator tool.</a:t>
                      </a:r>
                      <a:endParaRPr sz="1000"/>
                    </a:p>
                  </a:txBody>
                  <a:tcPr marT="0" marB="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07950" lvl="0" marL="400050" marR="0" rtl="0" algn="l">
                        <a:lnSpc>
                          <a:spcPct val="122000"/>
                        </a:lnSpc>
                        <a:spcBef>
                          <a:spcPts val="1200"/>
                        </a:spcBef>
                        <a:spcAft>
                          <a:spcPts val="0"/>
                        </a:spcAft>
                        <a:buSzPts val="800"/>
                        <a:buChar char="◆"/>
                      </a:pPr>
                      <a:r>
                        <a:rPr lang="en" sz="1000"/>
                        <a:t>The matching process is very long.</a:t>
                      </a:r>
                      <a:endParaRPr sz="1000"/>
                    </a:p>
                    <a:p>
                      <a:pPr indent="-107950" lvl="0" marL="400050" marR="0" rtl="0" algn="l">
                        <a:lnSpc>
                          <a:spcPct val="122000"/>
                        </a:lnSpc>
                        <a:spcBef>
                          <a:spcPts val="0"/>
                        </a:spcBef>
                        <a:spcAft>
                          <a:spcPts val="0"/>
                        </a:spcAft>
                        <a:buSzPts val="800"/>
                        <a:buChar char="◆"/>
                      </a:pPr>
                      <a:r>
                        <a:rPr lang="en" sz="1000"/>
                        <a:t>Salary estimates may vary in accuracy.</a:t>
                      </a:r>
                      <a:endParaRPr sz="1000"/>
                    </a:p>
                    <a:p>
                      <a:pPr indent="-107950" lvl="0" marL="400050" marR="0" rtl="0" algn="l">
                        <a:lnSpc>
                          <a:spcPct val="122000"/>
                        </a:lnSpc>
                        <a:spcBef>
                          <a:spcPts val="0"/>
                        </a:spcBef>
                        <a:spcAft>
                          <a:spcPts val="0"/>
                        </a:spcAft>
                        <a:buSzPts val="800"/>
                        <a:buChar char="◆"/>
                      </a:pPr>
                      <a:r>
                        <a:rPr lang="en" sz="1000"/>
                        <a:t>Some features require payment.</a:t>
                      </a:r>
                      <a:endParaRPr sz="1000"/>
                    </a:p>
                  </a:txBody>
                  <a:tcPr marT="0" marB="0" marR="63500" marL="63500" anchor="ctr">
                    <a:lnL cap="flat" cmpd="sng">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269025">
                <a:tc>
                  <a:txBody>
                    <a:bodyPr/>
                    <a:lstStyle/>
                    <a:p>
                      <a:pPr indent="0" lvl="0" marL="0" rtl="0" algn="ctr">
                        <a:lnSpc>
                          <a:spcPct val="115000"/>
                        </a:lnSpc>
                        <a:spcBef>
                          <a:spcPts val="1200"/>
                        </a:spcBef>
                        <a:spcAft>
                          <a:spcPts val="0"/>
                        </a:spcAft>
                        <a:buNone/>
                      </a:pPr>
                      <a:r>
                        <a:rPr b="1" lang="en" sz="1050"/>
                        <a:t>Websites in Israel </a:t>
                      </a:r>
                      <a:r>
                        <a:rPr lang="en" sz="1050"/>
                        <a:t>Alljobs, Jobnet, Jobmaster,  Avodata</a:t>
                      </a:r>
                      <a:endParaRPr sz="1050"/>
                    </a:p>
                  </a:txBody>
                  <a:tcPr marT="0" marB="0" marR="63500" marL="63500" anchor="ctr">
                    <a:lnL cap="flat" cmpd="sng" w="762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9DAF8"/>
                    </a:solidFill>
                  </a:tcPr>
                </a:tc>
                <a:tc>
                  <a:txBody>
                    <a:bodyPr/>
                    <a:lstStyle/>
                    <a:p>
                      <a:pPr indent="-107950" lvl="0" marL="400050" marR="0" rtl="0" algn="l">
                        <a:lnSpc>
                          <a:spcPct val="122000"/>
                        </a:lnSpc>
                        <a:spcBef>
                          <a:spcPts val="1200"/>
                        </a:spcBef>
                        <a:spcAft>
                          <a:spcPts val="0"/>
                        </a:spcAft>
                        <a:buSzPts val="800"/>
                        <a:buChar char="◆"/>
                      </a:pPr>
                      <a:r>
                        <a:rPr lang="en" sz="1000"/>
                        <a:t>Large databases of job listings.</a:t>
                      </a:r>
                      <a:endParaRPr sz="1000"/>
                    </a:p>
                    <a:p>
                      <a:pPr indent="-107950" lvl="0" marL="400050" marR="0" rtl="0" algn="l">
                        <a:lnSpc>
                          <a:spcPct val="122000"/>
                        </a:lnSpc>
                        <a:spcBef>
                          <a:spcPts val="0"/>
                        </a:spcBef>
                        <a:spcAft>
                          <a:spcPts val="0"/>
                        </a:spcAft>
                        <a:buSzPts val="800"/>
                        <a:buChar char="◆"/>
                      </a:pPr>
                      <a:r>
                        <a:rPr lang="en" sz="1000"/>
                        <a:t>User-friendly interfaces.</a:t>
                      </a:r>
                      <a:endParaRPr sz="1000"/>
                    </a:p>
                    <a:p>
                      <a:pPr indent="-107950" lvl="0" marL="400050" marR="0" rtl="0" algn="l">
                        <a:lnSpc>
                          <a:spcPct val="122000"/>
                        </a:lnSpc>
                        <a:spcBef>
                          <a:spcPts val="0"/>
                        </a:spcBef>
                        <a:spcAft>
                          <a:spcPts val="0"/>
                        </a:spcAft>
                        <a:buSzPts val="800"/>
                        <a:buChar char="◆"/>
                      </a:pPr>
                      <a:r>
                        <a:rPr lang="en" sz="1000"/>
                        <a:t>Resources and tips for job seekers.</a:t>
                      </a:r>
                      <a:endParaRPr sz="1000"/>
                    </a:p>
                  </a:txBody>
                  <a:tcPr marT="0" marB="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107950" lvl="0" marL="400050" marR="0" rtl="0" algn="l">
                        <a:lnSpc>
                          <a:spcPct val="122000"/>
                        </a:lnSpc>
                        <a:spcBef>
                          <a:spcPts val="1200"/>
                        </a:spcBef>
                        <a:spcAft>
                          <a:spcPts val="0"/>
                        </a:spcAft>
                        <a:buSzPts val="800"/>
                        <a:buChar char="◆"/>
                      </a:pPr>
                      <a:r>
                        <a:rPr lang="en" sz="1000"/>
                        <a:t>Do not provide a good solution for finding a job based on character traits and preferences.</a:t>
                      </a:r>
                      <a:endParaRPr sz="1000"/>
                    </a:p>
                    <a:p>
                      <a:pPr indent="-107950" lvl="0" marL="400050" marR="0" rtl="0" algn="l">
                        <a:lnSpc>
                          <a:spcPct val="122000"/>
                        </a:lnSpc>
                        <a:spcBef>
                          <a:spcPts val="0"/>
                        </a:spcBef>
                        <a:spcAft>
                          <a:spcPts val="0"/>
                        </a:spcAft>
                        <a:buSzPts val="800"/>
                        <a:buChar char="◆"/>
                      </a:pPr>
                      <a:r>
                        <a:rPr lang="en" sz="1000"/>
                        <a:t>Users must find the job that best suits them based on basic search and filters.</a:t>
                      </a:r>
                      <a:endParaRPr sz="1000"/>
                    </a:p>
                  </a:txBody>
                  <a:tcPr marT="0" marB="0" marR="63500" marL="63500" anchor="ctr">
                    <a:lnL cap="flat" cmpd="sng">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15" name="Google Shape;215;p26"/>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body"/>
          </p:nvPr>
        </p:nvSpPr>
        <p:spPr>
          <a:xfrm>
            <a:off x="713225" y="1638925"/>
            <a:ext cx="4304100" cy="20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Facebook community was established in 2016 and aims to reveal diverse job worlds</a:t>
            </a:r>
            <a:endParaRPr b="1">
              <a:solidFill>
                <a:srgbClr val="3C78D8"/>
              </a:solidFill>
            </a:endParaRPr>
          </a:p>
          <a:p>
            <a:pPr indent="-148590" lvl="0" marL="182880" rtl="0" algn="l">
              <a:lnSpc>
                <a:spcPct val="150000"/>
              </a:lnSpc>
              <a:spcBef>
                <a:spcPts val="1600"/>
              </a:spcBef>
              <a:spcAft>
                <a:spcPts val="0"/>
              </a:spcAft>
              <a:buSzPts val="900"/>
              <a:buChar char="◆"/>
            </a:pPr>
            <a:r>
              <a:rPr lang="en"/>
              <a:t>Facebook group with 40,000 members.</a:t>
            </a:r>
            <a:endParaRPr/>
          </a:p>
          <a:p>
            <a:pPr indent="-148590" lvl="0" marL="182880" rtl="0" algn="l">
              <a:lnSpc>
                <a:spcPct val="150000"/>
              </a:lnSpc>
              <a:spcBef>
                <a:spcPts val="0"/>
              </a:spcBef>
              <a:spcAft>
                <a:spcPts val="0"/>
              </a:spcAft>
              <a:buSzPts val="900"/>
              <a:buChar char="◆"/>
            </a:pPr>
            <a:r>
              <a:rPr lang="en"/>
              <a:t>Interviews are conducted with professionals.</a:t>
            </a:r>
            <a:endParaRPr/>
          </a:p>
          <a:p>
            <a:pPr indent="-148590" lvl="0" marL="182880" rtl="0" algn="l">
              <a:lnSpc>
                <a:spcPct val="150000"/>
              </a:lnSpc>
              <a:spcBef>
                <a:spcPts val="0"/>
              </a:spcBef>
              <a:spcAft>
                <a:spcPts val="0"/>
              </a:spcAft>
              <a:buSzPts val="900"/>
              <a:buChar char="◆"/>
            </a:pPr>
            <a:r>
              <a:rPr lang="en"/>
              <a:t>A large database of unique information about professions.</a:t>
            </a:r>
            <a:endParaRPr/>
          </a:p>
        </p:txBody>
      </p:sp>
      <p:sp>
        <p:nvSpPr>
          <p:cNvPr id="221" name="Google Shape;221;p27"/>
          <p:cNvSpPr txBox="1"/>
          <p:nvPr>
            <p:ph type="ctrTitle"/>
          </p:nvPr>
        </p:nvSpPr>
        <p:spPr>
          <a:xfrm>
            <a:off x="524825" y="581425"/>
            <a:ext cx="4980900" cy="105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With IRIT Hommsi</a:t>
            </a:r>
            <a:br>
              <a:rPr lang="en"/>
            </a:br>
            <a:r>
              <a:rPr lang="en" sz="2400">
                <a:solidFill>
                  <a:schemeClr val="lt1"/>
                </a:solidFill>
              </a:rPr>
              <a:t>Managed </a:t>
            </a:r>
            <a:r>
              <a:rPr lang="en" sz="2400">
                <a:solidFill>
                  <a:schemeClr val="lt1"/>
                </a:solidFill>
              </a:rPr>
              <a:t>facebook </a:t>
            </a:r>
            <a:r>
              <a:rPr lang="en" sz="2400">
                <a:solidFill>
                  <a:schemeClr val="lt1"/>
                </a:solidFill>
              </a:rPr>
              <a:t>group</a:t>
            </a:r>
            <a:br>
              <a:rPr lang="en" sz="2400">
                <a:solidFill>
                  <a:schemeClr val="lt1"/>
                </a:solidFill>
              </a:rPr>
            </a:br>
            <a:r>
              <a:rPr lang="en" sz="2400">
                <a:solidFill>
                  <a:schemeClr val="lt1"/>
                </a:solidFill>
              </a:rPr>
              <a:t>'Mithabtey Miktzoa' </a:t>
            </a:r>
            <a:r>
              <a:rPr lang="en" sz="2700">
                <a:solidFill>
                  <a:schemeClr val="lt1"/>
                </a:solidFill>
              </a:rPr>
              <a:t> </a:t>
            </a:r>
            <a:endParaRPr sz="4500"/>
          </a:p>
        </p:txBody>
      </p:sp>
      <p:sp>
        <p:nvSpPr>
          <p:cNvPr id="222" name="Google Shape;222;p27"/>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3" name="Google Shape;223;p27"/>
          <p:cNvPicPr preferRelativeResize="0"/>
          <p:nvPr/>
        </p:nvPicPr>
        <p:blipFill rotWithShape="1">
          <a:blip r:embed="rId3">
            <a:alphaModFix/>
          </a:blip>
          <a:srcRect b="0" l="0" r="0" t="0"/>
          <a:stretch/>
        </p:blipFill>
        <p:spPr>
          <a:xfrm>
            <a:off x="6766250" y="3388425"/>
            <a:ext cx="1250100" cy="1273800"/>
          </a:xfrm>
          <a:prstGeom prst="ellipse">
            <a:avLst/>
          </a:prstGeom>
          <a:noFill/>
          <a:ln>
            <a:noFill/>
          </a:ln>
        </p:spPr>
      </p:pic>
      <p:pic>
        <p:nvPicPr>
          <p:cNvPr id="224" name="Google Shape;224;p27"/>
          <p:cNvPicPr preferRelativeResize="0"/>
          <p:nvPr/>
        </p:nvPicPr>
        <p:blipFill>
          <a:blip r:embed="rId4">
            <a:alphaModFix/>
          </a:blip>
          <a:stretch>
            <a:fillRect/>
          </a:stretch>
        </p:blipFill>
        <p:spPr>
          <a:xfrm>
            <a:off x="6030793" y="659925"/>
            <a:ext cx="2721000" cy="2369700"/>
          </a:xfrm>
          <a:prstGeom prst="roundRect">
            <a:avLst>
              <a:gd fmla="val 9554" name="adj"/>
            </a:avLst>
          </a:prstGeom>
          <a:noFill/>
          <a:ln>
            <a:noFill/>
          </a:ln>
        </p:spPr>
      </p:pic>
      <p:sp>
        <p:nvSpPr>
          <p:cNvPr id="225" name="Google Shape;225;p27"/>
          <p:cNvSpPr/>
          <p:nvPr/>
        </p:nvSpPr>
        <p:spPr>
          <a:xfrm>
            <a:off x="367545" y="3825224"/>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nvSpPr>
        <p:spPr>
          <a:xfrm>
            <a:off x="713225" y="3798150"/>
            <a:ext cx="5570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Albert Sans"/>
                <a:ea typeface="Albert Sans"/>
                <a:cs typeface="Albert Sans"/>
                <a:sym typeface="Albert Sans"/>
              </a:rPr>
              <a:t>Link: </a:t>
            </a:r>
            <a:r>
              <a:rPr lang="en" u="sng">
                <a:solidFill>
                  <a:srgbClr val="3C78D8"/>
                </a:solidFill>
                <a:latin typeface="Albert Sans"/>
                <a:ea typeface="Albert Sans"/>
                <a:cs typeface="Albert Sans"/>
                <a:sym typeface="Albert Sans"/>
                <a:hlinkClick r:id="rId5">
                  <a:extLst>
                    <a:ext uri="{A12FA001-AC4F-418D-AE19-62706E023703}">
                      <ahyp:hlinkClr val="tx"/>
                    </a:ext>
                  </a:extLst>
                </a:hlinkClick>
              </a:rPr>
              <a:t>https://www.facebook.com/groups/612789808874188</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ctrTitle"/>
          </p:nvPr>
        </p:nvSpPr>
        <p:spPr>
          <a:xfrm>
            <a:off x="524825" y="579075"/>
            <a:ext cx="5481600" cy="10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Job </a:t>
            </a:r>
            <a:r>
              <a:rPr lang="en"/>
              <a:t>information</a:t>
            </a:r>
            <a:r>
              <a:rPr lang="en"/>
              <a:t> file </a:t>
            </a:r>
            <a:r>
              <a:rPr lang="en"/>
              <a:t>example</a:t>
            </a:r>
            <a:br>
              <a:rPr lang="en"/>
            </a:br>
            <a:r>
              <a:rPr lang="en" sz="2400">
                <a:solidFill>
                  <a:schemeClr val="lt1"/>
                </a:solidFill>
              </a:rPr>
              <a:t>UNOrganized Excel</a:t>
            </a:r>
            <a:endParaRPr sz="4500"/>
          </a:p>
        </p:txBody>
      </p:sp>
      <p:sp>
        <p:nvSpPr>
          <p:cNvPr id="232" name="Google Shape;232;p28"/>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3" name="Google Shape;233;p28"/>
          <p:cNvPicPr preferRelativeResize="0"/>
          <p:nvPr/>
        </p:nvPicPr>
        <p:blipFill rotWithShape="1">
          <a:blip r:embed="rId3">
            <a:alphaModFix/>
          </a:blip>
          <a:srcRect b="0" l="20070" r="0" t="0"/>
          <a:stretch/>
        </p:blipFill>
        <p:spPr>
          <a:xfrm>
            <a:off x="2594750" y="1696800"/>
            <a:ext cx="6271726" cy="2841226"/>
          </a:xfrm>
          <a:prstGeom prst="rect">
            <a:avLst/>
          </a:prstGeom>
          <a:noFill/>
          <a:ln>
            <a:noFill/>
          </a:ln>
        </p:spPr>
      </p:pic>
      <p:sp>
        <p:nvSpPr>
          <p:cNvPr id="234" name="Google Shape;234;p28"/>
          <p:cNvSpPr txBox="1"/>
          <p:nvPr>
            <p:ph idx="4294967295" type="subTitle"/>
          </p:nvPr>
        </p:nvSpPr>
        <p:spPr>
          <a:xfrm flipH="1">
            <a:off x="252175" y="1843525"/>
            <a:ext cx="2285100" cy="2985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Unstructured Excel file with profession data from Irit </a:t>
            </a:r>
            <a:endParaRPr sz="1200"/>
          </a:p>
          <a:p>
            <a:pPr indent="-304800" lvl="0" marL="457200" rtl="0" algn="l">
              <a:lnSpc>
                <a:spcPct val="115000"/>
              </a:lnSpc>
              <a:spcBef>
                <a:spcPts val="0"/>
              </a:spcBef>
              <a:spcAft>
                <a:spcPts val="0"/>
              </a:spcAft>
              <a:buSzPts val="1200"/>
              <a:buChar char="●"/>
            </a:pPr>
            <a:r>
              <a:rPr lang="en" sz="1200"/>
              <a:t>Lacks organized pattern for efficient data mining</a:t>
            </a:r>
            <a:endParaRPr sz="1200"/>
          </a:p>
          <a:p>
            <a:pPr indent="-304800" lvl="0" marL="457200" rtl="0" algn="l">
              <a:lnSpc>
                <a:spcPct val="115000"/>
              </a:lnSpc>
              <a:spcBef>
                <a:spcPts val="0"/>
              </a:spcBef>
              <a:spcAft>
                <a:spcPts val="0"/>
              </a:spcAft>
              <a:buSzPts val="1200"/>
              <a:buChar char="●"/>
            </a:pPr>
            <a:r>
              <a:rPr lang="en" sz="1200"/>
              <a:t>Extract RAMAK traits characterizing each profession</a:t>
            </a:r>
            <a:endParaRPr sz="1200"/>
          </a:p>
          <a:p>
            <a:pPr indent="0" lvl="0" marL="45720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551275" y="1240579"/>
            <a:ext cx="457200" cy="45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4563425" y="1198521"/>
            <a:ext cx="457200" cy="45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txBox="1"/>
          <p:nvPr>
            <p:ph type="ctrTitle"/>
          </p:nvPr>
        </p:nvSpPr>
        <p:spPr>
          <a:xfrm>
            <a:off x="713225" y="463300"/>
            <a:ext cx="7717500" cy="4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Personality traits model</a:t>
            </a:r>
            <a:endParaRPr/>
          </a:p>
        </p:txBody>
      </p:sp>
      <p:sp>
        <p:nvSpPr>
          <p:cNvPr id="242" name="Google Shape;242;p29"/>
          <p:cNvSpPr txBox="1"/>
          <p:nvPr>
            <p:ph idx="1" type="subTitle"/>
          </p:nvPr>
        </p:nvSpPr>
        <p:spPr>
          <a:xfrm flipH="1">
            <a:off x="1206279" y="1169414"/>
            <a:ext cx="31980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BIG FIVE MODEL</a:t>
            </a:r>
            <a:endParaRPr/>
          </a:p>
        </p:txBody>
      </p:sp>
      <p:sp>
        <p:nvSpPr>
          <p:cNvPr id="243" name="Google Shape;243;p29"/>
          <p:cNvSpPr txBox="1"/>
          <p:nvPr>
            <p:ph idx="2" type="subTitle"/>
          </p:nvPr>
        </p:nvSpPr>
        <p:spPr>
          <a:xfrm flipH="1">
            <a:off x="1211700" y="1598057"/>
            <a:ext cx="3192600" cy="1425000"/>
          </a:xfrm>
          <a:prstGeom prst="rect">
            <a:avLst/>
          </a:prstGeom>
        </p:spPr>
        <p:txBody>
          <a:bodyPr anchorCtr="0" anchor="t" bIns="91425" lIns="91425" spcFirstLastPara="1" rIns="91425" wrap="square" tIns="91425">
            <a:noAutofit/>
          </a:bodyPr>
          <a:lstStyle/>
          <a:p>
            <a:pPr indent="-148590" lvl="0" marL="182880" rtl="0" algn="l">
              <a:spcBef>
                <a:spcPts val="0"/>
              </a:spcBef>
              <a:spcAft>
                <a:spcPts val="0"/>
              </a:spcAft>
              <a:buClr>
                <a:schemeClr val="dk1"/>
              </a:buClr>
              <a:buSzPts val="900"/>
              <a:buFont typeface="Albert Sans"/>
              <a:buChar char="◆"/>
            </a:pPr>
            <a:r>
              <a:rPr lang="en" sz="1200"/>
              <a:t>Developed in the 1980s.</a:t>
            </a:r>
            <a:endParaRPr sz="1200"/>
          </a:p>
          <a:p>
            <a:pPr indent="-148590" lvl="0" marL="182880" rtl="0" algn="l">
              <a:spcBef>
                <a:spcPts val="0"/>
              </a:spcBef>
              <a:spcAft>
                <a:spcPts val="0"/>
              </a:spcAft>
              <a:buClr>
                <a:schemeClr val="dk1"/>
              </a:buClr>
              <a:buSzPts val="900"/>
              <a:buFont typeface="Albert Sans"/>
              <a:buChar char="◆"/>
            </a:pPr>
            <a:r>
              <a:rPr lang="en" sz="1200"/>
              <a:t>F</a:t>
            </a:r>
            <a:r>
              <a:rPr lang="en" sz="1200"/>
              <a:t>ive broad dimensions that describe human personality (OCEAN):</a:t>
            </a:r>
            <a:br>
              <a:rPr lang="en" sz="1200"/>
            </a:br>
            <a:r>
              <a:rPr lang="en" sz="1200"/>
              <a:t>Openness to Experience, Conscientiousness, Extraversion, Agreeableness, and Neuroticism.</a:t>
            </a:r>
            <a:endParaRPr sz="1200"/>
          </a:p>
        </p:txBody>
      </p:sp>
      <p:sp>
        <p:nvSpPr>
          <p:cNvPr id="244" name="Google Shape;244;p29"/>
          <p:cNvSpPr txBox="1"/>
          <p:nvPr>
            <p:ph idx="3" type="subTitle"/>
          </p:nvPr>
        </p:nvSpPr>
        <p:spPr>
          <a:xfrm flipH="1">
            <a:off x="5314012" y="1169425"/>
            <a:ext cx="31980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HOlland </a:t>
            </a:r>
            <a:endParaRPr/>
          </a:p>
        </p:txBody>
      </p:sp>
      <p:sp>
        <p:nvSpPr>
          <p:cNvPr id="245" name="Google Shape;245;p29"/>
          <p:cNvSpPr txBox="1"/>
          <p:nvPr>
            <p:ph idx="4" type="subTitle"/>
          </p:nvPr>
        </p:nvSpPr>
        <p:spPr>
          <a:xfrm flipH="1">
            <a:off x="5319426" y="1598057"/>
            <a:ext cx="3192600" cy="1425000"/>
          </a:xfrm>
          <a:prstGeom prst="rect">
            <a:avLst/>
          </a:prstGeom>
        </p:spPr>
        <p:txBody>
          <a:bodyPr anchorCtr="0" anchor="t" bIns="91425" lIns="91425" spcFirstLastPara="1" rIns="91425" wrap="square" tIns="91425">
            <a:noAutofit/>
          </a:bodyPr>
          <a:lstStyle/>
          <a:p>
            <a:pPr indent="-148590" lvl="0" marL="182880" rtl="0" algn="l">
              <a:spcBef>
                <a:spcPts val="0"/>
              </a:spcBef>
              <a:spcAft>
                <a:spcPts val="0"/>
              </a:spcAft>
              <a:buClr>
                <a:schemeClr val="dk1"/>
              </a:buClr>
              <a:buSzPts val="900"/>
              <a:buFont typeface="Albert Sans"/>
              <a:buChar char="◆"/>
            </a:pPr>
            <a:r>
              <a:rPr lang="en" sz="1200"/>
              <a:t>The concept was developed in 1950 and the employment approach was developed in 2008 by James Rounds, Ya Liao.</a:t>
            </a:r>
            <a:endParaRPr sz="1200"/>
          </a:p>
          <a:p>
            <a:pPr indent="-148590" lvl="0" marL="182880" rtl="0" algn="l">
              <a:spcBef>
                <a:spcPts val="0"/>
              </a:spcBef>
              <a:spcAft>
                <a:spcPts val="0"/>
              </a:spcAft>
              <a:buClr>
                <a:schemeClr val="dk1"/>
              </a:buClr>
              <a:buSzPts val="900"/>
              <a:buFont typeface="Albert Sans"/>
              <a:buChar char="◆"/>
            </a:pPr>
            <a:r>
              <a:rPr lang="en" sz="1200"/>
              <a:t>B</a:t>
            </a:r>
            <a:r>
              <a:rPr lang="en" sz="1200"/>
              <a:t>ased on 6 character traits (RIASEC):</a:t>
            </a:r>
            <a:br>
              <a:rPr lang="en" sz="1200"/>
            </a:br>
            <a:r>
              <a:rPr lang="en" sz="1200"/>
              <a:t>Realistic, Investigative, Artistic, Social, Enterprising and Conventional</a:t>
            </a:r>
            <a:endParaRPr sz="1200"/>
          </a:p>
        </p:txBody>
      </p:sp>
      <p:sp>
        <p:nvSpPr>
          <p:cNvPr id="246" name="Google Shape;246;p29"/>
          <p:cNvSpPr txBox="1"/>
          <p:nvPr>
            <p:ph idx="12" type="sldNum"/>
          </p:nvPr>
        </p:nvSpPr>
        <p:spPr>
          <a:xfrm>
            <a:off x="4389435" y="4703625"/>
            <a:ext cx="3651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7" name="Google Shape;247;p29"/>
          <p:cNvSpPr/>
          <p:nvPr/>
        </p:nvSpPr>
        <p:spPr>
          <a:xfrm>
            <a:off x="2239550" y="3023050"/>
            <a:ext cx="461700" cy="461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ph idx="1" type="subTitle"/>
          </p:nvPr>
        </p:nvSpPr>
        <p:spPr>
          <a:xfrm flipH="1">
            <a:off x="2904054" y="2946839"/>
            <a:ext cx="31980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RAMAK </a:t>
            </a:r>
            <a:endParaRPr/>
          </a:p>
        </p:txBody>
      </p:sp>
      <p:sp>
        <p:nvSpPr>
          <p:cNvPr id="249" name="Google Shape;249;p29"/>
          <p:cNvSpPr txBox="1"/>
          <p:nvPr>
            <p:ph idx="2" type="subTitle"/>
          </p:nvPr>
        </p:nvSpPr>
        <p:spPr>
          <a:xfrm flipH="1">
            <a:off x="2909575" y="3411425"/>
            <a:ext cx="4123200" cy="1322700"/>
          </a:xfrm>
          <a:prstGeom prst="rect">
            <a:avLst/>
          </a:prstGeom>
        </p:spPr>
        <p:txBody>
          <a:bodyPr anchorCtr="0" anchor="t" bIns="91425" lIns="91425" spcFirstLastPara="1" rIns="91425" wrap="square" tIns="91425">
            <a:noAutofit/>
          </a:bodyPr>
          <a:lstStyle/>
          <a:p>
            <a:pPr indent="-148590" lvl="0" marL="182880" rtl="0" algn="l">
              <a:spcBef>
                <a:spcPts val="0"/>
              </a:spcBef>
              <a:spcAft>
                <a:spcPts val="0"/>
              </a:spcAft>
              <a:buClr>
                <a:schemeClr val="dk1"/>
              </a:buClr>
              <a:buSzPts val="900"/>
              <a:buFont typeface="Albert Sans"/>
              <a:buChar char="◆"/>
            </a:pPr>
            <a:r>
              <a:rPr lang="en" sz="1200"/>
              <a:t>Developed </a:t>
            </a:r>
            <a:r>
              <a:rPr lang="en" sz="1200"/>
              <a:t>in 2011 by </a:t>
            </a:r>
            <a:r>
              <a:rPr lang="en" sz="1200"/>
              <a:t>Elhanan Meir.</a:t>
            </a:r>
            <a:endParaRPr sz="1200"/>
          </a:p>
          <a:p>
            <a:pPr indent="-148590" lvl="0" marL="182880" rtl="0" algn="l">
              <a:spcBef>
                <a:spcPts val="0"/>
              </a:spcBef>
              <a:spcAft>
                <a:spcPts val="0"/>
              </a:spcAft>
              <a:buClr>
                <a:schemeClr val="dk1"/>
              </a:buClr>
              <a:buSzPts val="900"/>
              <a:buFont typeface="Albert Sans"/>
              <a:buChar char="◆"/>
            </a:pPr>
            <a:r>
              <a:rPr lang="en" sz="1200"/>
              <a:t>Based on Anne Roe's theory.</a:t>
            </a:r>
            <a:endParaRPr sz="1200">
              <a:highlight>
                <a:schemeClr val="accent5"/>
              </a:highlight>
            </a:endParaRPr>
          </a:p>
          <a:p>
            <a:pPr indent="-148590" lvl="0" marL="182880" rtl="0" algn="l">
              <a:spcBef>
                <a:spcPts val="0"/>
              </a:spcBef>
              <a:spcAft>
                <a:spcPts val="0"/>
              </a:spcAft>
              <a:buClr>
                <a:schemeClr val="dk1"/>
              </a:buClr>
              <a:buSzPts val="900"/>
              <a:buFont typeface="Albert Sans"/>
              <a:buChar char="◆"/>
            </a:pPr>
            <a:r>
              <a:rPr lang="en" sz="1200"/>
              <a:t>P</a:t>
            </a:r>
            <a:r>
              <a:rPr lang="en" sz="1200"/>
              <a:t>erson is characterized by 8 areas:</a:t>
            </a:r>
            <a:br>
              <a:rPr lang="en" sz="1200"/>
            </a:br>
            <a:r>
              <a:rPr lang="en" sz="1200"/>
              <a:t>Business, Organization, General culture, Service, Arts and Entertainment, Outdoor, Science, Technology.</a:t>
            </a:r>
            <a:endParaRPr sz="1200"/>
          </a:p>
        </p:txBody>
      </p:sp>
      <p:pic>
        <p:nvPicPr>
          <p:cNvPr id="250" name="Google Shape;250;p29"/>
          <p:cNvPicPr preferRelativeResize="0"/>
          <p:nvPr/>
        </p:nvPicPr>
        <p:blipFill>
          <a:blip r:embed="rId3">
            <a:alphaModFix/>
          </a:blip>
          <a:stretch>
            <a:fillRect/>
          </a:stretch>
        </p:blipFill>
        <p:spPr>
          <a:xfrm>
            <a:off x="4688669" y="1275677"/>
            <a:ext cx="279537" cy="279549"/>
          </a:xfrm>
          <a:prstGeom prst="rect">
            <a:avLst/>
          </a:prstGeom>
          <a:noFill/>
          <a:ln>
            <a:noFill/>
          </a:ln>
        </p:spPr>
      </p:pic>
      <p:pic>
        <p:nvPicPr>
          <p:cNvPr id="251" name="Google Shape;251;p29"/>
          <p:cNvPicPr preferRelativeResize="0"/>
          <p:nvPr/>
        </p:nvPicPr>
        <p:blipFill>
          <a:blip r:embed="rId4">
            <a:alphaModFix/>
          </a:blip>
          <a:stretch>
            <a:fillRect/>
          </a:stretch>
        </p:blipFill>
        <p:spPr>
          <a:xfrm>
            <a:off x="2312803" y="3096318"/>
            <a:ext cx="315000" cy="315096"/>
          </a:xfrm>
          <a:prstGeom prst="rect">
            <a:avLst/>
          </a:prstGeom>
          <a:noFill/>
          <a:ln>
            <a:noFill/>
          </a:ln>
        </p:spPr>
      </p:pic>
      <p:sp>
        <p:nvSpPr>
          <p:cNvPr id="252" name="Google Shape;252;p29"/>
          <p:cNvSpPr txBox="1"/>
          <p:nvPr>
            <p:ph idx="2" type="subTitle"/>
          </p:nvPr>
        </p:nvSpPr>
        <p:spPr>
          <a:xfrm flipH="1">
            <a:off x="573649" y="1156473"/>
            <a:ext cx="3915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3F3F3"/>
                </a:solidFill>
              </a:rPr>
              <a:t>5</a:t>
            </a:r>
            <a:endParaRPr b="1" sz="30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713225" y="1638925"/>
            <a:ext cx="5721000" cy="30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Disadvantages of Big Five:</a:t>
            </a:r>
            <a:endParaRPr b="1"/>
          </a:p>
          <a:p>
            <a:pPr indent="0" lvl="0" marL="0" rtl="0" algn="l">
              <a:spcBef>
                <a:spcPts val="0"/>
              </a:spcBef>
              <a:spcAft>
                <a:spcPts val="0"/>
              </a:spcAft>
              <a:buNone/>
            </a:pPr>
            <a:r>
              <a:rPr lang="en"/>
              <a:t>Theoretical model, impractical for our website's purposes.</a:t>
            </a:r>
            <a:br>
              <a:rPr lang="en"/>
            </a:br>
            <a:br>
              <a:rPr lang="en"/>
            </a:br>
            <a:r>
              <a:rPr b="1" lang="en"/>
              <a:t>Disadvantages of </a:t>
            </a:r>
            <a:r>
              <a:rPr b="1" lang="en"/>
              <a:t>Holland questionnaire :</a:t>
            </a:r>
            <a:endParaRPr b="1"/>
          </a:p>
          <a:p>
            <a:pPr indent="0" lvl="0" marL="0" rtl="0" algn="l">
              <a:spcBef>
                <a:spcPts val="0"/>
              </a:spcBef>
              <a:spcAft>
                <a:spcPts val="0"/>
              </a:spcAft>
              <a:buNone/>
            </a:pPr>
            <a:r>
              <a:rPr lang="en"/>
              <a:t>Outdated, professions may not align with modern job markets.</a:t>
            </a:r>
            <a:endParaRPr/>
          </a:p>
          <a:p>
            <a:pPr indent="0" lvl="0" marL="0" rtl="0" algn="l">
              <a:spcBef>
                <a:spcPts val="0"/>
              </a:spcBef>
              <a:spcAft>
                <a:spcPts val="0"/>
              </a:spcAft>
              <a:buNone/>
            </a:pPr>
            <a:br>
              <a:rPr lang="en"/>
            </a:br>
            <a:r>
              <a:rPr b="1" lang="en"/>
              <a:t>Recommendation: RAMAK Questionnaire</a:t>
            </a:r>
            <a:br>
              <a:rPr lang="en"/>
            </a:br>
            <a:r>
              <a:rPr lang="en"/>
              <a:t>- It is precisely adapted to the world of employment.</a:t>
            </a:r>
            <a:endParaRPr/>
          </a:p>
          <a:p>
            <a:pPr indent="0" lvl="0" marL="0" rtl="0" algn="l">
              <a:spcBef>
                <a:spcPts val="0"/>
              </a:spcBef>
              <a:spcAft>
                <a:spcPts val="0"/>
              </a:spcAft>
              <a:buNone/>
            </a:pPr>
            <a:r>
              <a:rPr lang="en"/>
              <a:t>- Uses 3 levels to describe each trait.</a:t>
            </a:r>
            <a:endParaRPr/>
          </a:p>
          <a:p>
            <a:pPr indent="0" lvl="0" marL="0" rtl="0" algn="l">
              <a:spcBef>
                <a:spcPts val="0"/>
              </a:spcBef>
              <a:spcAft>
                <a:spcPts val="0"/>
              </a:spcAft>
              <a:buNone/>
            </a:pPr>
            <a:r>
              <a:rPr lang="en"/>
              <a:t>- </a:t>
            </a:r>
            <a:r>
              <a:rPr lang="en"/>
              <a:t>Valid, proven.</a:t>
            </a:r>
            <a:endParaRPr/>
          </a:p>
          <a:p>
            <a:pPr indent="0" lvl="0" marL="0" rtl="0" algn="l">
              <a:spcBef>
                <a:spcPts val="0"/>
              </a:spcBef>
              <a:spcAft>
                <a:spcPts val="0"/>
              </a:spcAft>
              <a:buNone/>
            </a:pPr>
            <a:r>
              <a:rPr lang="en"/>
              <a:t>- Questionnaire up-to-date.</a:t>
            </a:r>
            <a:endParaRPr/>
          </a:p>
          <a:p>
            <a:pPr indent="0" lvl="0" marL="0" rtl="0" algn="l">
              <a:spcBef>
                <a:spcPts val="0"/>
              </a:spcBef>
              <a:spcAft>
                <a:spcPts val="0"/>
              </a:spcAft>
              <a:buNone/>
            </a:pPr>
            <a:r>
              <a:t/>
            </a:r>
            <a:endParaRPr/>
          </a:p>
        </p:txBody>
      </p:sp>
      <p:sp>
        <p:nvSpPr>
          <p:cNvPr id="258" name="Google Shape;258;p30"/>
          <p:cNvSpPr txBox="1"/>
          <p:nvPr>
            <p:ph type="ctrTitle"/>
          </p:nvPr>
        </p:nvSpPr>
        <p:spPr>
          <a:xfrm>
            <a:off x="668500" y="352750"/>
            <a:ext cx="4785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With </a:t>
            </a:r>
            <a:r>
              <a:rPr lang="en"/>
              <a:t>RANAN HASS</a:t>
            </a:r>
            <a:endParaRPr/>
          </a:p>
          <a:p>
            <a:pPr indent="0" lvl="0" marL="0" rtl="0" algn="l">
              <a:spcBef>
                <a:spcPts val="0"/>
              </a:spcBef>
              <a:spcAft>
                <a:spcPts val="0"/>
              </a:spcAft>
              <a:buNone/>
            </a:pPr>
            <a:r>
              <a:rPr lang="en" sz="2400">
                <a:solidFill>
                  <a:schemeClr val="lt1"/>
                </a:solidFill>
              </a:rPr>
              <a:t>The selection i</a:t>
            </a:r>
            <a:r>
              <a:rPr lang="en" sz="2400">
                <a:solidFill>
                  <a:schemeClr val="lt1"/>
                </a:solidFill>
              </a:rPr>
              <a:t>n</a:t>
            </a:r>
            <a:r>
              <a:rPr lang="en" sz="2400">
                <a:solidFill>
                  <a:schemeClr val="lt1"/>
                </a:solidFill>
              </a:rPr>
              <a:t> ramak </a:t>
            </a:r>
            <a:r>
              <a:rPr lang="en" sz="2400">
                <a:solidFill>
                  <a:schemeClr val="lt1"/>
                </a:solidFill>
              </a:rPr>
              <a:t>questionnaire</a:t>
            </a:r>
            <a:r>
              <a:rPr lang="en" sz="3000">
                <a:solidFill>
                  <a:schemeClr val="lt1"/>
                </a:solidFill>
              </a:rPr>
              <a:t> </a:t>
            </a:r>
            <a:endParaRPr/>
          </a:p>
        </p:txBody>
      </p:sp>
      <p:sp>
        <p:nvSpPr>
          <p:cNvPr id="259" name="Google Shape;259;p30"/>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0" name="Google Shape;260;p30"/>
          <p:cNvPicPr preferRelativeResize="0"/>
          <p:nvPr/>
        </p:nvPicPr>
        <p:blipFill>
          <a:blip r:embed="rId3">
            <a:alphaModFix/>
          </a:blip>
          <a:stretch>
            <a:fillRect/>
          </a:stretch>
        </p:blipFill>
        <p:spPr>
          <a:xfrm>
            <a:off x="6665300" y="687100"/>
            <a:ext cx="1844100" cy="1938600"/>
          </a:xfrm>
          <a:prstGeom prst="roundRect">
            <a:avLst>
              <a:gd fmla="val 16667" name="adj"/>
            </a:avLst>
          </a:prstGeom>
          <a:noFill/>
          <a:ln>
            <a:noFill/>
          </a:ln>
          <a:effectLst>
            <a:outerShdw rotWithShape="0" algn="bl" dist="104775">
              <a:schemeClr val="accent3">
                <a:alpha val="90000"/>
              </a:schemeClr>
            </a:outerShdw>
          </a:effectLst>
        </p:spPr>
      </p:pic>
      <p:sp>
        <p:nvSpPr>
          <p:cNvPr id="261" name="Google Shape;261;p30"/>
          <p:cNvSpPr txBox="1"/>
          <p:nvPr/>
        </p:nvSpPr>
        <p:spPr>
          <a:xfrm>
            <a:off x="6360300" y="2625700"/>
            <a:ext cx="2580600" cy="1262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Comic Sans MS"/>
              <a:buChar char="◆"/>
            </a:pPr>
            <a:r>
              <a:rPr lang="en">
                <a:solidFill>
                  <a:schemeClr val="dk1"/>
                </a:solidFill>
                <a:latin typeface="Albert Sans"/>
                <a:ea typeface="Albert Sans"/>
                <a:cs typeface="Albert Sans"/>
                <a:sym typeface="Albert Sans"/>
              </a:rPr>
              <a:t>Business Value based HR specialist</a:t>
            </a:r>
            <a:endParaRPr>
              <a:solidFill>
                <a:schemeClr val="dk1"/>
              </a:solidFill>
              <a:latin typeface="Albert Sans"/>
              <a:ea typeface="Albert Sans"/>
              <a:cs typeface="Albert Sans"/>
              <a:sym typeface="Albert Sans"/>
            </a:endParaRPr>
          </a:p>
          <a:p>
            <a:pPr indent="-285750" lvl="0" marL="457200" rtl="0" algn="l">
              <a:spcBef>
                <a:spcPts val="0"/>
              </a:spcBef>
              <a:spcAft>
                <a:spcPts val="0"/>
              </a:spcAft>
              <a:buSzPts val="900"/>
              <a:buFont typeface="Comic Sans MS"/>
              <a:buChar char="◆"/>
            </a:pPr>
            <a:r>
              <a:rPr lang="en">
                <a:solidFill>
                  <a:schemeClr val="dk1"/>
                </a:solidFill>
                <a:latin typeface="Albert Sans"/>
                <a:ea typeface="Albert Sans"/>
                <a:cs typeface="Albert Sans"/>
                <a:sym typeface="Albert Sans"/>
              </a:rPr>
              <a:t>Innovator </a:t>
            </a:r>
            <a:endParaRPr>
              <a:solidFill>
                <a:schemeClr val="dk1"/>
              </a:solidFill>
              <a:latin typeface="Albert Sans"/>
              <a:ea typeface="Albert Sans"/>
              <a:cs typeface="Albert Sans"/>
              <a:sym typeface="Albert Sans"/>
            </a:endParaRPr>
          </a:p>
          <a:p>
            <a:pPr indent="-285750" lvl="0" marL="457200" rtl="0" algn="l">
              <a:spcBef>
                <a:spcPts val="0"/>
              </a:spcBef>
              <a:spcAft>
                <a:spcPts val="0"/>
              </a:spcAft>
              <a:buSzPts val="900"/>
              <a:buFont typeface="Comic Sans MS"/>
              <a:buChar char="◆"/>
            </a:pPr>
            <a:r>
              <a:rPr lang="en">
                <a:solidFill>
                  <a:schemeClr val="dk1"/>
                </a:solidFill>
                <a:latin typeface="Albert Sans"/>
                <a:ea typeface="Albert Sans"/>
                <a:cs typeface="Albert Sans"/>
                <a:sym typeface="Albert Sans"/>
              </a:rPr>
              <a:t>Chief Psychologist at PValueHR</a:t>
            </a:r>
            <a:endParaRPr b="1" sz="13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ctrTitle"/>
          </p:nvPr>
        </p:nvSpPr>
        <p:spPr>
          <a:xfrm>
            <a:off x="713225" y="539500"/>
            <a:ext cx="77175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goals</a:t>
            </a:r>
            <a:endParaRPr/>
          </a:p>
        </p:txBody>
      </p:sp>
      <p:sp>
        <p:nvSpPr>
          <p:cNvPr id="267" name="Google Shape;267;p31"/>
          <p:cNvSpPr txBox="1"/>
          <p:nvPr>
            <p:ph idx="1" type="subTitle"/>
          </p:nvPr>
        </p:nvSpPr>
        <p:spPr>
          <a:xfrm flipH="1">
            <a:off x="1256913" y="1342175"/>
            <a:ext cx="2249400" cy="5154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sz="1900"/>
              <a:t>organization</a:t>
            </a:r>
            <a:endParaRPr sz="1900"/>
          </a:p>
        </p:txBody>
      </p:sp>
      <p:sp>
        <p:nvSpPr>
          <p:cNvPr id="268" name="Google Shape;268;p31"/>
          <p:cNvSpPr txBox="1"/>
          <p:nvPr>
            <p:ph idx="2" type="subTitle"/>
          </p:nvPr>
        </p:nvSpPr>
        <p:spPr>
          <a:xfrm flipH="1">
            <a:off x="1256913" y="1770802"/>
            <a:ext cx="2245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t>Organize the data from the Facebook group</a:t>
            </a:r>
            <a:endParaRPr sz="1100"/>
          </a:p>
        </p:txBody>
      </p:sp>
      <p:sp>
        <p:nvSpPr>
          <p:cNvPr id="269" name="Google Shape;269;p31"/>
          <p:cNvSpPr txBox="1"/>
          <p:nvPr>
            <p:ph idx="3" type="title"/>
          </p:nvPr>
        </p:nvSpPr>
        <p:spPr>
          <a:xfrm flipH="1">
            <a:off x="3587063" y="1391600"/>
            <a:ext cx="914400" cy="7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01</a:t>
            </a:r>
            <a:endParaRPr sz="3600"/>
          </a:p>
        </p:txBody>
      </p:sp>
      <p:sp>
        <p:nvSpPr>
          <p:cNvPr id="270" name="Google Shape;270;p31"/>
          <p:cNvSpPr txBox="1"/>
          <p:nvPr>
            <p:ph idx="4" type="subTitle"/>
          </p:nvPr>
        </p:nvSpPr>
        <p:spPr>
          <a:xfrm flipH="1">
            <a:off x="332950" y="2379025"/>
            <a:ext cx="3181800" cy="5154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sz="1900"/>
              <a:t>U</a:t>
            </a:r>
            <a:r>
              <a:rPr lang="en" sz="1900"/>
              <a:t>sers </a:t>
            </a:r>
            <a:r>
              <a:rPr lang="en" sz="1900"/>
              <a:t>character traits</a:t>
            </a:r>
            <a:endParaRPr sz="1900"/>
          </a:p>
        </p:txBody>
      </p:sp>
      <p:sp>
        <p:nvSpPr>
          <p:cNvPr id="271" name="Google Shape;271;p31"/>
          <p:cNvSpPr txBox="1"/>
          <p:nvPr>
            <p:ph idx="5" type="subTitle"/>
          </p:nvPr>
        </p:nvSpPr>
        <p:spPr>
          <a:xfrm flipH="1">
            <a:off x="1055050" y="2807650"/>
            <a:ext cx="2455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t>Analysis user character traits in the best way today</a:t>
            </a:r>
            <a:endParaRPr sz="1100"/>
          </a:p>
        </p:txBody>
      </p:sp>
      <p:sp>
        <p:nvSpPr>
          <p:cNvPr id="272" name="Google Shape;272;p31"/>
          <p:cNvSpPr txBox="1"/>
          <p:nvPr>
            <p:ph idx="6" type="title"/>
          </p:nvPr>
        </p:nvSpPr>
        <p:spPr>
          <a:xfrm flipH="1">
            <a:off x="3719350" y="2514925"/>
            <a:ext cx="649800" cy="51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03</a:t>
            </a:r>
            <a:endParaRPr sz="3600"/>
          </a:p>
        </p:txBody>
      </p:sp>
      <p:sp>
        <p:nvSpPr>
          <p:cNvPr id="273" name="Google Shape;273;p31"/>
          <p:cNvSpPr txBox="1"/>
          <p:nvPr>
            <p:ph idx="7" type="subTitle"/>
          </p:nvPr>
        </p:nvSpPr>
        <p:spPr>
          <a:xfrm flipH="1">
            <a:off x="3447263" y="3609263"/>
            <a:ext cx="2249400" cy="5154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sz="1900"/>
              <a:t>genetic algorithm</a:t>
            </a:r>
            <a:endParaRPr sz="1900"/>
          </a:p>
        </p:txBody>
      </p:sp>
      <p:sp>
        <p:nvSpPr>
          <p:cNvPr id="274" name="Google Shape;274;p31"/>
          <p:cNvSpPr txBox="1"/>
          <p:nvPr>
            <p:ph idx="8" type="subTitle"/>
          </p:nvPr>
        </p:nvSpPr>
        <p:spPr>
          <a:xfrm flipH="1">
            <a:off x="3119100" y="4068000"/>
            <a:ext cx="290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Maximum matching between character traits and possible jobs </a:t>
            </a:r>
            <a:endParaRPr sz="1100"/>
          </a:p>
        </p:txBody>
      </p:sp>
      <p:sp>
        <p:nvSpPr>
          <p:cNvPr id="275" name="Google Shape;275;p31"/>
          <p:cNvSpPr txBox="1"/>
          <p:nvPr>
            <p:ph idx="15" type="title"/>
          </p:nvPr>
        </p:nvSpPr>
        <p:spPr>
          <a:xfrm>
            <a:off x="4638338" y="1466275"/>
            <a:ext cx="914400" cy="69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02</a:t>
            </a:r>
            <a:endParaRPr sz="3600"/>
          </a:p>
        </p:txBody>
      </p:sp>
      <p:sp>
        <p:nvSpPr>
          <p:cNvPr id="276" name="Google Shape;276;p31"/>
          <p:cNvSpPr txBox="1"/>
          <p:nvPr>
            <p:ph idx="16" type="subTitle"/>
          </p:nvPr>
        </p:nvSpPr>
        <p:spPr>
          <a:xfrm>
            <a:off x="5637100" y="2343550"/>
            <a:ext cx="27003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900"/>
              <a:t>Jobs </a:t>
            </a:r>
            <a:r>
              <a:rPr lang="en" sz="1900"/>
              <a:t>character traits </a:t>
            </a:r>
            <a:endParaRPr sz="1900"/>
          </a:p>
        </p:txBody>
      </p:sp>
      <p:sp>
        <p:nvSpPr>
          <p:cNvPr id="277" name="Google Shape;277;p31"/>
          <p:cNvSpPr txBox="1"/>
          <p:nvPr>
            <p:ph idx="17" type="subTitle"/>
          </p:nvPr>
        </p:nvSpPr>
        <p:spPr>
          <a:xfrm>
            <a:off x="5640988" y="2772177"/>
            <a:ext cx="224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Analysis character traits required for jobs</a:t>
            </a:r>
            <a:endParaRPr sz="1100"/>
          </a:p>
        </p:txBody>
      </p:sp>
      <p:sp>
        <p:nvSpPr>
          <p:cNvPr id="278" name="Google Shape;278;p31"/>
          <p:cNvSpPr txBox="1"/>
          <p:nvPr>
            <p:ph idx="18" type="title"/>
          </p:nvPr>
        </p:nvSpPr>
        <p:spPr>
          <a:xfrm>
            <a:off x="4731050" y="2336425"/>
            <a:ext cx="649800" cy="69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04</a:t>
            </a:r>
            <a:endParaRPr sz="3600"/>
          </a:p>
        </p:txBody>
      </p:sp>
      <p:sp>
        <p:nvSpPr>
          <p:cNvPr id="279" name="Google Shape;279;p31"/>
          <p:cNvSpPr txBox="1"/>
          <p:nvPr>
            <p:ph idx="19" type="subTitle"/>
          </p:nvPr>
        </p:nvSpPr>
        <p:spPr>
          <a:xfrm>
            <a:off x="5689613" y="1342163"/>
            <a:ext cx="2249400" cy="5154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sz="1900"/>
              <a:t>Admin control</a:t>
            </a:r>
            <a:endParaRPr sz="1900"/>
          </a:p>
        </p:txBody>
      </p:sp>
      <p:sp>
        <p:nvSpPr>
          <p:cNvPr id="280" name="Google Shape;280;p31"/>
          <p:cNvSpPr txBox="1"/>
          <p:nvPr>
            <p:ph idx="20" type="subTitle"/>
          </p:nvPr>
        </p:nvSpPr>
        <p:spPr>
          <a:xfrm>
            <a:off x="5689628" y="1770838"/>
            <a:ext cx="274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Control over the jobs in the DB, users, forums and more</a:t>
            </a:r>
            <a:endParaRPr sz="1100"/>
          </a:p>
        </p:txBody>
      </p:sp>
      <p:sp>
        <p:nvSpPr>
          <p:cNvPr id="281" name="Google Shape;281;p31"/>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2" name="Google Shape;282;p31"/>
          <p:cNvSpPr txBox="1"/>
          <p:nvPr>
            <p:ph idx="6" type="title"/>
          </p:nvPr>
        </p:nvSpPr>
        <p:spPr>
          <a:xfrm flipH="1">
            <a:off x="4118725" y="2944175"/>
            <a:ext cx="914400" cy="78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05</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idx="1" type="body"/>
          </p:nvPr>
        </p:nvSpPr>
        <p:spPr>
          <a:xfrm>
            <a:off x="535925" y="2078263"/>
            <a:ext cx="5366100" cy="2166600"/>
          </a:xfrm>
          <a:prstGeom prst="rect">
            <a:avLst/>
          </a:prstGeom>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SzPts val="900"/>
              <a:buChar char="◆"/>
            </a:pPr>
            <a:r>
              <a:rPr lang="en"/>
              <a:t>Optimization algorithms inspired by natural selection.</a:t>
            </a:r>
            <a:endParaRPr/>
          </a:p>
          <a:p>
            <a:pPr indent="-285750" lvl="0" marL="457200" rtl="0" algn="l">
              <a:lnSpc>
                <a:spcPct val="150000"/>
              </a:lnSpc>
              <a:spcBef>
                <a:spcPts val="0"/>
              </a:spcBef>
              <a:spcAft>
                <a:spcPts val="0"/>
              </a:spcAft>
              <a:buSzPts val="900"/>
              <a:buChar char="◆"/>
            </a:pPr>
            <a:r>
              <a:rPr lang="en"/>
              <a:t>Used for finding optimal solutions to complex problems.</a:t>
            </a:r>
            <a:endParaRPr/>
          </a:p>
          <a:p>
            <a:pPr indent="-285750" lvl="0" marL="457200" rtl="0" algn="l">
              <a:lnSpc>
                <a:spcPct val="150000"/>
              </a:lnSpc>
              <a:spcBef>
                <a:spcPts val="0"/>
              </a:spcBef>
              <a:spcAft>
                <a:spcPts val="0"/>
              </a:spcAft>
              <a:buSzPts val="900"/>
              <a:buChar char="◆"/>
            </a:pPr>
            <a:r>
              <a:rPr lang="en"/>
              <a:t>Mimics evolution with processes like selection, crossover, and mutation.</a:t>
            </a:r>
            <a:endParaRPr/>
          </a:p>
          <a:p>
            <a:pPr indent="-285750" lvl="0" marL="457200" rtl="0" algn="l">
              <a:lnSpc>
                <a:spcPct val="150000"/>
              </a:lnSpc>
              <a:spcBef>
                <a:spcPts val="0"/>
              </a:spcBef>
              <a:spcAft>
                <a:spcPts val="0"/>
              </a:spcAft>
              <a:buSzPts val="900"/>
              <a:buChar char="◆"/>
            </a:pPr>
            <a:r>
              <a:rPr lang="en"/>
              <a:t>Individuals represented as sets of parameters or genes.</a:t>
            </a:r>
            <a:endParaRPr/>
          </a:p>
          <a:p>
            <a:pPr indent="-285750" lvl="0" marL="457200" rtl="0" algn="l">
              <a:lnSpc>
                <a:spcPct val="150000"/>
              </a:lnSpc>
              <a:spcBef>
                <a:spcPts val="0"/>
              </a:spcBef>
              <a:spcAft>
                <a:spcPts val="0"/>
              </a:spcAft>
              <a:buSzPts val="900"/>
              <a:buChar char="◆"/>
            </a:pPr>
            <a:r>
              <a:rPr lang="en"/>
              <a:t>Evaluated using fitness function.</a:t>
            </a:r>
            <a:endParaRPr>
              <a:highlight>
                <a:srgbClr val="FFFF00"/>
              </a:highlight>
            </a:endParaRPr>
          </a:p>
        </p:txBody>
      </p:sp>
      <p:sp>
        <p:nvSpPr>
          <p:cNvPr id="288" name="Google Shape;288;p32"/>
          <p:cNvSpPr txBox="1"/>
          <p:nvPr>
            <p:ph type="ctrTitle"/>
          </p:nvPr>
        </p:nvSpPr>
        <p:spPr>
          <a:xfrm>
            <a:off x="713225" y="597725"/>
            <a:ext cx="3852000" cy="10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Algorithm </a:t>
            </a:r>
            <a:br>
              <a:rPr lang="en"/>
            </a:br>
            <a:r>
              <a:rPr lang="en" sz="2000">
                <a:solidFill>
                  <a:schemeClr val="lt1"/>
                </a:solidFill>
              </a:rPr>
              <a:t>Matching between user`s traits</a:t>
            </a:r>
            <a:br>
              <a:rPr lang="en" sz="2000">
                <a:solidFill>
                  <a:schemeClr val="lt1"/>
                </a:solidFill>
              </a:rPr>
            </a:br>
            <a:r>
              <a:rPr lang="en" sz="2000">
                <a:solidFill>
                  <a:schemeClr val="lt1"/>
                </a:solidFill>
              </a:rPr>
              <a:t>And job`s traits</a:t>
            </a:r>
            <a:endParaRPr sz="2000"/>
          </a:p>
        </p:txBody>
      </p:sp>
      <p:sp>
        <p:nvSpPr>
          <p:cNvPr id="289" name="Google Shape;289;p32"/>
          <p:cNvSpPr txBox="1"/>
          <p:nvPr>
            <p:ph idx="12" type="sldNum"/>
          </p:nvPr>
        </p:nvSpPr>
        <p:spPr>
          <a:xfrm>
            <a:off x="4297634" y="470362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0" name="Google Shape;290;p32"/>
          <p:cNvPicPr preferRelativeResize="0"/>
          <p:nvPr/>
        </p:nvPicPr>
        <p:blipFill>
          <a:blip r:embed="rId3">
            <a:alphaModFix amt="54000"/>
          </a:blip>
          <a:stretch>
            <a:fillRect/>
          </a:stretch>
        </p:blipFill>
        <p:spPr>
          <a:xfrm>
            <a:off x="7033975" y="-814950"/>
            <a:ext cx="2663150" cy="2663150"/>
          </a:xfrm>
          <a:prstGeom prst="rect">
            <a:avLst/>
          </a:prstGeom>
          <a:noFill/>
          <a:ln>
            <a:noFill/>
          </a:ln>
        </p:spPr>
      </p:pic>
      <p:pic>
        <p:nvPicPr>
          <p:cNvPr id="291" name="Google Shape;291;p32"/>
          <p:cNvPicPr preferRelativeResize="0"/>
          <p:nvPr/>
        </p:nvPicPr>
        <p:blipFill>
          <a:blip r:embed="rId4">
            <a:alphaModFix amt="87000"/>
          </a:blip>
          <a:stretch>
            <a:fillRect/>
          </a:stretch>
        </p:blipFill>
        <p:spPr>
          <a:xfrm>
            <a:off x="6455375" y="2259675"/>
            <a:ext cx="1979250" cy="1979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d of Personnel Department Job Description by Slidesgo">
  <a:themeElements>
    <a:clrScheme name="Simple Light">
      <a:dk1>
        <a:srgbClr val="14192E"/>
      </a:dk1>
      <a:lt1>
        <a:srgbClr val="495777"/>
      </a:lt1>
      <a:dk2>
        <a:srgbClr val="7F8DA0"/>
      </a:dk2>
      <a:lt2>
        <a:srgbClr val="E52036"/>
      </a:lt2>
      <a:accent1>
        <a:srgbClr val="EB7B93"/>
      </a:accent1>
      <a:accent2>
        <a:srgbClr val="FCE5ED"/>
      </a:accent2>
      <a:accent3>
        <a:srgbClr val="8BA3C5"/>
      </a:accent3>
      <a:accent4>
        <a:srgbClr val="B2C5DB"/>
      </a:accent4>
      <a:accent5>
        <a:srgbClr val="EDF7FF"/>
      </a:accent5>
      <a:accent6>
        <a:srgbClr val="FFFFFF"/>
      </a:accent6>
      <a:hlink>
        <a:srgbClr val="141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