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866" y="812403"/>
            <a:ext cx="6686986" cy="3688571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Tugas</a:t>
            </a:r>
            <a:r>
              <a:rPr lang="en-US" sz="6000" dirty="0"/>
              <a:t> Akhir </a:t>
            </a:r>
            <a:r>
              <a:rPr lang="en-US" sz="6000" dirty="0" err="1"/>
              <a:t>Pemrograman</a:t>
            </a:r>
            <a:r>
              <a:rPr lang="en-US" sz="6000" dirty="0"/>
              <a:t> Web</a:t>
            </a:r>
            <a:br>
              <a:rPr lang="en-US" sz="6000" dirty="0"/>
            </a:br>
            <a:r>
              <a:rPr lang="en-US" sz="6000" dirty="0" err="1"/>
              <a:t>Sistem</a:t>
            </a:r>
            <a:r>
              <a:rPr lang="en-US" sz="6000" dirty="0"/>
              <a:t> </a:t>
            </a:r>
            <a:r>
              <a:rPr lang="en-US" sz="6000" dirty="0" err="1"/>
              <a:t>Atrian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37285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Mamat Sutrisno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312010082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Ti.20.d1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866" y="812403"/>
            <a:ext cx="6686986" cy="3688571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Kasih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FB582-4526-E552-53DE-BFCEEAB6B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8" y="373384"/>
            <a:ext cx="8081639" cy="4335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E7137-9402-42BA-D1B3-747778EF9652}"/>
              </a:ext>
            </a:extLst>
          </p:cNvPr>
          <p:cNvSpPr txBox="1"/>
          <p:nvPr/>
        </p:nvSpPr>
        <p:spPr>
          <a:xfrm>
            <a:off x="494173" y="5082231"/>
            <a:ext cx="112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Memanggil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akhir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di hosting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link URL : </a:t>
            </a:r>
            <a:r>
              <a:rPr lang="en-US" dirty="0" err="1">
                <a:solidFill>
                  <a:schemeClr val="bg1"/>
                </a:solidFill>
              </a:rPr>
              <a:t>antrin.xyz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2FB8-E673-C5A2-7BAE-E2B0608D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56590"/>
            <a:ext cx="10058400" cy="14125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Tampilan</a:t>
            </a:r>
            <a:r>
              <a:rPr lang="en-US" dirty="0"/>
              <a:t> home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D40F17A-9061-995C-1FF8-0B69FB93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94" y="310834"/>
            <a:ext cx="7728012" cy="41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BF702D-EFD7-5162-6556-5C6F5425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6" y="162226"/>
            <a:ext cx="7786607" cy="4177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C1CAA-B138-D197-87E2-1BD49C2F34DB}"/>
              </a:ext>
            </a:extLst>
          </p:cNvPr>
          <p:cNvSpPr txBox="1"/>
          <p:nvPr/>
        </p:nvSpPr>
        <p:spPr>
          <a:xfrm>
            <a:off x="2212462" y="4339416"/>
            <a:ext cx="774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admin </a:t>
            </a:r>
          </a:p>
          <a:p>
            <a:pPr algn="ctr"/>
            <a:r>
              <a:rPr lang="en-US" dirty="0"/>
              <a:t>Username : mamat</a:t>
            </a:r>
          </a:p>
          <a:p>
            <a:pPr algn="ctr"/>
            <a:r>
              <a:rPr lang="en-US" dirty="0"/>
              <a:t>Password : mamat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68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FDF3E-0DDE-8A9A-4623-1F95183F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8" y="295475"/>
            <a:ext cx="5841132" cy="35663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A6B69-DCDC-335D-BF6C-E486141E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474"/>
            <a:ext cx="6095999" cy="3566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E8AFF-AD8D-E8F8-E599-775C584F4C3B}"/>
              </a:ext>
            </a:extLst>
          </p:cNvPr>
          <p:cNvSpPr txBox="1"/>
          <p:nvPr/>
        </p:nvSpPr>
        <p:spPr>
          <a:xfrm>
            <a:off x="3142695" y="4065973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home </a:t>
            </a:r>
            <a:r>
              <a:rPr lang="en-US" dirty="0" err="1"/>
              <a:t>untuk</a:t>
            </a:r>
            <a:r>
              <a:rPr lang="en-US" dirty="0"/>
              <a:t> admin dan 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panggil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7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596CF-7809-DCC6-C96A-148FCB9B2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61" y="87730"/>
            <a:ext cx="8543278" cy="458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C11F5-1F49-EEB3-B5D2-97CFE52B4CB1}"/>
              </a:ext>
            </a:extLst>
          </p:cNvPr>
          <p:cNvSpPr txBox="1"/>
          <p:nvPr/>
        </p:nvSpPr>
        <p:spPr>
          <a:xfrm>
            <a:off x="1376039" y="4767309"/>
            <a:ext cx="91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Memilih</a:t>
            </a:r>
            <a:r>
              <a:rPr lang="en-US" dirty="0"/>
              <a:t> menu </a:t>
            </a:r>
            <a:r>
              <a:rPr lang="en-US" dirty="0" err="1"/>
              <a:t>loket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panggil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97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97CA0E-A8C5-DD54-A093-3F52A7DD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45"/>
            <a:ext cx="6096000" cy="3836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18B7D-A671-F0DF-4A42-FE2FA377E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158"/>
            <a:ext cx="6096000" cy="3836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5246F1-5E5E-A727-63B2-F99302AF8D7C}"/>
              </a:ext>
            </a:extLst>
          </p:cNvPr>
          <p:cNvSpPr txBox="1"/>
          <p:nvPr/>
        </p:nvSpPr>
        <p:spPr>
          <a:xfrm>
            <a:off x="1837669" y="4252404"/>
            <a:ext cx="853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pada </a:t>
            </a:r>
            <a:r>
              <a:rPr lang="en-US" dirty="0" err="1"/>
              <a:t>loket</a:t>
            </a:r>
            <a:r>
              <a:rPr lang="en-US" dirty="0"/>
              <a:t> 1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424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6A08D-9640-ECA8-5E76-A91EF46F8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31" y="176505"/>
            <a:ext cx="8618738" cy="4623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A5703-F54D-96AF-BC4C-6F0053C7AA6F}"/>
              </a:ext>
            </a:extLst>
          </p:cNvPr>
          <p:cNvSpPr txBox="1"/>
          <p:nvPr/>
        </p:nvSpPr>
        <p:spPr>
          <a:xfrm>
            <a:off x="1367161" y="4864964"/>
            <a:ext cx="93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loket</a:t>
            </a:r>
            <a:r>
              <a:rPr lang="en-US" dirty="0"/>
              <a:t> 1 </a:t>
            </a:r>
            <a:r>
              <a:rPr lang="en-US" dirty="0" err="1"/>
              <a:t>berhasil</a:t>
            </a:r>
            <a:r>
              <a:rPr lang="en-US" dirty="0"/>
              <a:t> di </a:t>
            </a:r>
            <a:r>
              <a:rPr lang="en-US" dirty="0" err="1"/>
              <a:t>panggil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284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37B7EF-D7AF-93F5-E08E-C889DE08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49"/>
            <a:ext cx="6096000" cy="3729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848CD-DF27-F816-534A-855555C5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749"/>
            <a:ext cx="6096000" cy="3729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CF093D-B03C-9708-D1FF-B6921BF2B986}"/>
              </a:ext>
            </a:extLst>
          </p:cNvPr>
          <p:cNvSpPr txBox="1"/>
          <p:nvPr/>
        </p:nvSpPr>
        <p:spPr>
          <a:xfrm>
            <a:off x="1884680" y="4030657"/>
            <a:ext cx="84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loket</a:t>
            </a:r>
            <a:r>
              <a:rPr lang="en-US" dirty="0"/>
              <a:t> </a:t>
            </a:r>
            <a:r>
              <a:rPr lang="en-US" dirty="0" err="1"/>
              <a:t>antrian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42790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{B059D0BA-1E06-4EE5-91BE-ECED51FA3A6F}tf56160789_win32</Template>
  <TotalTime>38</TotalTime>
  <Words>91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Tugas Akhir Pemrograman Web Sistem Atrian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Pemrograman Web Sistem Atrian</dc:title>
  <dc:creator>mamat sutrisno</dc:creator>
  <cp:lastModifiedBy>mamat sutrisno</cp:lastModifiedBy>
  <cp:revision>1</cp:revision>
  <dcterms:created xsi:type="dcterms:W3CDTF">2022-07-09T23:12:59Z</dcterms:created>
  <dcterms:modified xsi:type="dcterms:W3CDTF">2022-07-09T23:51:37Z</dcterms:modified>
</cp:coreProperties>
</file>