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87" r:id="rId3"/>
    <p:sldId id="258" r:id="rId4"/>
    <p:sldId id="268" r:id="rId5"/>
    <p:sldId id="259" r:id="rId6"/>
    <p:sldId id="269" r:id="rId7"/>
    <p:sldId id="270" r:id="rId8"/>
    <p:sldId id="274" r:id="rId9"/>
    <p:sldId id="275" r:id="rId10"/>
    <p:sldId id="271" r:id="rId11"/>
    <p:sldId id="272" r:id="rId12"/>
    <p:sldId id="273" r:id="rId13"/>
    <p:sldId id="276" r:id="rId14"/>
    <p:sldId id="279" r:id="rId15"/>
    <p:sldId id="261" r:id="rId16"/>
    <p:sldId id="280" r:id="rId17"/>
    <p:sldId id="264" r:id="rId18"/>
    <p:sldId id="265" r:id="rId19"/>
    <p:sldId id="266" r:id="rId20"/>
    <p:sldId id="267" r:id="rId21"/>
    <p:sldId id="281" r:id="rId22"/>
    <p:sldId id="285" r:id="rId23"/>
    <p:sldId id="286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6DC96-16DA-444A-85B1-4D59213E4C55}" v="430" dt="2025-08-14T23:44:05.637"/>
    <p1510:client id="{68AA3925-7B20-4905-9481-6E2E2A96F70B}" v="110" dt="2025-08-14T22:15:40.978"/>
    <p1510:client id="{89C27305-78C0-4C63-8C0A-E447401636F3}" v="630" dt="2025-08-15T02:02:22.148"/>
    <p1510:client id="{FFF58988-8744-41C2-9369-46DBB7789B51}" v="245" dt="2025-08-14T21:59:17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1C295-39B5-4BC5-A26F-72036AB69377}" type="doc">
      <dgm:prSet loTypeId="urn:microsoft.com/office/officeart/2005/8/layout/hProcess9" loCatId="process" qsTypeId="urn:microsoft.com/office/officeart/2005/8/quickstyle/simple2" qsCatId="simple" csTypeId="urn:microsoft.com/office/officeart/2005/8/colors/colorful1" csCatId="colorful" phldr="1"/>
      <dgm:spPr/>
    </dgm:pt>
    <dgm:pt modelId="{B5CAF5DC-4E20-47DD-AF9B-4D5C24CA4F6A}">
      <dgm:prSet phldr="0"/>
      <dgm:spPr/>
      <dgm:t>
        <a:bodyPr/>
        <a:lstStyle/>
        <a:p>
          <a:pPr algn="just" rtl="0"/>
          <a:r>
            <a:rPr lang="en-US" b="1">
              <a:latin typeface="Aptos"/>
            </a:rPr>
            <a:t>Selected target variable</a:t>
          </a:r>
          <a:endParaRPr lang="en-US">
            <a:latin typeface="Aptos"/>
          </a:endParaRPr>
        </a:p>
      </dgm:t>
    </dgm:pt>
    <dgm:pt modelId="{20426FAB-8769-4BFF-ABB3-C77F36C7985F}" type="parTrans" cxnId="{8E9908CD-DDEC-40C1-9E4F-51560282535B}">
      <dgm:prSet/>
      <dgm:spPr/>
    </dgm:pt>
    <dgm:pt modelId="{A63C44A6-A001-4276-9358-7DCA630E28AF}" type="sibTrans" cxnId="{8E9908CD-DDEC-40C1-9E4F-51560282535B}">
      <dgm:prSet/>
      <dgm:spPr/>
    </dgm:pt>
    <dgm:pt modelId="{7D8FA48F-9CC0-41A2-8F8E-DA88A54444B8}">
      <dgm:prSet phldr="0"/>
      <dgm:spPr/>
      <dgm:t>
        <a:bodyPr/>
        <a:lstStyle/>
        <a:p>
          <a:pPr algn="just"/>
          <a:r>
            <a:rPr lang="en-US" b="1">
              <a:latin typeface="Aptos"/>
            </a:rPr>
            <a:t>Split data into Train &amp; Test sets</a:t>
          </a:r>
          <a:endParaRPr lang="en-US">
            <a:latin typeface="Aptos"/>
          </a:endParaRPr>
        </a:p>
      </dgm:t>
    </dgm:pt>
    <dgm:pt modelId="{7311958A-8B8C-4F0B-8200-83599A1C315A}" type="parTrans" cxnId="{23EC2C4C-194F-4AD0-9675-9F0381D2A31B}">
      <dgm:prSet/>
      <dgm:spPr/>
    </dgm:pt>
    <dgm:pt modelId="{6F4F56B6-DB3A-4B63-BF20-C3EDFB6FA46F}" type="sibTrans" cxnId="{23EC2C4C-194F-4AD0-9675-9F0381D2A31B}">
      <dgm:prSet/>
      <dgm:spPr/>
    </dgm:pt>
    <dgm:pt modelId="{F09F47B4-29D8-49E0-B0BB-FE6F6E7198D7}">
      <dgm:prSet phldr="0"/>
      <dgm:spPr/>
      <dgm:t>
        <a:bodyPr/>
        <a:lstStyle/>
        <a:p>
          <a:pPr algn="just"/>
          <a:r>
            <a:rPr lang="en-US" b="1">
              <a:latin typeface="Aptos"/>
            </a:rPr>
            <a:t>Tried multiple algorithms</a:t>
          </a:r>
          <a:endParaRPr lang="en-US">
            <a:latin typeface="Aptos"/>
          </a:endParaRPr>
        </a:p>
      </dgm:t>
    </dgm:pt>
    <dgm:pt modelId="{CC5A581E-45B7-40A3-A2A7-743D05086010}" type="parTrans" cxnId="{A6FBBADA-F410-46F1-BADB-1D2C2A1DD823}">
      <dgm:prSet/>
      <dgm:spPr/>
    </dgm:pt>
    <dgm:pt modelId="{8904978E-2F4D-41E2-9852-ED3A4329DA23}" type="sibTrans" cxnId="{A6FBBADA-F410-46F1-BADB-1D2C2A1DD823}">
      <dgm:prSet/>
      <dgm:spPr/>
    </dgm:pt>
    <dgm:pt modelId="{263BFF77-D53A-4FC5-ABAD-223D690BEF03}">
      <dgm:prSet phldr="0"/>
      <dgm:spPr/>
      <dgm:t>
        <a:bodyPr/>
        <a:lstStyle/>
        <a:p>
          <a:pPr algn="just"/>
          <a:r>
            <a:rPr lang="en-US" b="1">
              <a:latin typeface="Aptos"/>
            </a:rPr>
            <a:t>Hyperparameter tuning</a:t>
          </a:r>
          <a:endParaRPr lang="en-US">
            <a:latin typeface="Aptos"/>
          </a:endParaRPr>
        </a:p>
      </dgm:t>
    </dgm:pt>
    <dgm:pt modelId="{DAC2827B-3B0E-45C2-BE2F-01417B11CF87}" type="parTrans" cxnId="{4EF2F915-0C8C-4336-A933-6DB9A3ACFDE1}">
      <dgm:prSet/>
      <dgm:spPr/>
    </dgm:pt>
    <dgm:pt modelId="{35D8DC25-2119-48B2-ABBE-C03C4561F27E}" type="sibTrans" cxnId="{4EF2F915-0C8C-4336-A933-6DB9A3ACFDE1}">
      <dgm:prSet/>
      <dgm:spPr/>
    </dgm:pt>
    <dgm:pt modelId="{76DDDA71-80F1-4227-ABA8-E0BBCC0E01A1}">
      <dgm:prSet phldr="0"/>
      <dgm:spPr/>
      <dgm:t>
        <a:bodyPr/>
        <a:lstStyle/>
        <a:p>
          <a:pPr algn="just"/>
          <a:r>
            <a:rPr lang="en-US" b="1">
              <a:latin typeface="Aptos"/>
            </a:rPr>
            <a:t>Evaluated models with multiple metrics</a:t>
          </a:r>
          <a:endParaRPr lang="en-US">
            <a:latin typeface="Aptos"/>
          </a:endParaRPr>
        </a:p>
      </dgm:t>
    </dgm:pt>
    <dgm:pt modelId="{07851DBC-D5D0-4319-B71C-4B333A2BEE53}" type="parTrans" cxnId="{DB163410-308C-41CA-B108-8EE612D7F9EA}">
      <dgm:prSet/>
      <dgm:spPr/>
    </dgm:pt>
    <dgm:pt modelId="{890190FD-28BA-4AED-A8B1-4419260EE669}" type="sibTrans" cxnId="{DB163410-308C-41CA-B108-8EE612D7F9EA}">
      <dgm:prSet/>
      <dgm:spPr/>
    </dgm:pt>
    <dgm:pt modelId="{2E967D9C-71DF-46AB-9F3C-BCEFD6F4BEE4}">
      <dgm:prSet phldr="0"/>
      <dgm:spPr/>
      <dgm:t>
        <a:bodyPr/>
        <a:lstStyle/>
        <a:p>
          <a:pPr algn="just"/>
          <a:r>
            <a:rPr lang="en-US" b="1">
              <a:latin typeface="Aptos"/>
            </a:rPr>
            <a:t>Compared results &amp; selected best model</a:t>
          </a:r>
          <a:endParaRPr lang="en-US">
            <a:latin typeface="Aptos"/>
          </a:endParaRPr>
        </a:p>
      </dgm:t>
    </dgm:pt>
    <dgm:pt modelId="{BECB2B1F-8CF5-4073-A9F5-D4B04B736C9C}" type="parTrans" cxnId="{890D568B-4BD4-4590-A3F6-2DB56EACCEBB}">
      <dgm:prSet/>
      <dgm:spPr/>
    </dgm:pt>
    <dgm:pt modelId="{41D9C71E-4379-4E9D-B608-C86FEC43AA6B}" type="sibTrans" cxnId="{890D568B-4BD4-4590-A3F6-2DB56EACCEBB}">
      <dgm:prSet/>
      <dgm:spPr/>
    </dgm:pt>
    <dgm:pt modelId="{84991323-C126-4AC6-B2D2-B73B617C5329}" type="pres">
      <dgm:prSet presAssocID="{7071C295-39B5-4BC5-A26F-72036AB69377}" presName="CompostProcess" presStyleCnt="0">
        <dgm:presLayoutVars>
          <dgm:dir/>
          <dgm:resizeHandles val="exact"/>
        </dgm:presLayoutVars>
      </dgm:prSet>
      <dgm:spPr/>
    </dgm:pt>
    <dgm:pt modelId="{A09FE926-97C9-4A13-9EC5-4629984904C7}" type="pres">
      <dgm:prSet presAssocID="{7071C295-39B5-4BC5-A26F-72036AB69377}" presName="arrow" presStyleLbl="bgShp" presStyleIdx="0" presStyleCnt="1"/>
      <dgm:spPr/>
    </dgm:pt>
    <dgm:pt modelId="{EACF5FC4-513D-49DF-BF3C-D7B13EFA8253}" type="pres">
      <dgm:prSet presAssocID="{7071C295-39B5-4BC5-A26F-72036AB69377}" presName="linearProcess" presStyleCnt="0"/>
      <dgm:spPr/>
    </dgm:pt>
    <dgm:pt modelId="{25737F73-4A36-41AE-94E4-E96716A22353}" type="pres">
      <dgm:prSet presAssocID="{B5CAF5DC-4E20-47DD-AF9B-4D5C24CA4F6A}" presName="textNode" presStyleLbl="node1" presStyleIdx="0" presStyleCnt="6">
        <dgm:presLayoutVars>
          <dgm:bulletEnabled val="1"/>
        </dgm:presLayoutVars>
      </dgm:prSet>
      <dgm:spPr/>
    </dgm:pt>
    <dgm:pt modelId="{5E0E3BBE-A060-419F-8F0E-27135E849A95}" type="pres">
      <dgm:prSet presAssocID="{A63C44A6-A001-4276-9358-7DCA630E28AF}" presName="sibTrans" presStyleCnt="0"/>
      <dgm:spPr/>
    </dgm:pt>
    <dgm:pt modelId="{2E597362-E318-44B0-A264-1878D2AD4F35}" type="pres">
      <dgm:prSet presAssocID="{7D8FA48F-9CC0-41A2-8F8E-DA88A54444B8}" presName="textNode" presStyleLbl="node1" presStyleIdx="1" presStyleCnt="6">
        <dgm:presLayoutVars>
          <dgm:bulletEnabled val="1"/>
        </dgm:presLayoutVars>
      </dgm:prSet>
      <dgm:spPr/>
    </dgm:pt>
    <dgm:pt modelId="{CAAA3CFC-A83F-4F9C-B1D9-B09E13C40642}" type="pres">
      <dgm:prSet presAssocID="{6F4F56B6-DB3A-4B63-BF20-C3EDFB6FA46F}" presName="sibTrans" presStyleCnt="0"/>
      <dgm:spPr/>
    </dgm:pt>
    <dgm:pt modelId="{C18A5210-63E6-4BF5-997D-6E5A1FC2FD5B}" type="pres">
      <dgm:prSet presAssocID="{F09F47B4-29D8-49E0-B0BB-FE6F6E7198D7}" presName="textNode" presStyleLbl="node1" presStyleIdx="2" presStyleCnt="6">
        <dgm:presLayoutVars>
          <dgm:bulletEnabled val="1"/>
        </dgm:presLayoutVars>
      </dgm:prSet>
      <dgm:spPr/>
    </dgm:pt>
    <dgm:pt modelId="{88B87D61-4C1F-47D2-88FC-144597AF8C19}" type="pres">
      <dgm:prSet presAssocID="{8904978E-2F4D-41E2-9852-ED3A4329DA23}" presName="sibTrans" presStyleCnt="0"/>
      <dgm:spPr/>
    </dgm:pt>
    <dgm:pt modelId="{1F05CDE9-E9B4-4260-B594-95E7CABB8839}" type="pres">
      <dgm:prSet presAssocID="{263BFF77-D53A-4FC5-ABAD-223D690BEF03}" presName="textNode" presStyleLbl="node1" presStyleIdx="3" presStyleCnt="6">
        <dgm:presLayoutVars>
          <dgm:bulletEnabled val="1"/>
        </dgm:presLayoutVars>
      </dgm:prSet>
      <dgm:spPr/>
    </dgm:pt>
    <dgm:pt modelId="{285D7292-A4DA-4B6F-B3E3-2AF4862E013A}" type="pres">
      <dgm:prSet presAssocID="{35D8DC25-2119-48B2-ABBE-C03C4561F27E}" presName="sibTrans" presStyleCnt="0"/>
      <dgm:spPr/>
    </dgm:pt>
    <dgm:pt modelId="{D6286CD9-8126-4645-9B44-0CA60569B5DE}" type="pres">
      <dgm:prSet presAssocID="{76DDDA71-80F1-4227-ABA8-E0BBCC0E01A1}" presName="textNode" presStyleLbl="node1" presStyleIdx="4" presStyleCnt="6">
        <dgm:presLayoutVars>
          <dgm:bulletEnabled val="1"/>
        </dgm:presLayoutVars>
      </dgm:prSet>
      <dgm:spPr/>
    </dgm:pt>
    <dgm:pt modelId="{4DC5242D-4221-452D-B053-C2FD2AD3021D}" type="pres">
      <dgm:prSet presAssocID="{890190FD-28BA-4AED-A8B1-4419260EE669}" presName="sibTrans" presStyleCnt="0"/>
      <dgm:spPr/>
    </dgm:pt>
    <dgm:pt modelId="{9B084DD5-1797-4232-9BA9-7BE8F0E89B04}" type="pres">
      <dgm:prSet presAssocID="{2E967D9C-71DF-46AB-9F3C-BCEFD6F4BEE4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DB163410-308C-41CA-B108-8EE612D7F9EA}" srcId="{7071C295-39B5-4BC5-A26F-72036AB69377}" destId="{76DDDA71-80F1-4227-ABA8-E0BBCC0E01A1}" srcOrd="4" destOrd="0" parTransId="{07851DBC-D5D0-4319-B71C-4B333A2BEE53}" sibTransId="{890190FD-28BA-4AED-A8B1-4419260EE669}"/>
    <dgm:cxn modelId="{4EF2F915-0C8C-4336-A933-6DB9A3ACFDE1}" srcId="{7071C295-39B5-4BC5-A26F-72036AB69377}" destId="{263BFF77-D53A-4FC5-ABAD-223D690BEF03}" srcOrd="3" destOrd="0" parTransId="{DAC2827B-3B0E-45C2-BE2F-01417B11CF87}" sibTransId="{35D8DC25-2119-48B2-ABBE-C03C4561F27E}"/>
    <dgm:cxn modelId="{0737E925-BADE-4B33-9331-475B0832C663}" type="presOf" srcId="{B5CAF5DC-4E20-47DD-AF9B-4D5C24CA4F6A}" destId="{25737F73-4A36-41AE-94E4-E96716A22353}" srcOrd="0" destOrd="0" presId="urn:microsoft.com/office/officeart/2005/8/layout/hProcess9"/>
    <dgm:cxn modelId="{23EC2C4C-194F-4AD0-9675-9F0381D2A31B}" srcId="{7071C295-39B5-4BC5-A26F-72036AB69377}" destId="{7D8FA48F-9CC0-41A2-8F8E-DA88A54444B8}" srcOrd="1" destOrd="0" parTransId="{7311958A-8B8C-4F0B-8200-83599A1C315A}" sibTransId="{6F4F56B6-DB3A-4B63-BF20-C3EDFB6FA46F}"/>
    <dgm:cxn modelId="{890D568B-4BD4-4590-A3F6-2DB56EACCEBB}" srcId="{7071C295-39B5-4BC5-A26F-72036AB69377}" destId="{2E967D9C-71DF-46AB-9F3C-BCEFD6F4BEE4}" srcOrd="5" destOrd="0" parTransId="{BECB2B1F-8CF5-4073-A9F5-D4B04B736C9C}" sibTransId="{41D9C71E-4379-4E9D-B608-C86FEC43AA6B}"/>
    <dgm:cxn modelId="{D21F8C9E-EED0-4B69-920D-3C875D756253}" type="presOf" srcId="{76DDDA71-80F1-4227-ABA8-E0BBCC0E01A1}" destId="{D6286CD9-8126-4645-9B44-0CA60569B5DE}" srcOrd="0" destOrd="0" presId="urn:microsoft.com/office/officeart/2005/8/layout/hProcess9"/>
    <dgm:cxn modelId="{3DB4B09F-875E-45E6-B5D9-36E02E6A6E1F}" type="presOf" srcId="{7071C295-39B5-4BC5-A26F-72036AB69377}" destId="{84991323-C126-4AC6-B2D2-B73B617C5329}" srcOrd="0" destOrd="0" presId="urn:microsoft.com/office/officeart/2005/8/layout/hProcess9"/>
    <dgm:cxn modelId="{F71FD1BC-9C51-4C43-8792-E3AEF129D828}" type="presOf" srcId="{2E967D9C-71DF-46AB-9F3C-BCEFD6F4BEE4}" destId="{9B084DD5-1797-4232-9BA9-7BE8F0E89B04}" srcOrd="0" destOrd="0" presId="urn:microsoft.com/office/officeart/2005/8/layout/hProcess9"/>
    <dgm:cxn modelId="{8E9908CD-DDEC-40C1-9E4F-51560282535B}" srcId="{7071C295-39B5-4BC5-A26F-72036AB69377}" destId="{B5CAF5DC-4E20-47DD-AF9B-4D5C24CA4F6A}" srcOrd="0" destOrd="0" parTransId="{20426FAB-8769-4BFF-ABB3-C77F36C7985F}" sibTransId="{A63C44A6-A001-4276-9358-7DCA630E28AF}"/>
    <dgm:cxn modelId="{9E934ED9-EB0D-4F95-BABA-4BAE86A3F84C}" type="presOf" srcId="{263BFF77-D53A-4FC5-ABAD-223D690BEF03}" destId="{1F05CDE9-E9B4-4260-B594-95E7CABB8839}" srcOrd="0" destOrd="0" presId="urn:microsoft.com/office/officeart/2005/8/layout/hProcess9"/>
    <dgm:cxn modelId="{A6FBBADA-F410-46F1-BADB-1D2C2A1DD823}" srcId="{7071C295-39B5-4BC5-A26F-72036AB69377}" destId="{F09F47B4-29D8-49E0-B0BB-FE6F6E7198D7}" srcOrd="2" destOrd="0" parTransId="{CC5A581E-45B7-40A3-A2A7-743D05086010}" sibTransId="{8904978E-2F4D-41E2-9852-ED3A4329DA23}"/>
    <dgm:cxn modelId="{CEF03EE6-6CDA-4B4D-9153-34508DF94E2B}" type="presOf" srcId="{F09F47B4-29D8-49E0-B0BB-FE6F6E7198D7}" destId="{C18A5210-63E6-4BF5-997D-6E5A1FC2FD5B}" srcOrd="0" destOrd="0" presId="urn:microsoft.com/office/officeart/2005/8/layout/hProcess9"/>
    <dgm:cxn modelId="{5CC790E7-E4C3-40BA-849E-7FF478A65662}" type="presOf" srcId="{7D8FA48F-9CC0-41A2-8F8E-DA88A54444B8}" destId="{2E597362-E318-44B0-A264-1878D2AD4F35}" srcOrd="0" destOrd="0" presId="urn:microsoft.com/office/officeart/2005/8/layout/hProcess9"/>
    <dgm:cxn modelId="{B3EAA3F4-624A-4774-A1DB-1350D37968B4}" type="presParOf" srcId="{84991323-C126-4AC6-B2D2-B73B617C5329}" destId="{A09FE926-97C9-4A13-9EC5-4629984904C7}" srcOrd="0" destOrd="0" presId="urn:microsoft.com/office/officeart/2005/8/layout/hProcess9"/>
    <dgm:cxn modelId="{FAE9CCA6-7EEE-4855-8680-E65D5DEE73E5}" type="presParOf" srcId="{84991323-C126-4AC6-B2D2-B73B617C5329}" destId="{EACF5FC4-513D-49DF-BF3C-D7B13EFA8253}" srcOrd="1" destOrd="0" presId="urn:microsoft.com/office/officeart/2005/8/layout/hProcess9"/>
    <dgm:cxn modelId="{B10D16C3-E453-40AF-B6C4-C93CAC8E7823}" type="presParOf" srcId="{EACF5FC4-513D-49DF-BF3C-D7B13EFA8253}" destId="{25737F73-4A36-41AE-94E4-E96716A22353}" srcOrd="0" destOrd="0" presId="urn:microsoft.com/office/officeart/2005/8/layout/hProcess9"/>
    <dgm:cxn modelId="{FF7255CF-42FA-4567-9CF8-AFAD4D9136C9}" type="presParOf" srcId="{EACF5FC4-513D-49DF-BF3C-D7B13EFA8253}" destId="{5E0E3BBE-A060-419F-8F0E-27135E849A95}" srcOrd="1" destOrd="0" presId="urn:microsoft.com/office/officeart/2005/8/layout/hProcess9"/>
    <dgm:cxn modelId="{AF49BA8D-D316-43D0-981D-74302165B864}" type="presParOf" srcId="{EACF5FC4-513D-49DF-BF3C-D7B13EFA8253}" destId="{2E597362-E318-44B0-A264-1878D2AD4F35}" srcOrd="2" destOrd="0" presId="urn:microsoft.com/office/officeart/2005/8/layout/hProcess9"/>
    <dgm:cxn modelId="{29544923-89FB-413E-B05A-FFE3E333CE2D}" type="presParOf" srcId="{EACF5FC4-513D-49DF-BF3C-D7B13EFA8253}" destId="{CAAA3CFC-A83F-4F9C-B1D9-B09E13C40642}" srcOrd="3" destOrd="0" presId="urn:microsoft.com/office/officeart/2005/8/layout/hProcess9"/>
    <dgm:cxn modelId="{8869BFDA-17B4-45FA-8937-069E593714C8}" type="presParOf" srcId="{EACF5FC4-513D-49DF-BF3C-D7B13EFA8253}" destId="{C18A5210-63E6-4BF5-997D-6E5A1FC2FD5B}" srcOrd="4" destOrd="0" presId="urn:microsoft.com/office/officeart/2005/8/layout/hProcess9"/>
    <dgm:cxn modelId="{074516DA-EB7A-488C-BFD8-72E28B657327}" type="presParOf" srcId="{EACF5FC4-513D-49DF-BF3C-D7B13EFA8253}" destId="{88B87D61-4C1F-47D2-88FC-144597AF8C19}" srcOrd="5" destOrd="0" presId="urn:microsoft.com/office/officeart/2005/8/layout/hProcess9"/>
    <dgm:cxn modelId="{D0EED7AB-30CB-494F-9C68-E0FFA546D9CF}" type="presParOf" srcId="{EACF5FC4-513D-49DF-BF3C-D7B13EFA8253}" destId="{1F05CDE9-E9B4-4260-B594-95E7CABB8839}" srcOrd="6" destOrd="0" presId="urn:microsoft.com/office/officeart/2005/8/layout/hProcess9"/>
    <dgm:cxn modelId="{150984EB-AEB0-4132-A745-4BC20B68014E}" type="presParOf" srcId="{EACF5FC4-513D-49DF-BF3C-D7B13EFA8253}" destId="{285D7292-A4DA-4B6F-B3E3-2AF4862E013A}" srcOrd="7" destOrd="0" presId="urn:microsoft.com/office/officeart/2005/8/layout/hProcess9"/>
    <dgm:cxn modelId="{91D7E096-2E87-4750-B19A-301E1F2DEEEE}" type="presParOf" srcId="{EACF5FC4-513D-49DF-BF3C-D7B13EFA8253}" destId="{D6286CD9-8126-4645-9B44-0CA60569B5DE}" srcOrd="8" destOrd="0" presId="urn:microsoft.com/office/officeart/2005/8/layout/hProcess9"/>
    <dgm:cxn modelId="{F966D64A-7C0D-4056-B83E-C5B8D93C887D}" type="presParOf" srcId="{EACF5FC4-513D-49DF-BF3C-D7B13EFA8253}" destId="{4DC5242D-4221-452D-B053-C2FD2AD3021D}" srcOrd="9" destOrd="0" presId="urn:microsoft.com/office/officeart/2005/8/layout/hProcess9"/>
    <dgm:cxn modelId="{060A7A5B-40C5-4993-8244-47292A2A1FC8}" type="presParOf" srcId="{EACF5FC4-513D-49DF-BF3C-D7B13EFA8253}" destId="{9B084DD5-1797-4232-9BA9-7BE8F0E89B0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B07078-72C8-4E99-A480-FC07DE8AE5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8BD3A2-5942-4587-96C2-30B0F816C84D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sz="2800" b="1">
              <a:latin typeface="Aptos"/>
            </a:rPr>
            <a:t>Created a GitHub repo</a:t>
          </a:r>
          <a:endParaRPr lang="en-US" sz="2800">
            <a:latin typeface="Aptos"/>
          </a:endParaRPr>
        </a:p>
      </dgm:t>
    </dgm:pt>
    <dgm:pt modelId="{4DD11668-A530-4A08-B28F-1AD75CB58409}" type="parTrans" cxnId="{C8C207CA-0775-433B-AE17-91A0171839A6}">
      <dgm:prSet/>
      <dgm:spPr/>
    </dgm:pt>
    <dgm:pt modelId="{03AB999A-1622-47D7-BE8D-BC7D2EDB1FDD}" type="sibTrans" cxnId="{C8C207CA-0775-433B-AE17-91A0171839A6}">
      <dgm:prSet/>
      <dgm:spPr/>
    </dgm:pt>
    <dgm:pt modelId="{3CCDB9B2-CEB7-4AF2-88C9-FB3221D8DA1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2800" b="1">
              <a:latin typeface="Aptos"/>
            </a:rPr>
            <a:t>Pushed code to GitHub</a:t>
          </a:r>
          <a:endParaRPr lang="en-US" sz="2800">
            <a:latin typeface="Aptos"/>
          </a:endParaRPr>
        </a:p>
      </dgm:t>
    </dgm:pt>
    <dgm:pt modelId="{60D3586E-B87F-46F9-B174-457D0AC8E22C}" type="parTrans" cxnId="{0E0E5B5E-7377-46F7-8278-490FB3360D28}">
      <dgm:prSet/>
      <dgm:spPr/>
    </dgm:pt>
    <dgm:pt modelId="{84373AD1-0CA2-4E94-BC31-8532A236B5A0}" type="sibTrans" cxnId="{0E0E5B5E-7377-46F7-8278-490FB3360D28}">
      <dgm:prSet/>
      <dgm:spPr/>
    </dgm:pt>
    <dgm:pt modelId="{DCA2D71F-8E1F-47AC-A045-65BE4BBD3529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2800" b="1">
              <a:latin typeface="Aptos"/>
            </a:rPr>
            <a:t>Used GitHub Desktop</a:t>
          </a:r>
          <a:endParaRPr lang="en-US" sz="2800">
            <a:latin typeface="Aptos"/>
          </a:endParaRPr>
        </a:p>
      </dgm:t>
    </dgm:pt>
    <dgm:pt modelId="{A5346AB5-5F1B-4FD5-9BDD-1C9920E10066}" type="parTrans" cxnId="{230AE2C2-DD5D-4595-8043-E310EAC4A0A0}">
      <dgm:prSet/>
      <dgm:spPr/>
    </dgm:pt>
    <dgm:pt modelId="{646FDE8F-F725-45CB-B14C-76C2492C70FB}" type="sibTrans" cxnId="{230AE2C2-DD5D-4595-8043-E310EAC4A0A0}">
      <dgm:prSet/>
      <dgm:spPr/>
    </dgm:pt>
    <dgm:pt modelId="{42E2F975-041B-481E-8989-239F124DE45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2800" b="1">
              <a:latin typeface="Aptos"/>
            </a:rPr>
            <a:t>Opened project in VS Code</a:t>
          </a:r>
          <a:endParaRPr lang="en-US" sz="2800">
            <a:latin typeface="Aptos"/>
          </a:endParaRPr>
        </a:p>
      </dgm:t>
    </dgm:pt>
    <dgm:pt modelId="{DF9BF178-D4F9-40A1-B964-B0F61C64D70D}" type="parTrans" cxnId="{B883A6D8-1121-4EAC-A3F9-0E542640404B}">
      <dgm:prSet/>
      <dgm:spPr/>
    </dgm:pt>
    <dgm:pt modelId="{E20A53E2-0E87-4611-A606-97283077628F}" type="sibTrans" cxnId="{B883A6D8-1121-4EAC-A3F9-0E542640404B}">
      <dgm:prSet/>
      <dgm:spPr/>
    </dgm:pt>
    <dgm:pt modelId="{EE9B5F63-E963-4A42-A8B2-65CFE69F989A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2800" b="1">
              <a:latin typeface="Aptos"/>
            </a:rPr>
            <a:t>Saved the trained model</a:t>
          </a:r>
          <a:endParaRPr lang="en-US" sz="2800">
            <a:latin typeface="Aptos"/>
          </a:endParaRPr>
        </a:p>
      </dgm:t>
    </dgm:pt>
    <dgm:pt modelId="{37F6E2F9-DA0F-42E4-A7EB-369E1C905321}" type="parTrans" cxnId="{A94590BB-013D-46FE-B853-8FF799AF632F}">
      <dgm:prSet/>
      <dgm:spPr/>
    </dgm:pt>
    <dgm:pt modelId="{33981E2F-B229-4488-9F62-F1A7401D48B6}" type="sibTrans" cxnId="{A94590BB-013D-46FE-B853-8FF799AF632F}">
      <dgm:prSet/>
      <dgm:spPr/>
    </dgm:pt>
    <dgm:pt modelId="{2BA9353D-F256-49CC-9523-CEEC680BE887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2800" b="1">
              <a:latin typeface="Aptos"/>
            </a:rPr>
            <a:t>Prepared the code for predictions</a:t>
          </a:r>
          <a:endParaRPr lang="en-US" sz="2800">
            <a:latin typeface="Aptos"/>
          </a:endParaRPr>
        </a:p>
      </dgm:t>
    </dgm:pt>
    <dgm:pt modelId="{BC7C1602-E969-4560-AA60-886F98A0FEB2}" type="parTrans" cxnId="{4B40D7A1-4D33-45E7-9314-43327DDF1B10}">
      <dgm:prSet/>
      <dgm:spPr/>
    </dgm:pt>
    <dgm:pt modelId="{47E291D5-40CE-483A-8077-699138A36BE4}" type="sibTrans" cxnId="{4B40D7A1-4D33-45E7-9314-43327DDF1B10}">
      <dgm:prSet/>
      <dgm:spPr/>
    </dgm:pt>
    <dgm:pt modelId="{7E7ACE04-DC45-471F-ADF5-3FF894412C3C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2800" b="1">
              <a:latin typeface="Aptos"/>
            </a:rPr>
            <a:t>Deployed to Render</a:t>
          </a:r>
          <a:endParaRPr lang="en-US" sz="2800">
            <a:latin typeface="Aptos"/>
          </a:endParaRPr>
        </a:p>
      </dgm:t>
    </dgm:pt>
    <dgm:pt modelId="{37683B99-36AF-4520-81E6-8CABFA0B8733}" type="parTrans" cxnId="{C7C4539E-FCF2-4142-A8A4-8267A78BDEE0}">
      <dgm:prSet/>
      <dgm:spPr/>
    </dgm:pt>
    <dgm:pt modelId="{E5BEDADC-45C1-4022-92F4-AE7E0767AF01}" type="sibTrans" cxnId="{C7C4539E-FCF2-4142-A8A4-8267A78BDEE0}">
      <dgm:prSet/>
      <dgm:spPr/>
    </dgm:pt>
    <dgm:pt modelId="{0D30C605-F86A-4F74-88A9-2ABA24D64B83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2800" b="1">
              <a:latin typeface="Aptos"/>
            </a:rPr>
            <a:t>Connected our GitHub repo to Render</a:t>
          </a:r>
          <a:endParaRPr lang="en-US" sz="2800">
            <a:latin typeface="Aptos"/>
          </a:endParaRPr>
        </a:p>
      </dgm:t>
    </dgm:pt>
    <dgm:pt modelId="{A4523257-1E3A-4BBD-827E-F37BB5B69C4F}" type="parTrans" cxnId="{A5A832D9-E610-4DA5-AA77-E232D242D906}">
      <dgm:prSet/>
      <dgm:spPr/>
    </dgm:pt>
    <dgm:pt modelId="{A2909887-3182-4FD0-A32E-8ABAC8B78D78}" type="sibTrans" cxnId="{A5A832D9-E610-4DA5-AA77-E232D242D906}">
      <dgm:prSet/>
      <dgm:spPr/>
    </dgm:pt>
    <dgm:pt modelId="{571E1BB2-0A87-4FF4-9AA3-98FBD5B14AF4}">
      <dgm:prSet phldr="0"/>
      <dgm:spPr/>
      <dgm:t>
        <a:bodyPr/>
        <a:lstStyle/>
        <a:p>
          <a:pPr algn="l">
            <a:lnSpc>
              <a:spcPct val="90000"/>
            </a:lnSpc>
          </a:pPr>
          <a:r>
            <a:rPr lang="en-US" sz="2800" b="1">
              <a:latin typeface="Aptos"/>
            </a:rPr>
            <a:t>Tested the deployment</a:t>
          </a:r>
          <a:endParaRPr lang="en-US" sz="2800">
            <a:latin typeface="Aptos"/>
          </a:endParaRPr>
        </a:p>
      </dgm:t>
    </dgm:pt>
    <dgm:pt modelId="{536AFFB6-E576-459C-A8CF-94C7C067DF71}" type="parTrans" cxnId="{670FCD20-6463-4807-B7E3-192F372EEDE7}">
      <dgm:prSet/>
      <dgm:spPr/>
    </dgm:pt>
    <dgm:pt modelId="{A3EC6EA6-781B-4C60-9732-B57BFBB4D1DF}" type="sibTrans" cxnId="{670FCD20-6463-4807-B7E3-192F372EEDE7}">
      <dgm:prSet/>
      <dgm:spPr/>
    </dgm:pt>
    <dgm:pt modelId="{D9100A88-6847-4E8F-9FA8-365C29DA2D95}" type="pres">
      <dgm:prSet presAssocID="{6CB07078-72C8-4E99-A480-FC07DE8AE5E2}" presName="linear" presStyleCnt="0">
        <dgm:presLayoutVars>
          <dgm:dir/>
          <dgm:animLvl val="lvl"/>
          <dgm:resizeHandles val="exact"/>
        </dgm:presLayoutVars>
      </dgm:prSet>
      <dgm:spPr/>
    </dgm:pt>
    <dgm:pt modelId="{34843F2B-12CF-4550-BBE6-85D342DC3324}" type="pres">
      <dgm:prSet presAssocID="{B38BD3A2-5942-4587-96C2-30B0F816C84D}" presName="parentLin" presStyleCnt="0"/>
      <dgm:spPr/>
    </dgm:pt>
    <dgm:pt modelId="{12DB8D8F-2FE7-445D-82A7-C12F4D5EC193}" type="pres">
      <dgm:prSet presAssocID="{B38BD3A2-5942-4587-96C2-30B0F816C84D}" presName="parentLeftMargin" presStyleLbl="node1" presStyleIdx="0" presStyleCnt="9"/>
      <dgm:spPr/>
    </dgm:pt>
    <dgm:pt modelId="{ADCABF3E-FD9E-46A0-9A06-26C201845E5E}" type="pres">
      <dgm:prSet presAssocID="{B38BD3A2-5942-4587-96C2-30B0F816C84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29C77ADA-EB7E-403F-8F29-6A6504C457FE}" type="pres">
      <dgm:prSet presAssocID="{B38BD3A2-5942-4587-96C2-30B0F816C84D}" presName="negativeSpace" presStyleCnt="0"/>
      <dgm:spPr/>
    </dgm:pt>
    <dgm:pt modelId="{8901ECED-4200-40DD-AEAC-E36D99D29791}" type="pres">
      <dgm:prSet presAssocID="{B38BD3A2-5942-4587-96C2-30B0F816C84D}" presName="childText" presStyleLbl="conFgAcc1" presStyleIdx="0" presStyleCnt="9">
        <dgm:presLayoutVars>
          <dgm:bulletEnabled val="1"/>
        </dgm:presLayoutVars>
      </dgm:prSet>
      <dgm:spPr/>
    </dgm:pt>
    <dgm:pt modelId="{C4D63C85-792E-4FDF-815B-39D9208F7B92}" type="pres">
      <dgm:prSet presAssocID="{03AB999A-1622-47D7-BE8D-BC7D2EDB1FDD}" presName="spaceBetweenRectangles" presStyleCnt="0"/>
      <dgm:spPr/>
    </dgm:pt>
    <dgm:pt modelId="{4C589A7B-EF92-4C70-B7EE-91ED54B6E4AB}" type="pres">
      <dgm:prSet presAssocID="{3CCDB9B2-CEB7-4AF2-88C9-FB3221D8DA17}" presName="parentLin" presStyleCnt="0"/>
      <dgm:spPr/>
    </dgm:pt>
    <dgm:pt modelId="{8BD03E99-4D16-4569-965D-DC3BF1BA2BF4}" type="pres">
      <dgm:prSet presAssocID="{3CCDB9B2-CEB7-4AF2-88C9-FB3221D8DA17}" presName="parentLeftMargin" presStyleLbl="node1" presStyleIdx="0" presStyleCnt="9"/>
      <dgm:spPr/>
    </dgm:pt>
    <dgm:pt modelId="{1D9D44E4-FED8-4EB5-B575-F03DBD63A904}" type="pres">
      <dgm:prSet presAssocID="{3CCDB9B2-CEB7-4AF2-88C9-FB3221D8DA17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016D26C-EA05-438E-94C5-4DAAAC8A3D9C}" type="pres">
      <dgm:prSet presAssocID="{3CCDB9B2-CEB7-4AF2-88C9-FB3221D8DA17}" presName="negativeSpace" presStyleCnt="0"/>
      <dgm:spPr/>
    </dgm:pt>
    <dgm:pt modelId="{33787D53-50DC-4B6A-BB96-0A43C2534472}" type="pres">
      <dgm:prSet presAssocID="{3CCDB9B2-CEB7-4AF2-88C9-FB3221D8DA17}" presName="childText" presStyleLbl="conFgAcc1" presStyleIdx="1" presStyleCnt="9">
        <dgm:presLayoutVars>
          <dgm:bulletEnabled val="1"/>
        </dgm:presLayoutVars>
      </dgm:prSet>
      <dgm:spPr/>
    </dgm:pt>
    <dgm:pt modelId="{E956EA2F-DD6C-46DC-AEC4-865A94F27F6A}" type="pres">
      <dgm:prSet presAssocID="{84373AD1-0CA2-4E94-BC31-8532A236B5A0}" presName="spaceBetweenRectangles" presStyleCnt="0"/>
      <dgm:spPr/>
    </dgm:pt>
    <dgm:pt modelId="{79081B3C-733B-4600-AFE1-A7ADC754F3BA}" type="pres">
      <dgm:prSet presAssocID="{DCA2D71F-8E1F-47AC-A045-65BE4BBD3529}" presName="parentLin" presStyleCnt="0"/>
      <dgm:spPr/>
    </dgm:pt>
    <dgm:pt modelId="{4FA9059D-E04E-4A26-881D-08339CDA0D9F}" type="pres">
      <dgm:prSet presAssocID="{DCA2D71F-8E1F-47AC-A045-65BE4BBD3529}" presName="parentLeftMargin" presStyleLbl="node1" presStyleIdx="1" presStyleCnt="9"/>
      <dgm:spPr/>
    </dgm:pt>
    <dgm:pt modelId="{0F8959AB-015F-46E0-9084-05F71F0C8483}" type="pres">
      <dgm:prSet presAssocID="{DCA2D71F-8E1F-47AC-A045-65BE4BBD3529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A540B3A9-A286-4FC9-92E2-7FCC391252E4}" type="pres">
      <dgm:prSet presAssocID="{DCA2D71F-8E1F-47AC-A045-65BE4BBD3529}" presName="negativeSpace" presStyleCnt="0"/>
      <dgm:spPr/>
    </dgm:pt>
    <dgm:pt modelId="{43A676C8-60BE-4CC2-850B-BE4A7DF9F42D}" type="pres">
      <dgm:prSet presAssocID="{DCA2D71F-8E1F-47AC-A045-65BE4BBD3529}" presName="childText" presStyleLbl="conFgAcc1" presStyleIdx="2" presStyleCnt="9">
        <dgm:presLayoutVars>
          <dgm:bulletEnabled val="1"/>
        </dgm:presLayoutVars>
      </dgm:prSet>
      <dgm:spPr/>
    </dgm:pt>
    <dgm:pt modelId="{0D93B92F-4B62-407D-9401-C99E81F5A616}" type="pres">
      <dgm:prSet presAssocID="{646FDE8F-F725-45CB-B14C-76C2492C70FB}" presName="spaceBetweenRectangles" presStyleCnt="0"/>
      <dgm:spPr/>
    </dgm:pt>
    <dgm:pt modelId="{ED2FC65C-4D85-4C58-80D6-33DBDECBDA28}" type="pres">
      <dgm:prSet presAssocID="{42E2F975-041B-481E-8989-239F124DE45C}" presName="parentLin" presStyleCnt="0"/>
      <dgm:spPr/>
    </dgm:pt>
    <dgm:pt modelId="{CAD38024-E580-424E-BD76-9CC67879F590}" type="pres">
      <dgm:prSet presAssocID="{42E2F975-041B-481E-8989-239F124DE45C}" presName="parentLeftMargin" presStyleLbl="node1" presStyleIdx="2" presStyleCnt="9"/>
      <dgm:spPr/>
    </dgm:pt>
    <dgm:pt modelId="{F658855F-342E-4ADC-A439-847068C7D68A}" type="pres">
      <dgm:prSet presAssocID="{42E2F975-041B-481E-8989-239F124DE45C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7C721385-1A2D-42F3-9AA3-F35AF227C4E5}" type="pres">
      <dgm:prSet presAssocID="{42E2F975-041B-481E-8989-239F124DE45C}" presName="negativeSpace" presStyleCnt="0"/>
      <dgm:spPr/>
    </dgm:pt>
    <dgm:pt modelId="{1A0A7AC2-F2CB-4070-907F-4B826B927E2E}" type="pres">
      <dgm:prSet presAssocID="{42E2F975-041B-481E-8989-239F124DE45C}" presName="childText" presStyleLbl="conFgAcc1" presStyleIdx="3" presStyleCnt="9">
        <dgm:presLayoutVars>
          <dgm:bulletEnabled val="1"/>
        </dgm:presLayoutVars>
      </dgm:prSet>
      <dgm:spPr/>
    </dgm:pt>
    <dgm:pt modelId="{20780B20-9E15-426C-95C5-55FA9528BBEF}" type="pres">
      <dgm:prSet presAssocID="{E20A53E2-0E87-4611-A606-97283077628F}" presName="spaceBetweenRectangles" presStyleCnt="0"/>
      <dgm:spPr/>
    </dgm:pt>
    <dgm:pt modelId="{3318D914-E61A-4846-99B9-360B004A8A26}" type="pres">
      <dgm:prSet presAssocID="{EE9B5F63-E963-4A42-A8B2-65CFE69F989A}" presName="parentLin" presStyleCnt="0"/>
      <dgm:spPr/>
    </dgm:pt>
    <dgm:pt modelId="{5F887AD1-EF82-48F8-87B6-9543024B473F}" type="pres">
      <dgm:prSet presAssocID="{EE9B5F63-E963-4A42-A8B2-65CFE69F989A}" presName="parentLeftMargin" presStyleLbl="node1" presStyleIdx="3" presStyleCnt="9"/>
      <dgm:spPr/>
    </dgm:pt>
    <dgm:pt modelId="{EE7F9FE6-DEA7-4ACD-B314-5F21CC31124A}" type="pres">
      <dgm:prSet presAssocID="{EE9B5F63-E963-4A42-A8B2-65CFE69F989A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82207E7-D164-4767-88CC-5EC083FF8803}" type="pres">
      <dgm:prSet presAssocID="{EE9B5F63-E963-4A42-A8B2-65CFE69F989A}" presName="negativeSpace" presStyleCnt="0"/>
      <dgm:spPr/>
    </dgm:pt>
    <dgm:pt modelId="{CC8E5CF4-7C62-4CFF-888B-FF9198781FDB}" type="pres">
      <dgm:prSet presAssocID="{EE9B5F63-E963-4A42-A8B2-65CFE69F989A}" presName="childText" presStyleLbl="conFgAcc1" presStyleIdx="4" presStyleCnt="9">
        <dgm:presLayoutVars>
          <dgm:bulletEnabled val="1"/>
        </dgm:presLayoutVars>
      </dgm:prSet>
      <dgm:spPr/>
    </dgm:pt>
    <dgm:pt modelId="{33C41BBF-0FA1-4395-9EA3-8B3140FDAFF8}" type="pres">
      <dgm:prSet presAssocID="{33981E2F-B229-4488-9F62-F1A7401D48B6}" presName="spaceBetweenRectangles" presStyleCnt="0"/>
      <dgm:spPr/>
    </dgm:pt>
    <dgm:pt modelId="{63E4C324-8954-4BD6-AA43-F9262B1AB4CB}" type="pres">
      <dgm:prSet presAssocID="{2BA9353D-F256-49CC-9523-CEEC680BE887}" presName="parentLin" presStyleCnt="0"/>
      <dgm:spPr/>
    </dgm:pt>
    <dgm:pt modelId="{E3304CB1-A998-49A3-917F-506F3BA217E7}" type="pres">
      <dgm:prSet presAssocID="{2BA9353D-F256-49CC-9523-CEEC680BE887}" presName="parentLeftMargin" presStyleLbl="node1" presStyleIdx="4" presStyleCnt="9"/>
      <dgm:spPr/>
    </dgm:pt>
    <dgm:pt modelId="{1B42587C-FD8B-4DB7-9AF9-51BED89FC8B0}" type="pres">
      <dgm:prSet presAssocID="{2BA9353D-F256-49CC-9523-CEEC680BE887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6DDC284-4DC9-4745-92B7-0313F71E38C5}" type="pres">
      <dgm:prSet presAssocID="{2BA9353D-F256-49CC-9523-CEEC680BE887}" presName="negativeSpace" presStyleCnt="0"/>
      <dgm:spPr/>
    </dgm:pt>
    <dgm:pt modelId="{12C5E141-8B86-47F1-9D48-1A718D2A0099}" type="pres">
      <dgm:prSet presAssocID="{2BA9353D-F256-49CC-9523-CEEC680BE887}" presName="childText" presStyleLbl="conFgAcc1" presStyleIdx="5" presStyleCnt="9">
        <dgm:presLayoutVars>
          <dgm:bulletEnabled val="1"/>
        </dgm:presLayoutVars>
      </dgm:prSet>
      <dgm:spPr/>
    </dgm:pt>
    <dgm:pt modelId="{4A5B458E-D3CA-462B-A16E-DF7794FBD1E6}" type="pres">
      <dgm:prSet presAssocID="{47E291D5-40CE-483A-8077-699138A36BE4}" presName="spaceBetweenRectangles" presStyleCnt="0"/>
      <dgm:spPr/>
    </dgm:pt>
    <dgm:pt modelId="{385D72CC-363A-4ED4-83D8-64FA29F30C0D}" type="pres">
      <dgm:prSet presAssocID="{7E7ACE04-DC45-471F-ADF5-3FF894412C3C}" presName="parentLin" presStyleCnt="0"/>
      <dgm:spPr/>
    </dgm:pt>
    <dgm:pt modelId="{DC9BDC68-ACC9-42EA-88BC-6505340B21EA}" type="pres">
      <dgm:prSet presAssocID="{7E7ACE04-DC45-471F-ADF5-3FF894412C3C}" presName="parentLeftMargin" presStyleLbl="node1" presStyleIdx="5" presStyleCnt="9"/>
      <dgm:spPr/>
    </dgm:pt>
    <dgm:pt modelId="{5AA47BF3-C625-46EC-AAEC-E9E7014FBB97}" type="pres">
      <dgm:prSet presAssocID="{7E7ACE04-DC45-471F-ADF5-3FF894412C3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960448C-350E-4FB0-BD9A-8B9C75A95825}" type="pres">
      <dgm:prSet presAssocID="{7E7ACE04-DC45-471F-ADF5-3FF894412C3C}" presName="negativeSpace" presStyleCnt="0"/>
      <dgm:spPr/>
    </dgm:pt>
    <dgm:pt modelId="{8D823CA6-8185-4F6D-B7DF-E511ED2695F6}" type="pres">
      <dgm:prSet presAssocID="{7E7ACE04-DC45-471F-ADF5-3FF894412C3C}" presName="childText" presStyleLbl="conFgAcc1" presStyleIdx="6" presStyleCnt="9">
        <dgm:presLayoutVars>
          <dgm:bulletEnabled val="1"/>
        </dgm:presLayoutVars>
      </dgm:prSet>
      <dgm:spPr/>
    </dgm:pt>
    <dgm:pt modelId="{03DA5B7E-99F6-4C76-9129-A0DBA0EAF563}" type="pres">
      <dgm:prSet presAssocID="{E5BEDADC-45C1-4022-92F4-AE7E0767AF01}" presName="spaceBetweenRectangles" presStyleCnt="0"/>
      <dgm:spPr/>
    </dgm:pt>
    <dgm:pt modelId="{91AB0D55-6467-495C-B156-6AD9A6FDB4EB}" type="pres">
      <dgm:prSet presAssocID="{0D30C605-F86A-4F74-88A9-2ABA24D64B83}" presName="parentLin" presStyleCnt="0"/>
      <dgm:spPr/>
    </dgm:pt>
    <dgm:pt modelId="{CEC384B5-A5F3-4E87-AFC2-00138A74FEFF}" type="pres">
      <dgm:prSet presAssocID="{0D30C605-F86A-4F74-88A9-2ABA24D64B83}" presName="parentLeftMargin" presStyleLbl="node1" presStyleIdx="6" presStyleCnt="9"/>
      <dgm:spPr/>
    </dgm:pt>
    <dgm:pt modelId="{8220B543-2203-402D-B0FE-731E24FAB03E}" type="pres">
      <dgm:prSet presAssocID="{0D30C605-F86A-4F74-88A9-2ABA24D64B8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0FAFDBC1-5C10-4BCE-AD4B-0D78C6A00E81}" type="pres">
      <dgm:prSet presAssocID="{0D30C605-F86A-4F74-88A9-2ABA24D64B83}" presName="negativeSpace" presStyleCnt="0"/>
      <dgm:spPr/>
    </dgm:pt>
    <dgm:pt modelId="{20261985-325E-48D5-80CF-BE427314CE23}" type="pres">
      <dgm:prSet presAssocID="{0D30C605-F86A-4F74-88A9-2ABA24D64B83}" presName="childText" presStyleLbl="conFgAcc1" presStyleIdx="7" presStyleCnt="9">
        <dgm:presLayoutVars>
          <dgm:bulletEnabled val="1"/>
        </dgm:presLayoutVars>
      </dgm:prSet>
      <dgm:spPr/>
    </dgm:pt>
    <dgm:pt modelId="{BF6C9DC3-E78B-4723-9204-9C0F7BD788A4}" type="pres">
      <dgm:prSet presAssocID="{A2909887-3182-4FD0-A32E-8ABAC8B78D78}" presName="spaceBetweenRectangles" presStyleCnt="0"/>
      <dgm:spPr/>
    </dgm:pt>
    <dgm:pt modelId="{7A552942-DFA8-4E3F-832D-B900D386FC43}" type="pres">
      <dgm:prSet presAssocID="{571E1BB2-0A87-4FF4-9AA3-98FBD5B14AF4}" presName="parentLin" presStyleCnt="0"/>
      <dgm:spPr/>
    </dgm:pt>
    <dgm:pt modelId="{BB492A11-CEC8-4780-8EBC-5DE665E3179C}" type="pres">
      <dgm:prSet presAssocID="{571E1BB2-0A87-4FF4-9AA3-98FBD5B14AF4}" presName="parentLeftMargin" presStyleLbl="node1" presStyleIdx="7" presStyleCnt="9"/>
      <dgm:spPr/>
    </dgm:pt>
    <dgm:pt modelId="{267A0803-3F42-47FE-9A08-021807BDB4E5}" type="pres">
      <dgm:prSet presAssocID="{571E1BB2-0A87-4FF4-9AA3-98FBD5B14AF4}" presName="parentText" presStyleLbl="node1" presStyleIdx="8" presStyleCnt="9">
        <dgm:presLayoutVars>
          <dgm:chMax val="0"/>
          <dgm:bulletEnabled val="1"/>
        </dgm:presLayoutVars>
      </dgm:prSet>
      <dgm:spPr/>
    </dgm:pt>
    <dgm:pt modelId="{85C6EC61-6B70-441C-A732-A25B40A8EEC8}" type="pres">
      <dgm:prSet presAssocID="{571E1BB2-0A87-4FF4-9AA3-98FBD5B14AF4}" presName="negativeSpace" presStyleCnt="0"/>
      <dgm:spPr/>
    </dgm:pt>
    <dgm:pt modelId="{A7C2EFB3-5C60-456A-BA43-852E75E34CEC}" type="pres">
      <dgm:prSet presAssocID="{571E1BB2-0A87-4FF4-9AA3-98FBD5B14AF4}" presName="childText" presStyleLbl="conFgAcc1" presStyleIdx="8" presStyleCnt="9">
        <dgm:presLayoutVars>
          <dgm:bulletEnabled val="1"/>
        </dgm:presLayoutVars>
      </dgm:prSet>
      <dgm:spPr/>
    </dgm:pt>
  </dgm:ptLst>
  <dgm:cxnLst>
    <dgm:cxn modelId="{4D1EF007-0E7A-461E-91D2-39E6CFEA51C8}" type="presOf" srcId="{2BA9353D-F256-49CC-9523-CEEC680BE887}" destId="{1B42587C-FD8B-4DB7-9AF9-51BED89FC8B0}" srcOrd="1" destOrd="0" presId="urn:microsoft.com/office/officeart/2005/8/layout/list1"/>
    <dgm:cxn modelId="{4D5AED11-4AC7-4457-B1B1-7B896E5E567D}" type="presOf" srcId="{571E1BB2-0A87-4FF4-9AA3-98FBD5B14AF4}" destId="{BB492A11-CEC8-4780-8EBC-5DE665E3179C}" srcOrd="0" destOrd="0" presId="urn:microsoft.com/office/officeart/2005/8/layout/list1"/>
    <dgm:cxn modelId="{759ECF13-46C7-4651-AECE-2FF33A83CEA9}" type="presOf" srcId="{0D30C605-F86A-4F74-88A9-2ABA24D64B83}" destId="{8220B543-2203-402D-B0FE-731E24FAB03E}" srcOrd="1" destOrd="0" presId="urn:microsoft.com/office/officeart/2005/8/layout/list1"/>
    <dgm:cxn modelId="{670FCD20-6463-4807-B7E3-192F372EEDE7}" srcId="{6CB07078-72C8-4E99-A480-FC07DE8AE5E2}" destId="{571E1BB2-0A87-4FF4-9AA3-98FBD5B14AF4}" srcOrd="8" destOrd="0" parTransId="{536AFFB6-E576-459C-A8CF-94C7C067DF71}" sibTransId="{A3EC6EA6-781B-4C60-9732-B57BFBB4D1DF}"/>
    <dgm:cxn modelId="{8B2B0726-CE6F-4909-B8BB-AC52BF8064B2}" type="presOf" srcId="{2BA9353D-F256-49CC-9523-CEEC680BE887}" destId="{E3304CB1-A998-49A3-917F-506F3BA217E7}" srcOrd="0" destOrd="0" presId="urn:microsoft.com/office/officeart/2005/8/layout/list1"/>
    <dgm:cxn modelId="{FAEBBD28-EB5A-4B07-B03E-0DC8F1F00687}" type="presOf" srcId="{DCA2D71F-8E1F-47AC-A045-65BE4BBD3529}" destId="{0F8959AB-015F-46E0-9084-05F71F0C8483}" srcOrd="1" destOrd="0" presId="urn:microsoft.com/office/officeart/2005/8/layout/list1"/>
    <dgm:cxn modelId="{D4987A2A-63E6-4176-9554-21165C179031}" type="presOf" srcId="{42E2F975-041B-481E-8989-239F124DE45C}" destId="{F658855F-342E-4ADC-A439-847068C7D68A}" srcOrd="1" destOrd="0" presId="urn:microsoft.com/office/officeart/2005/8/layout/list1"/>
    <dgm:cxn modelId="{8D808C39-2743-4E15-84FA-5E838986BBC8}" type="presOf" srcId="{0D30C605-F86A-4F74-88A9-2ABA24D64B83}" destId="{CEC384B5-A5F3-4E87-AFC2-00138A74FEFF}" srcOrd="0" destOrd="0" presId="urn:microsoft.com/office/officeart/2005/8/layout/list1"/>
    <dgm:cxn modelId="{0E0E5B5E-7377-46F7-8278-490FB3360D28}" srcId="{6CB07078-72C8-4E99-A480-FC07DE8AE5E2}" destId="{3CCDB9B2-CEB7-4AF2-88C9-FB3221D8DA17}" srcOrd="1" destOrd="0" parTransId="{60D3586E-B87F-46F9-B174-457D0AC8E22C}" sibTransId="{84373AD1-0CA2-4E94-BC31-8532A236B5A0}"/>
    <dgm:cxn modelId="{0FA3EA60-A67E-4E0D-820C-FE6963B4867C}" type="presOf" srcId="{7E7ACE04-DC45-471F-ADF5-3FF894412C3C}" destId="{5AA47BF3-C625-46EC-AAEC-E9E7014FBB97}" srcOrd="1" destOrd="0" presId="urn:microsoft.com/office/officeart/2005/8/layout/list1"/>
    <dgm:cxn modelId="{08839C41-BAFC-4E52-B628-3C7B6424B3E5}" type="presOf" srcId="{EE9B5F63-E963-4A42-A8B2-65CFE69F989A}" destId="{5F887AD1-EF82-48F8-87B6-9543024B473F}" srcOrd="0" destOrd="0" presId="urn:microsoft.com/office/officeart/2005/8/layout/list1"/>
    <dgm:cxn modelId="{04B1C261-E2F4-4EDF-9003-DD296421E4AF}" type="presOf" srcId="{6CB07078-72C8-4E99-A480-FC07DE8AE5E2}" destId="{D9100A88-6847-4E8F-9FA8-365C29DA2D95}" srcOrd="0" destOrd="0" presId="urn:microsoft.com/office/officeart/2005/8/layout/list1"/>
    <dgm:cxn modelId="{A9C63263-E4F8-4B8D-94A7-576AD7DFC016}" type="presOf" srcId="{DCA2D71F-8E1F-47AC-A045-65BE4BBD3529}" destId="{4FA9059D-E04E-4A26-881D-08339CDA0D9F}" srcOrd="0" destOrd="0" presId="urn:microsoft.com/office/officeart/2005/8/layout/list1"/>
    <dgm:cxn modelId="{C06E8A63-E864-4D0D-86FA-C6A34E603243}" type="presOf" srcId="{7E7ACE04-DC45-471F-ADF5-3FF894412C3C}" destId="{DC9BDC68-ACC9-42EA-88BC-6505340B21EA}" srcOrd="0" destOrd="0" presId="urn:microsoft.com/office/officeart/2005/8/layout/list1"/>
    <dgm:cxn modelId="{19A68247-9BD3-4BBB-BD09-F3581D645155}" type="presOf" srcId="{3CCDB9B2-CEB7-4AF2-88C9-FB3221D8DA17}" destId="{8BD03E99-4D16-4569-965D-DC3BF1BA2BF4}" srcOrd="0" destOrd="0" presId="urn:microsoft.com/office/officeart/2005/8/layout/list1"/>
    <dgm:cxn modelId="{8850F874-B6FB-4543-A677-ADE4EDA1D344}" type="presOf" srcId="{B38BD3A2-5942-4587-96C2-30B0F816C84D}" destId="{12DB8D8F-2FE7-445D-82A7-C12F4D5EC193}" srcOrd="0" destOrd="0" presId="urn:microsoft.com/office/officeart/2005/8/layout/list1"/>
    <dgm:cxn modelId="{128C5F7B-FCCD-4D5B-B17F-58BC4103D64F}" type="presOf" srcId="{EE9B5F63-E963-4A42-A8B2-65CFE69F989A}" destId="{EE7F9FE6-DEA7-4ACD-B314-5F21CC31124A}" srcOrd="1" destOrd="0" presId="urn:microsoft.com/office/officeart/2005/8/layout/list1"/>
    <dgm:cxn modelId="{9148627E-2911-4AAA-ABCA-73CAD7F27CD2}" type="presOf" srcId="{3CCDB9B2-CEB7-4AF2-88C9-FB3221D8DA17}" destId="{1D9D44E4-FED8-4EB5-B575-F03DBD63A904}" srcOrd="1" destOrd="0" presId="urn:microsoft.com/office/officeart/2005/8/layout/list1"/>
    <dgm:cxn modelId="{C7C4539E-FCF2-4142-A8A4-8267A78BDEE0}" srcId="{6CB07078-72C8-4E99-A480-FC07DE8AE5E2}" destId="{7E7ACE04-DC45-471F-ADF5-3FF894412C3C}" srcOrd="6" destOrd="0" parTransId="{37683B99-36AF-4520-81E6-8CABFA0B8733}" sibTransId="{E5BEDADC-45C1-4022-92F4-AE7E0767AF01}"/>
    <dgm:cxn modelId="{4B40D7A1-4D33-45E7-9314-43327DDF1B10}" srcId="{6CB07078-72C8-4E99-A480-FC07DE8AE5E2}" destId="{2BA9353D-F256-49CC-9523-CEEC680BE887}" srcOrd="5" destOrd="0" parTransId="{BC7C1602-E969-4560-AA60-886F98A0FEB2}" sibTransId="{47E291D5-40CE-483A-8077-699138A36BE4}"/>
    <dgm:cxn modelId="{A94590BB-013D-46FE-B853-8FF799AF632F}" srcId="{6CB07078-72C8-4E99-A480-FC07DE8AE5E2}" destId="{EE9B5F63-E963-4A42-A8B2-65CFE69F989A}" srcOrd="4" destOrd="0" parTransId="{37F6E2F9-DA0F-42E4-A7EB-369E1C905321}" sibTransId="{33981E2F-B229-4488-9F62-F1A7401D48B6}"/>
    <dgm:cxn modelId="{230AE2C2-DD5D-4595-8043-E310EAC4A0A0}" srcId="{6CB07078-72C8-4E99-A480-FC07DE8AE5E2}" destId="{DCA2D71F-8E1F-47AC-A045-65BE4BBD3529}" srcOrd="2" destOrd="0" parTransId="{A5346AB5-5F1B-4FD5-9BDD-1C9920E10066}" sibTransId="{646FDE8F-F725-45CB-B14C-76C2492C70FB}"/>
    <dgm:cxn modelId="{C8C207CA-0775-433B-AE17-91A0171839A6}" srcId="{6CB07078-72C8-4E99-A480-FC07DE8AE5E2}" destId="{B38BD3A2-5942-4587-96C2-30B0F816C84D}" srcOrd="0" destOrd="0" parTransId="{4DD11668-A530-4A08-B28F-1AD75CB58409}" sibTransId="{03AB999A-1622-47D7-BE8D-BC7D2EDB1FDD}"/>
    <dgm:cxn modelId="{B883A6D8-1121-4EAC-A3F9-0E542640404B}" srcId="{6CB07078-72C8-4E99-A480-FC07DE8AE5E2}" destId="{42E2F975-041B-481E-8989-239F124DE45C}" srcOrd="3" destOrd="0" parTransId="{DF9BF178-D4F9-40A1-B964-B0F61C64D70D}" sibTransId="{E20A53E2-0E87-4611-A606-97283077628F}"/>
    <dgm:cxn modelId="{A5A832D9-E610-4DA5-AA77-E232D242D906}" srcId="{6CB07078-72C8-4E99-A480-FC07DE8AE5E2}" destId="{0D30C605-F86A-4F74-88A9-2ABA24D64B83}" srcOrd="7" destOrd="0" parTransId="{A4523257-1E3A-4BBD-827E-F37BB5B69C4F}" sibTransId="{A2909887-3182-4FD0-A32E-8ABAC8B78D78}"/>
    <dgm:cxn modelId="{1DCEFEDB-9FEE-405E-A943-B90AC715545C}" type="presOf" srcId="{B38BD3A2-5942-4587-96C2-30B0F816C84D}" destId="{ADCABF3E-FD9E-46A0-9A06-26C201845E5E}" srcOrd="1" destOrd="0" presId="urn:microsoft.com/office/officeart/2005/8/layout/list1"/>
    <dgm:cxn modelId="{3259ABDE-2B52-4644-ADF9-99FE504328B0}" type="presOf" srcId="{571E1BB2-0A87-4FF4-9AA3-98FBD5B14AF4}" destId="{267A0803-3F42-47FE-9A08-021807BDB4E5}" srcOrd="1" destOrd="0" presId="urn:microsoft.com/office/officeart/2005/8/layout/list1"/>
    <dgm:cxn modelId="{DD50CDEA-2049-4ECD-9729-B2F5CEE85CE4}" type="presOf" srcId="{42E2F975-041B-481E-8989-239F124DE45C}" destId="{CAD38024-E580-424E-BD76-9CC67879F590}" srcOrd="0" destOrd="0" presId="urn:microsoft.com/office/officeart/2005/8/layout/list1"/>
    <dgm:cxn modelId="{147EF134-4744-4C86-8298-69E5CE570894}" type="presParOf" srcId="{D9100A88-6847-4E8F-9FA8-365C29DA2D95}" destId="{34843F2B-12CF-4550-BBE6-85D342DC3324}" srcOrd="0" destOrd="0" presId="urn:microsoft.com/office/officeart/2005/8/layout/list1"/>
    <dgm:cxn modelId="{32ACA34C-7A04-4ECA-AC3C-F00894508281}" type="presParOf" srcId="{34843F2B-12CF-4550-BBE6-85D342DC3324}" destId="{12DB8D8F-2FE7-445D-82A7-C12F4D5EC193}" srcOrd="0" destOrd="0" presId="urn:microsoft.com/office/officeart/2005/8/layout/list1"/>
    <dgm:cxn modelId="{588E31BE-11C1-4D32-B608-A1EEE9CA657F}" type="presParOf" srcId="{34843F2B-12CF-4550-BBE6-85D342DC3324}" destId="{ADCABF3E-FD9E-46A0-9A06-26C201845E5E}" srcOrd="1" destOrd="0" presId="urn:microsoft.com/office/officeart/2005/8/layout/list1"/>
    <dgm:cxn modelId="{4080CF9A-57AB-4C61-9C94-771AB6A5A22E}" type="presParOf" srcId="{D9100A88-6847-4E8F-9FA8-365C29DA2D95}" destId="{29C77ADA-EB7E-403F-8F29-6A6504C457FE}" srcOrd="1" destOrd="0" presId="urn:microsoft.com/office/officeart/2005/8/layout/list1"/>
    <dgm:cxn modelId="{25846B48-BE49-4B70-B70D-C4411C8618D2}" type="presParOf" srcId="{D9100A88-6847-4E8F-9FA8-365C29DA2D95}" destId="{8901ECED-4200-40DD-AEAC-E36D99D29791}" srcOrd="2" destOrd="0" presId="urn:microsoft.com/office/officeart/2005/8/layout/list1"/>
    <dgm:cxn modelId="{D296A4A8-2855-4DC4-85ED-D5DDD35E7647}" type="presParOf" srcId="{D9100A88-6847-4E8F-9FA8-365C29DA2D95}" destId="{C4D63C85-792E-4FDF-815B-39D9208F7B92}" srcOrd="3" destOrd="0" presId="urn:microsoft.com/office/officeart/2005/8/layout/list1"/>
    <dgm:cxn modelId="{8D52756F-705E-4B17-8FF4-D9140B482ADD}" type="presParOf" srcId="{D9100A88-6847-4E8F-9FA8-365C29DA2D95}" destId="{4C589A7B-EF92-4C70-B7EE-91ED54B6E4AB}" srcOrd="4" destOrd="0" presId="urn:microsoft.com/office/officeart/2005/8/layout/list1"/>
    <dgm:cxn modelId="{6A671FB9-1502-4C98-9D4D-D469271590D6}" type="presParOf" srcId="{4C589A7B-EF92-4C70-B7EE-91ED54B6E4AB}" destId="{8BD03E99-4D16-4569-965D-DC3BF1BA2BF4}" srcOrd="0" destOrd="0" presId="urn:microsoft.com/office/officeart/2005/8/layout/list1"/>
    <dgm:cxn modelId="{775A46EB-7330-469B-8FCE-A2D0FB744C0B}" type="presParOf" srcId="{4C589A7B-EF92-4C70-B7EE-91ED54B6E4AB}" destId="{1D9D44E4-FED8-4EB5-B575-F03DBD63A904}" srcOrd="1" destOrd="0" presId="urn:microsoft.com/office/officeart/2005/8/layout/list1"/>
    <dgm:cxn modelId="{42076171-DE66-48FF-89F9-40C728C1DADB}" type="presParOf" srcId="{D9100A88-6847-4E8F-9FA8-365C29DA2D95}" destId="{7016D26C-EA05-438E-94C5-4DAAAC8A3D9C}" srcOrd="5" destOrd="0" presId="urn:microsoft.com/office/officeart/2005/8/layout/list1"/>
    <dgm:cxn modelId="{E9406150-9C4D-411A-BB45-7CCD3391F7E6}" type="presParOf" srcId="{D9100A88-6847-4E8F-9FA8-365C29DA2D95}" destId="{33787D53-50DC-4B6A-BB96-0A43C2534472}" srcOrd="6" destOrd="0" presId="urn:microsoft.com/office/officeart/2005/8/layout/list1"/>
    <dgm:cxn modelId="{1D4BFAAD-D1E0-48CE-B777-8D57C0BBC2EB}" type="presParOf" srcId="{D9100A88-6847-4E8F-9FA8-365C29DA2D95}" destId="{E956EA2F-DD6C-46DC-AEC4-865A94F27F6A}" srcOrd="7" destOrd="0" presId="urn:microsoft.com/office/officeart/2005/8/layout/list1"/>
    <dgm:cxn modelId="{40A577C7-E789-4879-BED7-BD05C4C865FF}" type="presParOf" srcId="{D9100A88-6847-4E8F-9FA8-365C29DA2D95}" destId="{79081B3C-733B-4600-AFE1-A7ADC754F3BA}" srcOrd="8" destOrd="0" presId="urn:microsoft.com/office/officeart/2005/8/layout/list1"/>
    <dgm:cxn modelId="{70321BC3-BA92-4F0C-8619-B39985A9799A}" type="presParOf" srcId="{79081B3C-733B-4600-AFE1-A7ADC754F3BA}" destId="{4FA9059D-E04E-4A26-881D-08339CDA0D9F}" srcOrd="0" destOrd="0" presId="urn:microsoft.com/office/officeart/2005/8/layout/list1"/>
    <dgm:cxn modelId="{52828624-DEE2-4282-8667-34239C806CD1}" type="presParOf" srcId="{79081B3C-733B-4600-AFE1-A7ADC754F3BA}" destId="{0F8959AB-015F-46E0-9084-05F71F0C8483}" srcOrd="1" destOrd="0" presId="urn:microsoft.com/office/officeart/2005/8/layout/list1"/>
    <dgm:cxn modelId="{213D9B59-2E41-47D4-B228-B42160134912}" type="presParOf" srcId="{D9100A88-6847-4E8F-9FA8-365C29DA2D95}" destId="{A540B3A9-A286-4FC9-92E2-7FCC391252E4}" srcOrd="9" destOrd="0" presId="urn:microsoft.com/office/officeart/2005/8/layout/list1"/>
    <dgm:cxn modelId="{D446FE37-D00B-4055-94B7-54DE082CE956}" type="presParOf" srcId="{D9100A88-6847-4E8F-9FA8-365C29DA2D95}" destId="{43A676C8-60BE-4CC2-850B-BE4A7DF9F42D}" srcOrd="10" destOrd="0" presId="urn:microsoft.com/office/officeart/2005/8/layout/list1"/>
    <dgm:cxn modelId="{8E96574F-2C5D-4953-AA31-4059137A5851}" type="presParOf" srcId="{D9100A88-6847-4E8F-9FA8-365C29DA2D95}" destId="{0D93B92F-4B62-407D-9401-C99E81F5A616}" srcOrd="11" destOrd="0" presId="urn:microsoft.com/office/officeart/2005/8/layout/list1"/>
    <dgm:cxn modelId="{A51C7B60-C1C2-4493-9F9A-1BCB30D08223}" type="presParOf" srcId="{D9100A88-6847-4E8F-9FA8-365C29DA2D95}" destId="{ED2FC65C-4D85-4C58-80D6-33DBDECBDA28}" srcOrd="12" destOrd="0" presId="urn:microsoft.com/office/officeart/2005/8/layout/list1"/>
    <dgm:cxn modelId="{108CABB8-BDE0-4F5A-A595-8E77B1BB8515}" type="presParOf" srcId="{ED2FC65C-4D85-4C58-80D6-33DBDECBDA28}" destId="{CAD38024-E580-424E-BD76-9CC67879F590}" srcOrd="0" destOrd="0" presId="urn:microsoft.com/office/officeart/2005/8/layout/list1"/>
    <dgm:cxn modelId="{2E368047-794D-4027-A9C0-016AF78B4D9E}" type="presParOf" srcId="{ED2FC65C-4D85-4C58-80D6-33DBDECBDA28}" destId="{F658855F-342E-4ADC-A439-847068C7D68A}" srcOrd="1" destOrd="0" presId="urn:microsoft.com/office/officeart/2005/8/layout/list1"/>
    <dgm:cxn modelId="{6B7FA021-9358-4FAA-AE1C-28CF6852F664}" type="presParOf" srcId="{D9100A88-6847-4E8F-9FA8-365C29DA2D95}" destId="{7C721385-1A2D-42F3-9AA3-F35AF227C4E5}" srcOrd="13" destOrd="0" presId="urn:microsoft.com/office/officeart/2005/8/layout/list1"/>
    <dgm:cxn modelId="{62C16307-2993-4D01-8E8E-E48254633410}" type="presParOf" srcId="{D9100A88-6847-4E8F-9FA8-365C29DA2D95}" destId="{1A0A7AC2-F2CB-4070-907F-4B826B927E2E}" srcOrd="14" destOrd="0" presId="urn:microsoft.com/office/officeart/2005/8/layout/list1"/>
    <dgm:cxn modelId="{D9B2B809-2147-4D4D-B07D-71D3C43C926C}" type="presParOf" srcId="{D9100A88-6847-4E8F-9FA8-365C29DA2D95}" destId="{20780B20-9E15-426C-95C5-55FA9528BBEF}" srcOrd="15" destOrd="0" presId="urn:microsoft.com/office/officeart/2005/8/layout/list1"/>
    <dgm:cxn modelId="{CF300B9F-C40C-47F0-B394-428F5D7314AA}" type="presParOf" srcId="{D9100A88-6847-4E8F-9FA8-365C29DA2D95}" destId="{3318D914-E61A-4846-99B9-360B004A8A26}" srcOrd="16" destOrd="0" presId="urn:microsoft.com/office/officeart/2005/8/layout/list1"/>
    <dgm:cxn modelId="{D54E7A1E-B51B-4D9C-920F-F1903D6E070A}" type="presParOf" srcId="{3318D914-E61A-4846-99B9-360B004A8A26}" destId="{5F887AD1-EF82-48F8-87B6-9543024B473F}" srcOrd="0" destOrd="0" presId="urn:microsoft.com/office/officeart/2005/8/layout/list1"/>
    <dgm:cxn modelId="{E23E6D6A-3055-4644-B95E-CF9E4BD9492C}" type="presParOf" srcId="{3318D914-E61A-4846-99B9-360B004A8A26}" destId="{EE7F9FE6-DEA7-4ACD-B314-5F21CC31124A}" srcOrd="1" destOrd="0" presId="urn:microsoft.com/office/officeart/2005/8/layout/list1"/>
    <dgm:cxn modelId="{64F73838-F542-4C69-A8C6-45AC300ED3C1}" type="presParOf" srcId="{D9100A88-6847-4E8F-9FA8-365C29DA2D95}" destId="{282207E7-D164-4767-88CC-5EC083FF8803}" srcOrd="17" destOrd="0" presId="urn:microsoft.com/office/officeart/2005/8/layout/list1"/>
    <dgm:cxn modelId="{D9467E6F-A0FD-476A-9E3F-5FA4E047203C}" type="presParOf" srcId="{D9100A88-6847-4E8F-9FA8-365C29DA2D95}" destId="{CC8E5CF4-7C62-4CFF-888B-FF9198781FDB}" srcOrd="18" destOrd="0" presId="urn:microsoft.com/office/officeart/2005/8/layout/list1"/>
    <dgm:cxn modelId="{D2FD4AE2-4566-48C1-8A86-FF672B087224}" type="presParOf" srcId="{D9100A88-6847-4E8F-9FA8-365C29DA2D95}" destId="{33C41BBF-0FA1-4395-9EA3-8B3140FDAFF8}" srcOrd="19" destOrd="0" presId="urn:microsoft.com/office/officeart/2005/8/layout/list1"/>
    <dgm:cxn modelId="{81916F87-A657-4A60-9F3A-CB5E5A23B956}" type="presParOf" srcId="{D9100A88-6847-4E8F-9FA8-365C29DA2D95}" destId="{63E4C324-8954-4BD6-AA43-F9262B1AB4CB}" srcOrd="20" destOrd="0" presId="urn:microsoft.com/office/officeart/2005/8/layout/list1"/>
    <dgm:cxn modelId="{2731CD0A-FF1B-4D3C-84E5-20D9F7CF0B8D}" type="presParOf" srcId="{63E4C324-8954-4BD6-AA43-F9262B1AB4CB}" destId="{E3304CB1-A998-49A3-917F-506F3BA217E7}" srcOrd="0" destOrd="0" presId="urn:microsoft.com/office/officeart/2005/8/layout/list1"/>
    <dgm:cxn modelId="{7311F0DA-FACE-4AB7-B2CD-16E022C45933}" type="presParOf" srcId="{63E4C324-8954-4BD6-AA43-F9262B1AB4CB}" destId="{1B42587C-FD8B-4DB7-9AF9-51BED89FC8B0}" srcOrd="1" destOrd="0" presId="urn:microsoft.com/office/officeart/2005/8/layout/list1"/>
    <dgm:cxn modelId="{5691F9D4-14E7-4ADA-B877-994262DDDB2A}" type="presParOf" srcId="{D9100A88-6847-4E8F-9FA8-365C29DA2D95}" destId="{76DDC284-4DC9-4745-92B7-0313F71E38C5}" srcOrd="21" destOrd="0" presId="urn:microsoft.com/office/officeart/2005/8/layout/list1"/>
    <dgm:cxn modelId="{06D77F9D-3149-46EC-A63D-2A8E2053016D}" type="presParOf" srcId="{D9100A88-6847-4E8F-9FA8-365C29DA2D95}" destId="{12C5E141-8B86-47F1-9D48-1A718D2A0099}" srcOrd="22" destOrd="0" presId="urn:microsoft.com/office/officeart/2005/8/layout/list1"/>
    <dgm:cxn modelId="{591B4C2E-5CBF-40C3-8FC5-C38CD54165AA}" type="presParOf" srcId="{D9100A88-6847-4E8F-9FA8-365C29DA2D95}" destId="{4A5B458E-D3CA-462B-A16E-DF7794FBD1E6}" srcOrd="23" destOrd="0" presId="urn:microsoft.com/office/officeart/2005/8/layout/list1"/>
    <dgm:cxn modelId="{B025769A-B304-4CB2-8120-C51DBD7A0D36}" type="presParOf" srcId="{D9100A88-6847-4E8F-9FA8-365C29DA2D95}" destId="{385D72CC-363A-4ED4-83D8-64FA29F30C0D}" srcOrd="24" destOrd="0" presId="urn:microsoft.com/office/officeart/2005/8/layout/list1"/>
    <dgm:cxn modelId="{FAE738BA-72CD-43D6-A75B-CD465C4291D1}" type="presParOf" srcId="{385D72CC-363A-4ED4-83D8-64FA29F30C0D}" destId="{DC9BDC68-ACC9-42EA-88BC-6505340B21EA}" srcOrd="0" destOrd="0" presId="urn:microsoft.com/office/officeart/2005/8/layout/list1"/>
    <dgm:cxn modelId="{851C0F61-7426-497D-BAA8-2DC804A1C03B}" type="presParOf" srcId="{385D72CC-363A-4ED4-83D8-64FA29F30C0D}" destId="{5AA47BF3-C625-46EC-AAEC-E9E7014FBB97}" srcOrd="1" destOrd="0" presId="urn:microsoft.com/office/officeart/2005/8/layout/list1"/>
    <dgm:cxn modelId="{B1A20FD2-0DC0-4E0F-A66D-7D98094825B9}" type="presParOf" srcId="{D9100A88-6847-4E8F-9FA8-365C29DA2D95}" destId="{6960448C-350E-4FB0-BD9A-8B9C75A95825}" srcOrd="25" destOrd="0" presId="urn:microsoft.com/office/officeart/2005/8/layout/list1"/>
    <dgm:cxn modelId="{70D813CE-6B1B-4C9C-B6F7-CB60B47CDCCE}" type="presParOf" srcId="{D9100A88-6847-4E8F-9FA8-365C29DA2D95}" destId="{8D823CA6-8185-4F6D-B7DF-E511ED2695F6}" srcOrd="26" destOrd="0" presId="urn:microsoft.com/office/officeart/2005/8/layout/list1"/>
    <dgm:cxn modelId="{23254544-2E1B-4E86-A8F3-30856C8AF28B}" type="presParOf" srcId="{D9100A88-6847-4E8F-9FA8-365C29DA2D95}" destId="{03DA5B7E-99F6-4C76-9129-A0DBA0EAF563}" srcOrd="27" destOrd="0" presId="urn:microsoft.com/office/officeart/2005/8/layout/list1"/>
    <dgm:cxn modelId="{DE6A38CA-FB81-4D34-B9E0-BC4681441822}" type="presParOf" srcId="{D9100A88-6847-4E8F-9FA8-365C29DA2D95}" destId="{91AB0D55-6467-495C-B156-6AD9A6FDB4EB}" srcOrd="28" destOrd="0" presId="urn:microsoft.com/office/officeart/2005/8/layout/list1"/>
    <dgm:cxn modelId="{C12C8ED4-AE0A-4B0B-A0F8-2A803AA39FB1}" type="presParOf" srcId="{91AB0D55-6467-495C-B156-6AD9A6FDB4EB}" destId="{CEC384B5-A5F3-4E87-AFC2-00138A74FEFF}" srcOrd="0" destOrd="0" presId="urn:microsoft.com/office/officeart/2005/8/layout/list1"/>
    <dgm:cxn modelId="{A65018DE-9D02-4150-B3C3-4069CFB5C887}" type="presParOf" srcId="{91AB0D55-6467-495C-B156-6AD9A6FDB4EB}" destId="{8220B543-2203-402D-B0FE-731E24FAB03E}" srcOrd="1" destOrd="0" presId="urn:microsoft.com/office/officeart/2005/8/layout/list1"/>
    <dgm:cxn modelId="{16E274DB-D953-4133-9B71-6972E84733EE}" type="presParOf" srcId="{D9100A88-6847-4E8F-9FA8-365C29DA2D95}" destId="{0FAFDBC1-5C10-4BCE-AD4B-0D78C6A00E81}" srcOrd="29" destOrd="0" presId="urn:microsoft.com/office/officeart/2005/8/layout/list1"/>
    <dgm:cxn modelId="{E2D4F2E5-1316-4EB7-9A3B-03772D5D1422}" type="presParOf" srcId="{D9100A88-6847-4E8F-9FA8-365C29DA2D95}" destId="{20261985-325E-48D5-80CF-BE427314CE23}" srcOrd="30" destOrd="0" presId="urn:microsoft.com/office/officeart/2005/8/layout/list1"/>
    <dgm:cxn modelId="{57987F36-2FDC-43FB-873D-4B18B0D2D2B5}" type="presParOf" srcId="{D9100A88-6847-4E8F-9FA8-365C29DA2D95}" destId="{BF6C9DC3-E78B-4723-9204-9C0F7BD788A4}" srcOrd="31" destOrd="0" presId="urn:microsoft.com/office/officeart/2005/8/layout/list1"/>
    <dgm:cxn modelId="{D293D3D9-0A2D-4DBD-80B6-E522EC0ABA1D}" type="presParOf" srcId="{D9100A88-6847-4E8F-9FA8-365C29DA2D95}" destId="{7A552942-DFA8-4E3F-832D-B900D386FC43}" srcOrd="32" destOrd="0" presId="urn:microsoft.com/office/officeart/2005/8/layout/list1"/>
    <dgm:cxn modelId="{FB23D85A-0655-46C3-A8DB-0660C95AE18D}" type="presParOf" srcId="{7A552942-DFA8-4E3F-832D-B900D386FC43}" destId="{BB492A11-CEC8-4780-8EBC-5DE665E3179C}" srcOrd="0" destOrd="0" presId="urn:microsoft.com/office/officeart/2005/8/layout/list1"/>
    <dgm:cxn modelId="{A9481678-12DA-43FE-BA62-259060D08F06}" type="presParOf" srcId="{7A552942-DFA8-4E3F-832D-B900D386FC43}" destId="{267A0803-3F42-47FE-9A08-021807BDB4E5}" srcOrd="1" destOrd="0" presId="urn:microsoft.com/office/officeart/2005/8/layout/list1"/>
    <dgm:cxn modelId="{647509E6-4543-4F89-954F-4A3E7EC7DAF6}" type="presParOf" srcId="{D9100A88-6847-4E8F-9FA8-365C29DA2D95}" destId="{85C6EC61-6B70-441C-A732-A25B40A8EEC8}" srcOrd="33" destOrd="0" presId="urn:microsoft.com/office/officeart/2005/8/layout/list1"/>
    <dgm:cxn modelId="{BB64D664-6716-41CD-8E72-E66F01100195}" type="presParOf" srcId="{D9100A88-6847-4E8F-9FA8-365C29DA2D95}" destId="{A7C2EFB3-5C60-456A-BA43-852E75E34CEC}" srcOrd="3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FE926-97C9-4A13-9EC5-4629984904C7}">
      <dsp:nvSpPr>
        <dsp:cNvPr id="0" name=""/>
        <dsp:cNvSpPr/>
      </dsp:nvSpPr>
      <dsp:spPr>
        <a:xfrm>
          <a:off x="888092" y="0"/>
          <a:ext cx="10065051" cy="512112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37F73-4A36-41AE-94E4-E96716A22353}">
      <dsp:nvSpPr>
        <dsp:cNvPr id="0" name=""/>
        <dsp:cNvSpPr/>
      </dsp:nvSpPr>
      <dsp:spPr>
        <a:xfrm>
          <a:off x="3252" y="1536336"/>
          <a:ext cx="1893557" cy="20484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/>
            </a:rPr>
            <a:t>Selected target variable</a:t>
          </a:r>
          <a:endParaRPr lang="en-US" sz="1600" kern="1200">
            <a:latin typeface="Aptos"/>
          </a:endParaRPr>
        </a:p>
      </dsp:txBody>
      <dsp:txXfrm>
        <a:off x="95688" y="1628772"/>
        <a:ext cx="1708685" cy="1863577"/>
      </dsp:txXfrm>
    </dsp:sp>
    <dsp:sp modelId="{2E597362-E318-44B0-A264-1878D2AD4F35}">
      <dsp:nvSpPr>
        <dsp:cNvPr id="0" name=""/>
        <dsp:cNvSpPr/>
      </dsp:nvSpPr>
      <dsp:spPr>
        <a:xfrm>
          <a:off x="1991487" y="1536336"/>
          <a:ext cx="1893557" cy="20484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/>
            </a:rPr>
            <a:t>Split data into Train &amp; Test sets</a:t>
          </a:r>
          <a:endParaRPr lang="en-US" sz="1600" kern="1200">
            <a:latin typeface="Aptos"/>
          </a:endParaRPr>
        </a:p>
      </dsp:txBody>
      <dsp:txXfrm>
        <a:off x="2083923" y="1628772"/>
        <a:ext cx="1708685" cy="1863577"/>
      </dsp:txXfrm>
    </dsp:sp>
    <dsp:sp modelId="{C18A5210-63E6-4BF5-997D-6E5A1FC2FD5B}">
      <dsp:nvSpPr>
        <dsp:cNvPr id="0" name=""/>
        <dsp:cNvSpPr/>
      </dsp:nvSpPr>
      <dsp:spPr>
        <a:xfrm>
          <a:off x="3979722" y="1536336"/>
          <a:ext cx="1893557" cy="20484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/>
            </a:rPr>
            <a:t>Tried multiple algorithms</a:t>
          </a:r>
          <a:endParaRPr lang="en-US" sz="1600" kern="1200">
            <a:latin typeface="Aptos"/>
          </a:endParaRPr>
        </a:p>
      </dsp:txBody>
      <dsp:txXfrm>
        <a:off x="4072158" y="1628772"/>
        <a:ext cx="1708685" cy="1863577"/>
      </dsp:txXfrm>
    </dsp:sp>
    <dsp:sp modelId="{1F05CDE9-E9B4-4260-B594-95E7CABB8839}">
      <dsp:nvSpPr>
        <dsp:cNvPr id="0" name=""/>
        <dsp:cNvSpPr/>
      </dsp:nvSpPr>
      <dsp:spPr>
        <a:xfrm>
          <a:off x="5967957" y="1536336"/>
          <a:ext cx="1893557" cy="20484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/>
            </a:rPr>
            <a:t>Hyperparameter tuning</a:t>
          </a:r>
          <a:endParaRPr lang="en-US" sz="1600" kern="1200">
            <a:latin typeface="Aptos"/>
          </a:endParaRPr>
        </a:p>
      </dsp:txBody>
      <dsp:txXfrm>
        <a:off x="6060393" y="1628772"/>
        <a:ext cx="1708685" cy="1863577"/>
      </dsp:txXfrm>
    </dsp:sp>
    <dsp:sp modelId="{D6286CD9-8126-4645-9B44-0CA60569B5DE}">
      <dsp:nvSpPr>
        <dsp:cNvPr id="0" name=""/>
        <dsp:cNvSpPr/>
      </dsp:nvSpPr>
      <dsp:spPr>
        <a:xfrm>
          <a:off x="7956192" y="1536336"/>
          <a:ext cx="1893557" cy="20484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/>
            </a:rPr>
            <a:t>Evaluated models with multiple metrics</a:t>
          </a:r>
          <a:endParaRPr lang="en-US" sz="1600" kern="1200">
            <a:latin typeface="Aptos"/>
          </a:endParaRPr>
        </a:p>
      </dsp:txBody>
      <dsp:txXfrm>
        <a:off x="8048628" y="1628772"/>
        <a:ext cx="1708685" cy="1863577"/>
      </dsp:txXfrm>
    </dsp:sp>
    <dsp:sp modelId="{9B084DD5-1797-4232-9BA9-7BE8F0E89B04}">
      <dsp:nvSpPr>
        <dsp:cNvPr id="0" name=""/>
        <dsp:cNvSpPr/>
      </dsp:nvSpPr>
      <dsp:spPr>
        <a:xfrm>
          <a:off x="9944427" y="1536336"/>
          <a:ext cx="1893557" cy="20484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ptos"/>
            </a:rPr>
            <a:t>Compared results &amp; selected best model</a:t>
          </a:r>
          <a:endParaRPr lang="en-US" sz="1600" kern="1200">
            <a:latin typeface="Aptos"/>
          </a:endParaRPr>
        </a:p>
      </dsp:txBody>
      <dsp:txXfrm>
        <a:off x="10036863" y="1628772"/>
        <a:ext cx="1708685" cy="1863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CED-4200-40DD-AEAC-E36D99D29791}">
      <dsp:nvSpPr>
        <dsp:cNvPr id="0" name=""/>
        <dsp:cNvSpPr/>
      </dsp:nvSpPr>
      <dsp:spPr>
        <a:xfrm>
          <a:off x="0" y="283569"/>
          <a:ext cx="849216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ABF3E-FD9E-46A0-9A06-26C201845E5E}">
      <dsp:nvSpPr>
        <dsp:cNvPr id="0" name=""/>
        <dsp:cNvSpPr/>
      </dsp:nvSpPr>
      <dsp:spPr>
        <a:xfrm>
          <a:off x="424608" y="91689"/>
          <a:ext cx="5944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89" tIns="0" rIns="224689" bIns="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"/>
            </a:rPr>
            <a:t>Created a GitHub repo</a:t>
          </a:r>
          <a:endParaRPr lang="en-US" sz="1300" kern="1200">
            <a:latin typeface="Aptos"/>
          </a:endParaRPr>
        </a:p>
      </dsp:txBody>
      <dsp:txXfrm>
        <a:off x="443342" y="110423"/>
        <a:ext cx="5907049" cy="346292"/>
      </dsp:txXfrm>
    </dsp:sp>
    <dsp:sp modelId="{33787D53-50DC-4B6A-BB96-0A43C2534472}">
      <dsp:nvSpPr>
        <dsp:cNvPr id="0" name=""/>
        <dsp:cNvSpPr/>
      </dsp:nvSpPr>
      <dsp:spPr>
        <a:xfrm>
          <a:off x="0" y="873249"/>
          <a:ext cx="849216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D44E4-FED8-4EB5-B575-F03DBD63A904}">
      <dsp:nvSpPr>
        <dsp:cNvPr id="0" name=""/>
        <dsp:cNvSpPr/>
      </dsp:nvSpPr>
      <dsp:spPr>
        <a:xfrm>
          <a:off x="424608" y="681369"/>
          <a:ext cx="5944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89" tIns="0" rIns="22468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"/>
            </a:rPr>
            <a:t>Pushed code to GitHub</a:t>
          </a:r>
          <a:endParaRPr lang="en-US" sz="1300" kern="1200">
            <a:latin typeface="Aptos"/>
          </a:endParaRPr>
        </a:p>
      </dsp:txBody>
      <dsp:txXfrm>
        <a:off x="443342" y="700103"/>
        <a:ext cx="5907049" cy="346292"/>
      </dsp:txXfrm>
    </dsp:sp>
    <dsp:sp modelId="{43A676C8-60BE-4CC2-850B-BE4A7DF9F42D}">
      <dsp:nvSpPr>
        <dsp:cNvPr id="0" name=""/>
        <dsp:cNvSpPr/>
      </dsp:nvSpPr>
      <dsp:spPr>
        <a:xfrm>
          <a:off x="0" y="1462929"/>
          <a:ext cx="849216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959AB-015F-46E0-9084-05F71F0C8483}">
      <dsp:nvSpPr>
        <dsp:cNvPr id="0" name=""/>
        <dsp:cNvSpPr/>
      </dsp:nvSpPr>
      <dsp:spPr>
        <a:xfrm>
          <a:off x="424608" y="1271049"/>
          <a:ext cx="5944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89" tIns="0" rIns="22468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"/>
            </a:rPr>
            <a:t>Used GitHub Desktop</a:t>
          </a:r>
          <a:endParaRPr lang="en-US" sz="1300" kern="1200">
            <a:latin typeface="Aptos"/>
          </a:endParaRPr>
        </a:p>
      </dsp:txBody>
      <dsp:txXfrm>
        <a:off x="443342" y="1289783"/>
        <a:ext cx="5907049" cy="346292"/>
      </dsp:txXfrm>
    </dsp:sp>
    <dsp:sp modelId="{1A0A7AC2-F2CB-4070-907F-4B826B927E2E}">
      <dsp:nvSpPr>
        <dsp:cNvPr id="0" name=""/>
        <dsp:cNvSpPr/>
      </dsp:nvSpPr>
      <dsp:spPr>
        <a:xfrm>
          <a:off x="0" y="2052609"/>
          <a:ext cx="849216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8855F-342E-4ADC-A439-847068C7D68A}">
      <dsp:nvSpPr>
        <dsp:cNvPr id="0" name=""/>
        <dsp:cNvSpPr/>
      </dsp:nvSpPr>
      <dsp:spPr>
        <a:xfrm>
          <a:off x="424608" y="1860729"/>
          <a:ext cx="5944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89" tIns="0" rIns="22468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"/>
            </a:rPr>
            <a:t>Opened project in VS Code</a:t>
          </a:r>
          <a:endParaRPr lang="en-US" sz="1300" kern="1200">
            <a:latin typeface="Aptos"/>
          </a:endParaRPr>
        </a:p>
      </dsp:txBody>
      <dsp:txXfrm>
        <a:off x="443342" y="1879463"/>
        <a:ext cx="5907049" cy="346292"/>
      </dsp:txXfrm>
    </dsp:sp>
    <dsp:sp modelId="{CC8E5CF4-7C62-4CFF-888B-FF9198781FDB}">
      <dsp:nvSpPr>
        <dsp:cNvPr id="0" name=""/>
        <dsp:cNvSpPr/>
      </dsp:nvSpPr>
      <dsp:spPr>
        <a:xfrm>
          <a:off x="0" y="2642289"/>
          <a:ext cx="849216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F9FE6-DEA7-4ACD-B314-5F21CC31124A}">
      <dsp:nvSpPr>
        <dsp:cNvPr id="0" name=""/>
        <dsp:cNvSpPr/>
      </dsp:nvSpPr>
      <dsp:spPr>
        <a:xfrm>
          <a:off x="424608" y="2450409"/>
          <a:ext cx="5944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89" tIns="0" rIns="22468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"/>
            </a:rPr>
            <a:t>Saved the trained model</a:t>
          </a:r>
          <a:endParaRPr lang="en-US" sz="1300" kern="1200">
            <a:latin typeface="Aptos"/>
          </a:endParaRPr>
        </a:p>
      </dsp:txBody>
      <dsp:txXfrm>
        <a:off x="443342" y="2469143"/>
        <a:ext cx="5907049" cy="346292"/>
      </dsp:txXfrm>
    </dsp:sp>
    <dsp:sp modelId="{12C5E141-8B86-47F1-9D48-1A718D2A0099}">
      <dsp:nvSpPr>
        <dsp:cNvPr id="0" name=""/>
        <dsp:cNvSpPr/>
      </dsp:nvSpPr>
      <dsp:spPr>
        <a:xfrm>
          <a:off x="0" y="3231969"/>
          <a:ext cx="849216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2587C-FD8B-4DB7-9AF9-51BED89FC8B0}">
      <dsp:nvSpPr>
        <dsp:cNvPr id="0" name=""/>
        <dsp:cNvSpPr/>
      </dsp:nvSpPr>
      <dsp:spPr>
        <a:xfrm>
          <a:off x="424608" y="3040089"/>
          <a:ext cx="5944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89" tIns="0" rIns="22468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"/>
            </a:rPr>
            <a:t>Prepared the code for predictions</a:t>
          </a:r>
          <a:endParaRPr lang="en-US" sz="1300" kern="1200">
            <a:latin typeface="Aptos"/>
          </a:endParaRPr>
        </a:p>
      </dsp:txBody>
      <dsp:txXfrm>
        <a:off x="443342" y="3058823"/>
        <a:ext cx="5907049" cy="346292"/>
      </dsp:txXfrm>
    </dsp:sp>
    <dsp:sp modelId="{8D823CA6-8185-4F6D-B7DF-E511ED2695F6}">
      <dsp:nvSpPr>
        <dsp:cNvPr id="0" name=""/>
        <dsp:cNvSpPr/>
      </dsp:nvSpPr>
      <dsp:spPr>
        <a:xfrm>
          <a:off x="0" y="3821649"/>
          <a:ext cx="849216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47BF3-C625-46EC-AAEC-E9E7014FBB97}">
      <dsp:nvSpPr>
        <dsp:cNvPr id="0" name=""/>
        <dsp:cNvSpPr/>
      </dsp:nvSpPr>
      <dsp:spPr>
        <a:xfrm>
          <a:off x="424608" y="3629769"/>
          <a:ext cx="5944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89" tIns="0" rIns="22468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"/>
            </a:rPr>
            <a:t>Deployed to Render</a:t>
          </a:r>
          <a:endParaRPr lang="en-US" sz="1300" kern="1200">
            <a:latin typeface="Aptos"/>
          </a:endParaRPr>
        </a:p>
      </dsp:txBody>
      <dsp:txXfrm>
        <a:off x="443342" y="3648503"/>
        <a:ext cx="5907049" cy="346292"/>
      </dsp:txXfrm>
    </dsp:sp>
    <dsp:sp modelId="{20261985-325E-48D5-80CF-BE427314CE23}">
      <dsp:nvSpPr>
        <dsp:cNvPr id="0" name=""/>
        <dsp:cNvSpPr/>
      </dsp:nvSpPr>
      <dsp:spPr>
        <a:xfrm>
          <a:off x="0" y="4411329"/>
          <a:ext cx="849216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0B543-2203-402D-B0FE-731E24FAB03E}">
      <dsp:nvSpPr>
        <dsp:cNvPr id="0" name=""/>
        <dsp:cNvSpPr/>
      </dsp:nvSpPr>
      <dsp:spPr>
        <a:xfrm>
          <a:off x="424608" y="4219449"/>
          <a:ext cx="5944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89" tIns="0" rIns="22468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"/>
            </a:rPr>
            <a:t>Connected our GitHub repo to Render</a:t>
          </a:r>
          <a:endParaRPr lang="en-US" sz="1300" kern="1200">
            <a:latin typeface="Aptos"/>
          </a:endParaRPr>
        </a:p>
      </dsp:txBody>
      <dsp:txXfrm>
        <a:off x="443342" y="4238183"/>
        <a:ext cx="5907049" cy="346292"/>
      </dsp:txXfrm>
    </dsp:sp>
    <dsp:sp modelId="{A7C2EFB3-5C60-456A-BA43-852E75E34CEC}">
      <dsp:nvSpPr>
        <dsp:cNvPr id="0" name=""/>
        <dsp:cNvSpPr/>
      </dsp:nvSpPr>
      <dsp:spPr>
        <a:xfrm>
          <a:off x="0" y="5001008"/>
          <a:ext cx="8492168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A0803-3F42-47FE-9A08-021807BDB4E5}">
      <dsp:nvSpPr>
        <dsp:cNvPr id="0" name=""/>
        <dsp:cNvSpPr/>
      </dsp:nvSpPr>
      <dsp:spPr>
        <a:xfrm>
          <a:off x="424608" y="4809129"/>
          <a:ext cx="594451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89" tIns="0" rIns="22468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Aptos"/>
            </a:rPr>
            <a:t>Tested the deployment</a:t>
          </a:r>
          <a:endParaRPr lang="en-US" sz="1300" kern="1200">
            <a:latin typeface="Aptos"/>
          </a:endParaRPr>
        </a:p>
      </dsp:txBody>
      <dsp:txXfrm>
        <a:off x="443342" y="4827863"/>
        <a:ext cx="590704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C68743-3762-45CF-8DE5-19A96C3FDC62}" type="datetimeFigureOut"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414D4-2F79-47E7-BDBA-E77A0F30B2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6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30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1. Accuracy</a:t>
            </a:r>
            <a:r>
              <a:rPr lang="en-US"/>
              <a:t> – </a:t>
            </a:r>
            <a:r>
              <a:rPr lang="en-US" i="1"/>
              <a:t>“How many total customers did we guess right?”</a:t>
            </a:r>
            <a:br>
              <a:rPr lang="en-US" i="1">
                <a:cs typeface="+mn-lt"/>
              </a:rPr>
            </a:br>
            <a:r>
              <a:rPr lang="en-US" i="1"/>
              <a:t> If we predicted churn for 100 customers and 85 were correct (either stayed or left), our accuracy is </a:t>
            </a:r>
            <a:r>
              <a:rPr lang="en-US" b="1"/>
              <a:t>85%</a:t>
            </a:r>
            <a:r>
              <a:rPr lang="en-US"/>
              <a:t>.</a:t>
            </a:r>
            <a:br>
              <a:rPr lang="en-US">
                <a:cs typeface="+mn-lt"/>
              </a:rPr>
            </a:br>
            <a:r>
              <a:rPr lang="en-US"/>
              <a:t> 💡 In churn prediction: </a:t>
            </a:r>
            <a:r>
              <a:rPr lang="en-US" b="1"/>
              <a:t>High accuracy means we’re usually right overall</a:t>
            </a:r>
            <a:r>
              <a:rPr lang="en-US"/>
              <a:t> — but it can be misleading if churners are rare.</a:t>
            </a:r>
          </a:p>
          <a:p>
            <a:br>
              <a:rPr lang="en-US"/>
            </a:br>
            <a:endParaRPr lang="en-US"/>
          </a:p>
          <a:p>
            <a:r>
              <a:rPr lang="en-US" b="1"/>
              <a:t>2. Precision</a:t>
            </a:r>
            <a:r>
              <a:rPr lang="en-US"/>
              <a:t> – </a:t>
            </a:r>
            <a:r>
              <a:rPr lang="en-US" i="1"/>
              <a:t>“When we said someone will leave, how often were we right?”</a:t>
            </a:r>
            <a:br>
              <a:rPr lang="en-US" i="1">
                <a:cs typeface="+mn-lt"/>
              </a:rPr>
            </a:br>
            <a:r>
              <a:rPr lang="en-US" i="1"/>
              <a:t> If we warned 10 customers they might leave, but only 7 actually left → precision = </a:t>
            </a:r>
            <a:r>
              <a:rPr lang="en-US" b="1"/>
              <a:t>70%</a:t>
            </a:r>
            <a:r>
              <a:rPr lang="en-US"/>
              <a:t>.</a:t>
            </a:r>
            <a:br>
              <a:rPr lang="en-US">
                <a:cs typeface="+mn-lt"/>
              </a:rPr>
            </a:br>
            <a:r>
              <a:rPr lang="en-US"/>
              <a:t> 💡 In churn prediction: </a:t>
            </a:r>
            <a:r>
              <a:rPr lang="en-US" b="1"/>
              <a:t>High precision means fewer false alarms</a:t>
            </a:r>
            <a:r>
              <a:rPr lang="en-US"/>
              <a:t> — we don’t annoy loyal customers with unnecessary retention offers.</a:t>
            </a:r>
            <a:endParaRPr lang="en-US">
              <a:ea typeface="Calibri"/>
              <a:cs typeface="Calibri"/>
            </a:endParaRPr>
          </a:p>
          <a:p>
            <a:br>
              <a:rPr lang="en-US"/>
            </a:br>
            <a:endParaRPr lang="en-US"/>
          </a:p>
          <a:p>
            <a:r>
              <a:rPr lang="en-US" b="1"/>
              <a:t>3. Recall</a:t>
            </a:r>
            <a:r>
              <a:rPr lang="en-US"/>
              <a:t> – </a:t>
            </a:r>
            <a:r>
              <a:rPr lang="en-US" i="1"/>
              <a:t>“Of all the people who really left, how many did we catch?”</a:t>
            </a:r>
            <a:br>
              <a:rPr lang="en-US" i="1">
                <a:cs typeface="+mn-lt"/>
              </a:rPr>
            </a:br>
            <a:r>
              <a:rPr lang="en-US" i="1"/>
              <a:t> If 20 customers actually left but we only flagged 12 → recall = </a:t>
            </a:r>
            <a:r>
              <a:rPr lang="en-US" b="1"/>
              <a:t>60%</a:t>
            </a:r>
            <a:r>
              <a:rPr lang="en-US"/>
              <a:t>.</a:t>
            </a:r>
            <a:br>
              <a:rPr lang="en-US">
                <a:cs typeface="+mn-lt"/>
              </a:rPr>
            </a:br>
            <a:r>
              <a:rPr lang="en-US"/>
              <a:t> 💡 In churn prediction: </a:t>
            </a:r>
            <a:r>
              <a:rPr lang="en-US" b="1"/>
              <a:t>High recall means we catch most churners</a:t>
            </a:r>
            <a:r>
              <a:rPr lang="en-US"/>
              <a:t>, so fewer slip away unnoticed.</a:t>
            </a:r>
            <a:endParaRPr lang="en-US">
              <a:ea typeface="Calibri"/>
              <a:cs typeface="Calibri"/>
            </a:endParaRPr>
          </a:p>
          <a:p>
            <a:br>
              <a:rPr lang="en-US"/>
            </a:br>
            <a:endParaRPr lang="en-US"/>
          </a:p>
          <a:p>
            <a:r>
              <a:rPr lang="en-US" b="1"/>
              <a:t>4. F1 Score</a:t>
            </a:r>
            <a:r>
              <a:rPr lang="en-US"/>
              <a:t> – </a:t>
            </a:r>
            <a:r>
              <a:rPr lang="en-US" i="1"/>
              <a:t>“A single score that balances precision and recall.”</a:t>
            </a:r>
            <a:br>
              <a:rPr lang="en-US" i="1">
                <a:cs typeface="+mn-lt"/>
              </a:rPr>
            </a:br>
            <a:r>
              <a:rPr lang="en-US" i="1"/>
              <a:t> If you want both few false alarms</a:t>
            </a:r>
            <a:r>
              <a:rPr lang="en-US"/>
              <a:t> and </a:t>
            </a:r>
            <a:r>
              <a:rPr lang="en-US" i="1"/>
              <a:t>few misses</a:t>
            </a:r>
            <a:r>
              <a:rPr lang="en-US"/>
              <a:t>, F1 combines them into one number (0–1).</a:t>
            </a:r>
            <a:br>
              <a:rPr lang="en-US">
                <a:cs typeface="+mn-lt"/>
              </a:rPr>
            </a:br>
            <a:r>
              <a:rPr lang="en-US"/>
              <a:t> 💡 In churn prediction: </a:t>
            </a:r>
            <a:r>
              <a:rPr lang="en-US" b="1"/>
              <a:t>F1 is useful if we care equally about not bothering loyal customers AND not missing churners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br>
              <a:rPr lang="en-US"/>
            </a:br>
            <a:r>
              <a:rPr lang="en-US" b="0" i="0" u="none" strike="noStrike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en-US"/>
              <a:t>Receiver Operating Characteristic - Area Under the Curve</a:t>
            </a:r>
          </a:p>
          <a:p>
            <a:r>
              <a:rPr lang="en-US" b="1"/>
              <a:t>5. ROC AUC</a:t>
            </a:r>
            <a:r>
              <a:rPr lang="en-US"/>
              <a:t> – </a:t>
            </a:r>
            <a:r>
              <a:rPr lang="en-US" i="1"/>
              <a:t>“How well do we rank churners above non-churners, no matter the cut-off?”</a:t>
            </a:r>
            <a:br>
              <a:rPr lang="en-US" i="1">
                <a:cs typeface="+mn-lt"/>
              </a:rPr>
            </a:br>
            <a:r>
              <a:rPr lang="en-US" i="1"/>
              <a:t> Imagine sorting all customers by how likely they are to churn — AUC measures how well that list puts real churners at the top.</a:t>
            </a:r>
            <a:br>
              <a:rPr lang="en-US" i="1">
                <a:cs typeface="+mn-lt"/>
              </a:rPr>
            </a:br>
            <a:r>
              <a:rPr lang="en-US" i="1"/>
              <a:t> 💡 In churn prediction: </a:t>
            </a:r>
            <a:r>
              <a:rPr lang="en-US" b="1"/>
              <a:t>High ROC AUC means our model is good at separating churners from stayers overall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1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buAutoNum type="arabicPeriod"/>
            </a:pPr>
            <a:r>
              <a:rPr lang="en-US" b="1"/>
              <a:t>Selected target variable</a:t>
            </a:r>
            <a:endParaRPr lang="en-US"/>
          </a:p>
          <a:p>
            <a:pPr marL="285750" lvl="1" indent="-285750" algn="just">
              <a:buFont typeface="Calibri,Sans-Serif"/>
              <a:buChar char="•"/>
            </a:pPr>
            <a:r>
              <a:rPr lang="en-US"/>
              <a:t>Churn_Flag (1 = churn, 0 = stay) as our prediction target.</a:t>
            </a:r>
          </a:p>
          <a:p>
            <a:pPr marL="228600" indent="-228600" algn="just">
              <a:buAutoNum type="arabicPeriod"/>
            </a:pPr>
            <a:r>
              <a:rPr lang="en-US" b="1"/>
              <a:t>Split data into Train &amp; Test sets</a:t>
            </a:r>
            <a:endParaRPr lang="en-US"/>
          </a:p>
          <a:p>
            <a:pPr marL="285750" lvl="1" indent="-285750" algn="just">
              <a:buFont typeface="Calibri,Sans-Serif"/>
              <a:buChar char="•"/>
            </a:pPr>
            <a:r>
              <a:rPr lang="en-US"/>
              <a:t>Train = learn patterns.</a:t>
            </a:r>
          </a:p>
          <a:p>
            <a:pPr marL="285750" lvl="1" indent="-285750" algn="just">
              <a:buFont typeface="Calibri,Sans-Serif"/>
              <a:buChar char="•"/>
            </a:pPr>
            <a:r>
              <a:rPr lang="en-US"/>
              <a:t>Test = check how well it works on unseen data.</a:t>
            </a:r>
          </a:p>
          <a:p>
            <a:pPr marL="228600" indent="-228600" algn="just">
              <a:buAutoNum type="arabicPeriod"/>
            </a:pPr>
            <a:r>
              <a:rPr lang="en-US" b="1"/>
              <a:t>Tried multiple algorithms</a:t>
            </a:r>
            <a:endParaRPr lang="en-US"/>
          </a:p>
          <a:p>
            <a:pPr marL="285750" lvl="1" indent="-285750" algn="just">
              <a:buFont typeface="Calibri,Sans-Serif"/>
              <a:buChar char="•"/>
            </a:pPr>
            <a:r>
              <a:rPr lang="en-US"/>
              <a:t>Logistic Regression (tuned).</a:t>
            </a:r>
          </a:p>
          <a:p>
            <a:pPr marL="228600" lvl="1" indent="-228600" algn="just">
              <a:buFont typeface="Calibri,Sans-Serif"/>
              <a:buChar char="•"/>
            </a:pPr>
            <a:r>
              <a:rPr lang="en-US"/>
              <a:t>Random Forest (tuned).</a:t>
            </a:r>
          </a:p>
          <a:p>
            <a:pPr marL="228600" indent="-228600" algn="just">
              <a:buAutoNum type="arabicPeriod"/>
            </a:pPr>
            <a:r>
              <a:rPr lang="en-US" b="1" err="1"/>
              <a:t>Hyperparameter</a:t>
            </a:r>
            <a:r>
              <a:rPr lang="en-US" b="1"/>
              <a:t> tuning</a:t>
            </a:r>
            <a:endParaRPr lang="en-US"/>
          </a:p>
          <a:p>
            <a:pPr marL="228600" lvl="1" indent="-228600" algn="just">
              <a:buFont typeface="Calibri,Sans-Serif"/>
              <a:buChar char="•"/>
            </a:pPr>
            <a:r>
              <a:rPr lang="en-US"/>
              <a:t>Adjusted model settings to get the best performance.</a:t>
            </a:r>
          </a:p>
          <a:p>
            <a:pPr marL="228600" indent="-228600" algn="just">
              <a:buAutoNum type="arabicPeriod"/>
            </a:pPr>
            <a:r>
              <a:rPr lang="en-US" b="1"/>
              <a:t>Evaluated models with multiple metrics</a:t>
            </a:r>
            <a:endParaRPr lang="en-US"/>
          </a:p>
          <a:p>
            <a:pPr marL="228600" lvl="1" indent="-228600" algn="just">
              <a:buFont typeface="Calibri,Sans-Serif"/>
              <a:buChar char="•"/>
            </a:pPr>
            <a:r>
              <a:rPr lang="en-US"/>
              <a:t>Accuracy, Precision, Recall, F1, ROC AUC.</a:t>
            </a:r>
          </a:p>
          <a:p>
            <a:pPr marL="228600" lvl="1" indent="-228600" algn="just">
              <a:buFont typeface="Calibri,Sans-Serif"/>
              <a:buChar char="•"/>
            </a:pPr>
            <a:r>
              <a:rPr lang="en-US"/>
              <a:t>Checked error rates (MAE, RMSE) and fit score (R²).</a:t>
            </a:r>
          </a:p>
          <a:p>
            <a:pPr marL="228600" indent="-228600" algn="just">
              <a:buAutoNum type="arabicPeriod"/>
            </a:pPr>
            <a:r>
              <a:rPr lang="en-US" b="1"/>
              <a:t>Compared results &amp; selected best model</a:t>
            </a:r>
            <a:endParaRPr lang="en-US"/>
          </a:p>
          <a:p>
            <a:pPr marL="228600" lvl="1" indent="-228600" algn="just">
              <a:buFont typeface="Calibri,Sans-Serif"/>
              <a:buChar char="•"/>
            </a:pPr>
            <a:r>
              <a:rPr lang="en-US"/>
              <a:t>Both models achieved very high scores.</a:t>
            </a:r>
          </a:p>
          <a:p>
            <a:pPr marL="228600" lvl="1" indent="-228600" algn="just">
              <a:buFont typeface="Calibri,Sans-Serif"/>
              <a:buChar char="•"/>
            </a:pPr>
            <a:r>
              <a:rPr lang="en-US"/>
              <a:t>Logistic Regression slightly better on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14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1. MAE (Mean Absolute Error)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Says: </a:t>
            </a:r>
            <a:r>
              <a:rPr lang="en-US" i="1"/>
              <a:t>“On average, how far off were our guesses?”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Logistic Regression: </a:t>
            </a:r>
            <a:r>
              <a:rPr lang="en-US" b="1"/>
              <a:t>3.11% off</a:t>
            </a:r>
            <a:r>
              <a:rPr lang="en-US"/>
              <a:t> on average.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Random Forest: </a:t>
            </a:r>
            <a:r>
              <a:rPr lang="en-US" b="1"/>
              <a:t>3.71% off</a:t>
            </a:r>
            <a:r>
              <a:rPr lang="en-US"/>
              <a:t> on average.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 b="1"/>
              <a:t>2. RMSE (Root Mean Squared Error)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Similar to MAE but </a:t>
            </a:r>
            <a:r>
              <a:rPr lang="en-US" b="1"/>
              <a:t>penalizes big mistakes more</a:t>
            </a:r>
            <a:r>
              <a:rPr lang="en-US"/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Logistic Regression: </a:t>
            </a:r>
            <a:r>
              <a:rPr lang="en-US" b="1"/>
              <a:t>4.24% off</a:t>
            </a:r>
            <a:r>
              <a:rPr lang="en-US"/>
              <a:t> (slightly bigger than MAE because of some bigger misses).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Random Forest: </a:t>
            </a:r>
            <a:r>
              <a:rPr lang="en-US" b="1"/>
              <a:t>5.73% off</a:t>
            </a:r>
            <a:r>
              <a:rPr lang="en-US"/>
              <a:t>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b="1"/>
              <a:t>3. R² (R-squared)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Says: </a:t>
            </a:r>
            <a:r>
              <a:rPr lang="en-US" i="1"/>
              <a:t>“How much of the variation in churn can we explain?”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/>
              <a:t>1.0 means </a:t>
            </a:r>
            <a:r>
              <a:rPr lang="en-US" b="1"/>
              <a:t>perfect prediction</a:t>
            </a:r>
            <a:r>
              <a:rPr lang="en-US"/>
              <a:t>, 0 means “no better than guessing.”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Logistic Regression: </a:t>
            </a:r>
            <a:r>
              <a:rPr lang="en-US" b="1"/>
              <a:t>0.9908</a:t>
            </a:r>
            <a:r>
              <a:rPr lang="en-US"/>
              <a:t> → explains </a:t>
            </a:r>
            <a:r>
              <a:rPr lang="en-US" b="1"/>
              <a:t>99%</a:t>
            </a:r>
            <a:r>
              <a:rPr lang="en-US"/>
              <a:t> of churn variation.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Random Forest: </a:t>
            </a:r>
            <a:r>
              <a:rPr lang="en-US" b="1"/>
              <a:t>0.9831</a:t>
            </a:r>
            <a:r>
              <a:rPr lang="en-US"/>
              <a:t> → explains </a:t>
            </a:r>
            <a:r>
              <a:rPr lang="en-US" b="1"/>
              <a:t>98%</a:t>
            </a:r>
            <a:r>
              <a:rPr lang="en-US"/>
              <a:t> of churn variation.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r>
              <a:rPr lang="en-US"/>
              <a:t>For </a:t>
            </a:r>
            <a:r>
              <a:rPr lang="en-US" b="1"/>
              <a:t>MAE</a:t>
            </a:r>
            <a:r>
              <a:rPr lang="en-US"/>
              <a:t> and </a:t>
            </a:r>
            <a:r>
              <a:rPr lang="en-US" b="1"/>
              <a:t>RMSE</a:t>
            </a:r>
            <a:r>
              <a:rPr lang="en-US"/>
              <a:t>, </a:t>
            </a:r>
            <a:r>
              <a:rPr lang="en-US" b="1"/>
              <a:t>lower is better</a:t>
            </a:r>
            <a:r>
              <a:rPr lang="en-US"/>
              <a:t> because they measure the size of your prediction errors — smaller errors mean more accurate predictions.</a:t>
            </a:r>
          </a:p>
          <a:p>
            <a:r>
              <a:rPr lang="en-US"/>
              <a:t>For </a:t>
            </a:r>
            <a:r>
              <a:rPr lang="en-US" b="1"/>
              <a:t>R²</a:t>
            </a:r>
            <a:r>
              <a:rPr lang="en-US"/>
              <a:t>, </a:t>
            </a:r>
            <a:r>
              <a:rPr lang="en-US" b="1"/>
              <a:t>higher is better</a:t>
            </a:r>
            <a:r>
              <a:rPr lang="en-US"/>
              <a:t> because it tells you how much of the variation in churn your model explains — closer to 1 means the model fits the data very well.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90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b="1"/>
              <a:t>MAE</a:t>
            </a:r>
            <a:r>
              <a:rPr lang="en-US"/>
              <a:t> and </a:t>
            </a:r>
            <a:r>
              <a:rPr lang="en-US" b="1"/>
              <a:t>RMSE</a:t>
            </a:r>
            <a:r>
              <a:rPr lang="en-US"/>
              <a:t>, </a:t>
            </a:r>
            <a:r>
              <a:rPr lang="en-US" b="1"/>
              <a:t>lower is better</a:t>
            </a:r>
            <a:r>
              <a:rPr lang="en-US"/>
              <a:t> because they measure the size of your prediction errors — smaller errors mean more accurate predictions.</a:t>
            </a:r>
          </a:p>
          <a:p>
            <a:r>
              <a:rPr lang="en-US"/>
              <a:t>For </a:t>
            </a:r>
            <a:r>
              <a:rPr lang="en-US" b="1"/>
              <a:t>R²</a:t>
            </a:r>
            <a:r>
              <a:rPr lang="en-US"/>
              <a:t>, </a:t>
            </a:r>
            <a:r>
              <a:rPr lang="en-US" b="1"/>
              <a:t>higher is better</a:t>
            </a:r>
            <a:r>
              <a:rPr lang="en-US"/>
              <a:t> because it tells you how much of the variation in churn your model explains — closer to 1 means the model fits the data very well.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b="1"/>
              <a:t>MAE (Mean Absolute Error)</a:t>
            </a:r>
          </a:p>
          <a:p>
            <a:r>
              <a:rPr lang="en-US" b="1"/>
              <a:t>MAE (Mean Absolute Error)</a:t>
            </a:r>
            <a:endParaRPr lang="en-US"/>
          </a:p>
          <a:p>
            <a:endParaRPr lang="en-US" b="1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21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Leakage</a:t>
            </a: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In machine learning, data leakage happens when the model sees information during training that it shouldn’t have 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it could be the  information that directly or indirectly contains the answer.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in my case,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it would be better if we knew </a:t>
            </a:r>
            <a:r>
              <a:rPr lang="en-US" err="1"/>
              <a:t>TotalCharges</a:t>
            </a:r>
            <a:r>
              <a:rPr lang="en-US"/>
              <a:t> is calculated before or after churn. If after, that’s leakage.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because, when we build a churn prediction model, the goal is to predict before the customer leaves.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That means we should only use information that would have been available at the moment of prediction.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Any columns that have a near-perfect correlation with Churn will also cause the leakage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Month-to-month contracts often have much higher churn rates, so the model could almost perfectly separate churners from non-churners just from this column. this means the data in too easy.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For example, if "Contract" = 'Month-to-month' always means churn, and "Two-year contract" always means no churn, the model just uses that one rule and gets 100% accuracy.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overfitting</a:t>
            </a:r>
            <a:endParaRPr lang="en-US" b="1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If the dataset is small, a powerful model (like Random Forest with many deep trees) can memorize every customer’s data instead of learning patterns.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How to solve </a:t>
            </a:r>
            <a:endParaRPr lang="en-US" b="1">
              <a:ea typeface="Calibri"/>
              <a:cs typeface="Calibri"/>
            </a:endParaRPr>
          </a:p>
          <a:p>
            <a:r>
              <a:rPr lang="en-US"/>
              <a:t>- Limit the complexity of models like Random Forest (e.g., </a:t>
            </a:r>
            <a:r>
              <a:rPr lang="en-US" err="1"/>
              <a:t>max_depth</a:t>
            </a:r>
            <a:r>
              <a:rPr lang="en-US"/>
              <a:t>=5, fewer trees).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09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Creating or modifying features (columns) in the dataset to </a:t>
            </a:r>
            <a:r>
              <a:rPr lang="en-US" err="1"/>
              <a:t>helpthe</a:t>
            </a:r>
            <a:r>
              <a:rPr lang="en-US"/>
              <a:t> model find better patterns.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b="1"/>
              <a:t>What We Did in This Project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Dropped ID-like columns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Removed customerID — it’s just an identifier, no predictive power.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Created </a:t>
            </a:r>
            <a:r>
              <a:rPr lang="en-US" b="1" err="1"/>
              <a:t>AvgChargesPerMonth</a:t>
            </a:r>
            <a:endParaRPr lang="en-US"/>
          </a:p>
          <a:p>
            <a:pPr marL="628650" lvl="1" indent="-171450">
              <a:buFont typeface="Arial"/>
              <a:buChar char="•"/>
            </a:pP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Formula: TotalCharges / tenure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Captures how much a customer pays on average each month.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Created MultipleServicesCount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Counted how many services (e.g., Internet, Streaming, TechSupport) a customer has.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More services can indicate lower churn risk.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Converted categories to numeric (One-Hot Encoding)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Example: Contract → Contract_Month-to-month, Contract_One year, etc.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Allows models to understand text-based columns.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Handled missing values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Replaced missing TotalCharges with the median.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Ensures model can train without errors.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Preserved both human-readable &amp; numeric churn columns</a:t>
            </a:r>
            <a:endParaRPr lang="en-US"/>
          </a:p>
          <a:p>
            <a:pPr marL="628650" lvl="1" indent="-171450">
              <a:buFont typeface="Arial"/>
              <a:buChar char="•"/>
            </a:pPr>
            <a:r>
              <a:rPr lang="en-US"/>
              <a:t>Churn (Yes/No) for easy analysis.</a:t>
            </a:r>
          </a:p>
          <a:p>
            <a:pPr marL="628650" lvl="1" indent="-171450">
              <a:buFont typeface="Arial"/>
              <a:buChar char="•"/>
            </a:pPr>
            <a:r>
              <a:rPr lang="en-US"/>
              <a:t>Churn_Flag (1/0) for model training.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We did </a:t>
            </a:r>
            <a:r>
              <a:rPr lang="en-US" b="1"/>
              <a:t>one-hot encoding</a:t>
            </a:r>
            <a:r>
              <a:rPr lang="en-US"/>
              <a:t> because: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Machine learning models</a:t>
            </a:r>
            <a:r>
              <a:rPr lang="en-US"/>
              <a:t> (like Logistic Regression, Random Forest, etc.) </a:t>
            </a:r>
            <a:r>
              <a:rPr lang="en-US" b="1"/>
              <a:t>can’t work directly with text labels</a:t>
            </a:r>
            <a:r>
              <a:rPr lang="en-US"/>
              <a:t> like "Month-to-month" or "Fiber optic". They only understand numbers.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One-hot encoding </a:t>
            </a:r>
            <a:r>
              <a:rPr lang="en-US" b="1"/>
              <a:t>converts each category into its own column</a:t>
            </a:r>
            <a:r>
              <a:rPr lang="en-US"/>
              <a:t> with </a:t>
            </a:r>
            <a:r>
              <a:rPr lang="en-US" b="1"/>
              <a:t>1 or 0</a:t>
            </a:r>
            <a:r>
              <a:rPr lang="en-US"/>
              <a:t> indicating if that row belongs to that category.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/>
              <a:t>In churn project, </a:t>
            </a:r>
            <a:r>
              <a:rPr lang="en-US" b="1"/>
              <a:t>one-hot encoding</a:t>
            </a:r>
            <a:r>
              <a:rPr lang="en-US"/>
              <a:t> was applied to </a:t>
            </a:r>
            <a:r>
              <a:rPr lang="en-US" b="1"/>
              <a:t>all categorical columns</a:t>
            </a:r>
            <a:r>
              <a:rPr lang="en-US"/>
              <a:t> except: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customerID</a:t>
            </a:r>
            <a:r>
              <a:rPr lang="en-US"/>
              <a:t> (dropped earlier because it’s just an identifier)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Churn_Flag</a:t>
            </a:r>
            <a:r>
              <a:rPr lang="en-US"/>
              <a:t> (our target, we don’t encode it — we predict it)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/>
              <a:t>That means columns like these got encoded: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Contract</a:t>
            </a:r>
            <a:r>
              <a:rPr lang="en-US"/>
              <a:t> (Month-to-month, One year, Two year)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err="1"/>
              <a:t>InternetService</a:t>
            </a:r>
            <a:r>
              <a:rPr lang="en-US"/>
              <a:t> (DSL, Fiber optic, No)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 err="1"/>
              <a:t>PaymentMethod</a:t>
            </a:r>
            <a:r>
              <a:rPr lang="en-US"/>
              <a:t> (Electronic check, Mailed check, etc.)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gender</a:t>
            </a:r>
            <a:r>
              <a:rPr lang="en-US"/>
              <a:t> (Male, Female)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Partner</a:t>
            </a:r>
            <a:r>
              <a:rPr lang="en-US"/>
              <a:t> (Yes, No)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Dependents</a:t>
            </a:r>
            <a:r>
              <a:rPr lang="en-US"/>
              <a:t> (Yes, No)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b="1"/>
              <a:t>PhoneService</a:t>
            </a:r>
            <a:r>
              <a:rPr lang="en-US"/>
              <a:t>, </a:t>
            </a:r>
            <a:r>
              <a:rPr lang="en-US" b="1"/>
              <a:t>MultipleLines</a:t>
            </a:r>
            <a:r>
              <a:rPr lang="en-US"/>
              <a:t>, </a:t>
            </a:r>
            <a:r>
              <a:rPr lang="en-US" b="1"/>
              <a:t>PaperlessBilling</a:t>
            </a:r>
            <a:endParaRPr lang="en-US"/>
          </a:p>
          <a:p>
            <a:pPr>
              <a:buFont typeface="Arial"/>
              <a:buChar char="•"/>
            </a:pPr>
            <a:r>
              <a:rPr lang="en-US"/>
              <a:t>And other service-related columns (</a:t>
            </a:r>
            <a:r>
              <a:rPr lang="en-US" err="1"/>
              <a:t>OnlineSecurity</a:t>
            </a:r>
            <a:r>
              <a:rPr lang="en-US"/>
              <a:t>, </a:t>
            </a:r>
            <a:r>
              <a:rPr lang="en-US" err="1"/>
              <a:t>OnlineBackup</a:t>
            </a:r>
            <a:r>
              <a:rPr lang="en-US"/>
              <a:t>, </a:t>
            </a:r>
            <a:r>
              <a:rPr lang="en-US" err="1"/>
              <a:t>TechSupport</a:t>
            </a:r>
            <a:r>
              <a:rPr lang="en-US"/>
              <a:t>, etc.)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What bar is showing</a:t>
            </a:r>
            <a:endParaRPr lang="en-US"/>
          </a:p>
          <a:p>
            <a:r>
              <a:rPr lang="en-US"/>
              <a:t>X-axis → The two categories from the Churn column: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"No" → Customers who stayed.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"Yes" → Customers who left (churned).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Y-axis → How many customers are in each category (the count).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So "No" is much taller than "Yes", it means most customers stayed, and only a smaller portion left.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7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Tenure – </a:t>
            </a:r>
            <a:r>
              <a:rPr lang="en-US" err="1">
                <a:ea typeface="Calibri"/>
                <a:cs typeface="Calibri"/>
              </a:rPr>
              <a:t>leghth</a:t>
            </a:r>
            <a:r>
              <a:rPr lang="en-US">
                <a:ea typeface="Calibri"/>
                <a:cs typeface="Calibri"/>
              </a:rPr>
              <a:t> of time the </a:t>
            </a:r>
            <a:r>
              <a:rPr lang="en-US" err="1">
                <a:ea typeface="Calibri"/>
                <a:cs typeface="Calibri"/>
              </a:rPr>
              <a:t>costomer</a:t>
            </a:r>
            <a:r>
              <a:rPr lang="en-US">
                <a:ea typeface="Calibri"/>
                <a:cs typeface="Calibri"/>
              </a:rPr>
              <a:t> is with the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3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Observation</a:t>
            </a:r>
            <a:r>
              <a:rPr lang="en-US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No Churn customers have </a:t>
            </a:r>
            <a:r>
              <a:rPr lang="en-US" b="1"/>
              <a:t>much longer tenure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Churn customers tend to leave early, often within the first year.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Interpretation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Early-stage customers are at a higher risk of churning — onboarding and early customer experience may be critical.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/>
              <a:t>Longer-tenure customers are more “loyal” and less likely to leave.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4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MonthlyCharges</a:t>
            </a:r>
            <a:r>
              <a:rPr lang="en-US" b="1"/>
              <a:t> by Churn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Observation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/>
              <a:t>Churn customers have </a:t>
            </a:r>
            <a:r>
              <a:rPr lang="en-US" b="1"/>
              <a:t>slightly higher median</a:t>
            </a:r>
            <a:r>
              <a:rPr lang="en-US"/>
              <a:t> than No Churn customer</a:t>
            </a:r>
            <a:endParaRPr lang="en-US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/>
              <a:t>Higher monthly charges might be linked to customers leaving — possibly due to cost sensitivity or dissatisfaction with expensive plans.</a:t>
            </a:r>
            <a:endParaRPr lang="en-US">
              <a:ea typeface="Calibri"/>
              <a:cs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en-US"/>
              <a:t>This aligns with churn risk being higher in high-bill segments.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5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1. TotalCharges by Churn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Observation</a:t>
            </a:r>
            <a:r>
              <a:rPr lang="en-US"/>
              <a:t>:</a:t>
            </a:r>
          </a:p>
          <a:p>
            <a:pPr marL="285750" lvl="1" indent="-285750">
              <a:buFont typeface="Arial"/>
              <a:buChar char="•"/>
            </a:pPr>
            <a:r>
              <a:rPr lang="en-US" b="1"/>
              <a:t>No Churn</a:t>
            </a:r>
            <a:r>
              <a:rPr lang="en-US"/>
              <a:t> customers generally have </a:t>
            </a:r>
            <a:r>
              <a:rPr lang="en-US" b="1"/>
              <a:t>higher </a:t>
            </a:r>
            <a:r>
              <a:rPr lang="en-US"/>
              <a:t>median around ~1700) compared to Churn customers (median below ~700).</a:t>
            </a:r>
          </a:p>
          <a:p>
            <a:pPr marL="285750" lvl="1" indent="-285750">
              <a:buFont typeface="Arial"/>
              <a:buChar char="•"/>
            </a:pPr>
            <a:r>
              <a:rPr lang="en-US" b="1"/>
              <a:t>Churn</a:t>
            </a:r>
            <a:r>
              <a:rPr lang="en-US"/>
              <a:t> customers often have lower total charges, suggesting they leave earlier in their subscription period.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Customers with low </a:t>
            </a:r>
            <a:r>
              <a:rPr lang="en-US" err="1"/>
              <a:t>TotalCharges</a:t>
            </a:r>
            <a:r>
              <a:rPr lang="en-US"/>
              <a:t> might be newer customers who didn’t stay long enough to accumulate high bills.</a:t>
            </a:r>
          </a:p>
          <a:p>
            <a:pPr marL="285750" lvl="1" indent="-285750">
              <a:buFont typeface="Arial"/>
              <a:buChar char="•"/>
            </a:pPr>
            <a:r>
              <a:rPr lang="en-US"/>
              <a:t>Retained customers tend to have stayed longer, hence higher cumulative charges.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23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made a column </a:t>
            </a:r>
            <a:r>
              <a:rPr lang="en-US" err="1"/>
              <a:t>Churn_Flag</a:t>
            </a:r>
            <a:r>
              <a:rPr lang="en-US"/>
              <a:t> where: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1</a:t>
            </a:r>
            <a:r>
              <a:rPr lang="en-US"/>
              <a:t> = customer left (churned)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0</a:t>
            </a:r>
            <a:r>
              <a:rPr lang="en-US"/>
              <a:t> = customer stayed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We add up all the 1’s and divides by total customers giving the </a:t>
            </a:r>
            <a:r>
              <a:rPr lang="en-US" b="1"/>
              <a:t>percentage of customers who churned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57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Top positive correlations with </a:t>
            </a:r>
            <a:r>
              <a:rPr lang="en-US" err="1"/>
              <a:t>Churn_Flag</a:t>
            </a:r>
            <a:r>
              <a:rPr lang="en-US"/>
              <a:t> (signals of higher churn):</a:t>
            </a:r>
          </a:p>
          <a:p>
            <a:r>
              <a:rPr lang="en-US"/>
              <a:t>Top negative correlations with </a:t>
            </a:r>
            <a:r>
              <a:rPr lang="en-US" err="1"/>
              <a:t>Churn_Flag</a:t>
            </a:r>
            <a:r>
              <a:rPr lang="en-US"/>
              <a:t> (signals of retention):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414D4-2F79-47E7-BDBA-E77A0F30B245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02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tower with satellite dishes&#10;&#10;AI-generated content may be incorrect.">
            <a:extLst>
              <a:ext uri="{FF2B5EF4-FFF2-40B4-BE49-F238E27FC236}">
                <a16:creationId xmlns:a16="http://schemas.microsoft.com/office/drawing/2014/main" id="{F1F4B9E8-9945-1387-8049-4A5ECC86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158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055850-F144-FDF1-945E-32FBDE15C929}"/>
              </a:ext>
            </a:extLst>
          </p:cNvPr>
          <p:cNvSpPr txBox="1"/>
          <p:nvPr/>
        </p:nvSpPr>
        <p:spPr>
          <a:xfrm>
            <a:off x="5754156" y="2315945"/>
            <a:ext cx="70532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/>
              <a:t>Customer churn Prediction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CA9E6-C211-027F-713A-04B72E77B892}"/>
              </a:ext>
            </a:extLst>
          </p:cNvPr>
          <p:cNvSpPr txBox="1"/>
          <p:nvPr/>
        </p:nvSpPr>
        <p:spPr>
          <a:xfrm>
            <a:off x="9878654" y="598875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Mamata Dhakal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B50FB8-FE33-8276-DDB1-B93BFE26F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6676" y="715309"/>
            <a:ext cx="8176054" cy="541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C090B5-9033-7860-AF3E-658728169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189" y="475240"/>
            <a:ext cx="9715498" cy="59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5BA7F7-5AE2-B853-AD20-5B299F2BCF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9188" y="588923"/>
            <a:ext cx="9274968" cy="56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8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65A302-7A99-C1A9-3EAB-2666A3DA9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6202" y="741363"/>
            <a:ext cx="4540189" cy="5364956"/>
          </a:xfrm>
          <a:prstGeom prst="rect">
            <a:avLst/>
          </a:prstGeom>
        </p:spPr>
      </p:pic>
      <p:pic>
        <p:nvPicPr>
          <p:cNvPr id="2" name="Picture 1" descr="A screenshot of a payment method&#10;&#10;AI-generated content may be incorrect.">
            <a:extLst>
              <a:ext uri="{FF2B5EF4-FFF2-40B4-BE49-F238E27FC236}">
                <a16:creationId xmlns:a16="http://schemas.microsoft.com/office/drawing/2014/main" id="{28385711-0A41-E274-C267-7FFA319B2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207" y="1711668"/>
            <a:ext cx="54387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6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phone number&#10;&#10;AI-generated content may be incorrect.">
            <a:extLst>
              <a:ext uri="{FF2B5EF4-FFF2-40B4-BE49-F238E27FC236}">
                <a16:creationId xmlns:a16="http://schemas.microsoft.com/office/drawing/2014/main" id="{789B9497-72DF-A976-A224-C99D534FD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2424" y="1352969"/>
            <a:ext cx="3904355" cy="515064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0F0669-9707-36D8-07B2-A3DEF73BB6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57" b="-203"/>
          <a:stretch>
            <a:fillRect/>
          </a:stretch>
        </p:blipFill>
        <p:spPr>
          <a:xfrm>
            <a:off x="6784306" y="1216820"/>
            <a:ext cx="3902869" cy="56504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34BEE-BE15-6EC4-D403-C8E9E26ED7E6}"/>
              </a:ext>
            </a:extLst>
          </p:cNvPr>
          <p:cNvSpPr txBox="1"/>
          <p:nvPr/>
        </p:nvSpPr>
        <p:spPr>
          <a:xfrm>
            <a:off x="1231795" y="373471"/>
            <a:ext cx="36377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Positive </a:t>
            </a:r>
            <a:r>
              <a:rPr lang="en-US" sz="2400" b="1" err="1"/>
              <a:t>corelation</a:t>
            </a:r>
            <a:r>
              <a:rPr lang="en-US" sz="2400" b="1"/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5CEE13-3B56-984D-8341-8DC5071965F8}"/>
              </a:ext>
            </a:extLst>
          </p:cNvPr>
          <p:cNvSpPr txBox="1"/>
          <p:nvPr/>
        </p:nvSpPr>
        <p:spPr>
          <a:xfrm>
            <a:off x="7776323" y="370654"/>
            <a:ext cx="31297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Negative  </a:t>
            </a:r>
            <a:r>
              <a:rPr lang="en-US" sz="2400" b="1" err="1"/>
              <a:t>corelation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830560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b="1">
                <a:solidFill>
                  <a:srgbClr val="1E1E1E"/>
                </a:solidFill>
                <a:latin typeface="Calibri"/>
              </a:rPr>
              <a:t>How do we judge the model?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 — out of everyone, how many did we get right overall?</a:t>
            </a:r>
          </a:p>
          <a:p>
            <a:r>
              <a:t>Precision — when we said “will churn”, how often were we right? (few false alarms)</a:t>
            </a:r>
          </a:p>
          <a:p>
            <a:r>
              <a:t>Recall — of all the real churners, how many did we catch? (few misses)</a:t>
            </a:r>
          </a:p>
          <a:p>
            <a:r>
              <a:t>F1 — one number that balances precision and recall.</a:t>
            </a:r>
          </a:p>
          <a:p>
            <a:r>
              <a:t>ROC AUC — how well we rank churners above non‑churners across all thresholds.</a:t>
            </a:r>
          </a:p>
        </p:txBody>
      </p:sp>
    </p:spTree>
    <p:extLst>
      <p:ext uri="{BB962C8B-B14F-4D97-AF65-F5344CB8AC3E}">
        <p14:creationId xmlns:p14="http://schemas.microsoft.com/office/powerpoint/2010/main" val="45985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EF96AA-A1E3-5A33-D348-3C05EF318B2C}"/>
              </a:ext>
            </a:extLst>
          </p:cNvPr>
          <p:cNvSpPr txBox="1"/>
          <p:nvPr/>
        </p:nvSpPr>
        <p:spPr>
          <a:xfrm>
            <a:off x="4072898" y="314410"/>
            <a:ext cx="449700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Model building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A5DA53-FA29-DD5C-AD2F-40F1A76841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563044"/>
              </p:ext>
            </p:extLst>
          </p:nvPr>
        </p:nvGraphicFramePr>
        <p:xfrm>
          <a:off x="350763" y="1201057"/>
          <a:ext cx="11841237" cy="51211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332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b="1">
                <a:solidFill>
                  <a:srgbClr val="1E1E1E"/>
                </a:solidFill>
                <a:latin typeface="Calibri"/>
              </a:rPr>
              <a:t>Model Results (test set)</a:t>
            </a:r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328717"/>
              </p:ext>
            </p:extLst>
          </p:nvPr>
        </p:nvGraphicFramePr>
        <p:xfrm>
          <a:off x="1306285" y="1632857"/>
          <a:ext cx="9942654" cy="4085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8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28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28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25727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chemeClr val="tx1"/>
                          </a:solidFill>
                          <a:latin typeface="Calibri"/>
                        </a:rPr>
                        <a:t>Model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800" b="1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chemeClr val="tx1"/>
                          </a:solidFill>
                          <a:latin typeface="Calibri"/>
                        </a:rPr>
                        <a:t>MAE (probs)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chemeClr val="tx1"/>
                          </a:solidFill>
                          <a:latin typeface="Calibri"/>
                        </a:rPr>
                        <a:t>RMSE (probs)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chemeClr val="tx1"/>
                          </a:solidFill>
                          <a:latin typeface="Calibri"/>
                        </a:rPr>
                        <a:t>R² (probs)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6634">
                <a:tc>
                  <a:txBody>
                    <a:bodyPr/>
                    <a:lstStyle/>
                    <a:p>
                      <a:r>
                        <a:rPr sz="1600" b="0" err="1">
                          <a:solidFill>
                            <a:schemeClr val="tx1"/>
                          </a:solidFill>
                          <a:latin typeface="Calibri"/>
                        </a:rPr>
                        <a:t>LogisticRegression</a:t>
                      </a:r>
                      <a:r>
                        <a:rPr sz="1600" b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>
                          <a:solidFill>
                            <a:schemeClr val="tx1"/>
                          </a:solidFill>
                          <a:latin typeface="Calibri"/>
                        </a:rPr>
                        <a:t>0.0311 (~3.11%)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>
                          <a:solidFill>
                            <a:schemeClr val="tx1"/>
                          </a:solidFill>
                          <a:latin typeface="Calibri"/>
                        </a:rPr>
                        <a:t>0.0424 (~4.24%)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>
                          <a:solidFill>
                            <a:schemeClr val="tx1"/>
                          </a:solidFill>
                          <a:latin typeface="Calibri"/>
                        </a:rPr>
                        <a:t>0.9908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446">
                <a:tc>
                  <a:txBody>
                    <a:bodyPr/>
                    <a:lstStyle/>
                    <a:p>
                      <a:r>
                        <a:rPr sz="1600" b="0" err="1">
                          <a:solidFill>
                            <a:schemeClr val="tx1"/>
                          </a:solidFill>
                          <a:latin typeface="Calibri"/>
                        </a:rPr>
                        <a:t>RandomForest</a:t>
                      </a:r>
                      <a:r>
                        <a:rPr sz="1600" b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>
                          <a:solidFill>
                            <a:schemeClr val="tx1"/>
                          </a:solidFill>
                          <a:latin typeface="Calibri"/>
                        </a:rPr>
                        <a:t>0.0371 (~3.71%)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>
                          <a:solidFill>
                            <a:schemeClr val="tx1"/>
                          </a:solidFill>
                          <a:latin typeface="Calibri"/>
                        </a:rPr>
                        <a:t>0.0573 (~5.73%)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b="0">
                          <a:solidFill>
                            <a:schemeClr val="tx1"/>
                          </a:solidFill>
                          <a:latin typeface="Calibri"/>
                        </a:rPr>
                        <a:t>0.9831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83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b="1">
                <a:solidFill>
                  <a:srgbClr val="1E1E1E"/>
                </a:solidFill>
                <a:latin typeface="Calibri"/>
              </a:rPr>
              <a:t>Which model is best </a:t>
            </a:r>
            <a:r>
              <a:rPr lang="en-US" sz="3200" b="1">
                <a:solidFill>
                  <a:srgbClr val="1E1E1E"/>
                </a:solidFill>
                <a:latin typeface="Calibri"/>
              </a:rPr>
              <a:t> </a:t>
            </a:r>
            <a:r>
              <a:rPr sz="3200" b="1">
                <a:solidFill>
                  <a:srgbClr val="1E1E1E"/>
                </a:solidFill>
                <a:latin typeface="Calibri"/>
              </a:rPr>
              <a:t>and why?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t>We choose </a:t>
            </a:r>
            <a:r>
              <a:rPr err="1"/>
              <a:t>LogisticRegression</a:t>
            </a:r>
            <a:r>
              <a:rPr lang="en-US"/>
              <a:t> </a:t>
            </a:r>
            <a:r>
              <a:t> because:</a:t>
            </a:r>
          </a:p>
          <a:p>
            <a:r>
              <a:t> Tie‑breaker: better probability errors (MAE 3.11% vs 3.71%, RMSE 4.24% vs 5.73%).</a:t>
            </a:r>
          </a:p>
          <a:p>
            <a:r>
              <a:t> It’s simpler and easier to explain, and often more stable.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1E1E1E"/>
                </a:solidFill>
                <a:latin typeface="Calibri"/>
              </a:rPr>
              <a:t>Model is too good to be true?</a:t>
            </a:r>
            <a:endParaRPr lang="en-US" sz="3200" b="1">
              <a:solidFill>
                <a:srgbClr val="1E1E1E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105" y="1692577"/>
            <a:ext cx="11543695" cy="47746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In real business churn data, people’s decisions are unpredictable ,so you’ll never see ROC AUC = 1.0 or R² ≈ 1 unless the model has cheated.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Data leakage ,  when the model accidentally gets access to information that it wouldn’t have in the real world at prediction time (e.g., future data, or a variable that directly reveals churn).</a:t>
            </a:r>
            <a:endParaRPr lang="en-US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Why it’s bad: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model will look amazing in testing but fail badly in real use, because the  info won’t exist in real life.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You end up with a model that’s overfitted memorizing your dataset instead of learning patterns.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70B8-E9BE-1E7C-1CDD-FA1C191C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Team members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188B-E489-91BD-0E11-5E04F23F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Mamata Dhakal(Team Lead / Data Scientist)</a:t>
            </a:r>
            <a:r>
              <a:rPr lang="en-US">
                <a:ea typeface="+mn-lt"/>
                <a:cs typeface="+mn-lt"/>
              </a:rPr>
              <a:t> – Builds churn &amp; CLV prediction models.</a:t>
            </a:r>
          </a:p>
          <a:p>
            <a:r>
              <a:rPr lang="en-US" b="1">
                <a:ea typeface="+mn-lt"/>
                <a:cs typeface="+mn-lt"/>
              </a:rPr>
              <a:t>Big Data Engineer ( Sabina Mishra)</a:t>
            </a:r>
            <a:r>
              <a:rPr lang="en-US">
                <a:ea typeface="+mn-lt"/>
                <a:cs typeface="+mn-lt"/>
              </a:rPr>
              <a:t> – Prepares and manages customer data pipelines.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Business Analyst (Manish Karki) </a:t>
            </a:r>
            <a:r>
              <a:rPr lang="en-US">
                <a:ea typeface="+mn-lt"/>
                <a:cs typeface="+mn-lt"/>
              </a:rPr>
              <a:t> – Turns results into business strategies.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Project Manager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>
                <a:ea typeface="+mn-lt"/>
                <a:cs typeface="+mn-lt"/>
              </a:rPr>
              <a:t>( Mohit Dhakal)</a:t>
            </a:r>
            <a:r>
              <a:rPr lang="en-US">
                <a:ea typeface="+mn-lt"/>
                <a:cs typeface="+mn-lt"/>
              </a:rPr>
              <a:t>– Oversees timelines, budget, and coordination.</a:t>
            </a:r>
            <a:endParaRPr lang="en-US"/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136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365125"/>
            <a:ext cx="11226800" cy="1350963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rgbClr val="1E1E1E"/>
                </a:solidFill>
                <a:latin typeface="Calibri"/>
              </a:rPr>
              <a:t>FINDINGS </a:t>
            </a:r>
            <a:endParaRPr lang="en-US" sz="3200" b="1">
              <a:solidFill>
                <a:srgbClr val="1E1E1E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558925"/>
            <a:ext cx="11023600" cy="46180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Churned customers</a:t>
            </a:r>
            <a:r>
              <a:rPr lang="en-US">
                <a:ea typeface="+mn-lt"/>
                <a:cs typeface="+mn-lt"/>
              </a:rPr>
              <a:t> tend to have: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Lower </a:t>
            </a:r>
            <a:r>
              <a:rPr lang="en-US" b="1" err="1">
                <a:ea typeface="+mn-lt"/>
                <a:cs typeface="+mn-lt"/>
              </a:rPr>
              <a:t>TotalCharges</a:t>
            </a:r>
            <a:endParaRPr lang="en-US" err="1"/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Higher </a:t>
            </a:r>
            <a:r>
              <a:rPr lang="en-US" b="1" err="1">
                <a:ea typeface="+mn-lt"/>
                <a:cs typeface="+mn-lt"/>
              </a:rPr>
              <a:t>MonthlyCharges</a:t>
            </a:r>
            <a:endParaRPr lang="en-US" err="1"/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Shorter </a:t>
            </a:r>
            <a:r>
              <a:rPr lang="en-US" b="1">
                <a:ea typeface="+mn-lt"/>
                <a:cs typeface="+mn-lt"/>
              </a:rPr>
              <a:t>Tenure</a:t>
            </a:r>
            <a:endParaRPr lang="en-US"/>
          </a:p>
          <a:p>
            <a:pPr>
              <a:buNone/>
            </a:pPr>
            <a:r>
              <a:rPr lang="en-US" b="1"/>
              <a:t>Contract Type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Longer contracts = lower churn.</a:t>
            </a:r>
            <a:endParaRPr lang="en-US"/>
          </a:p>
          <a:p>
            <a:pPr>
              <a:buNone/>
            </a:pPr>
            <a:r>
              <a:rPr lang="en-US" b="1"/>
              <a:t>Internet Service Type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among DSL, no internet and fiber optic, Fiber optic customers are most likely to leave.</a:t>
            </a:r>
            <a:endParaRPr lang="en-US"/>
          </a:p>
          <a:p>
            <a:pPr>
              <a:buNone/>
            </a:pPr>
            <a:r>
              <a:rPr lang="en-US" b="1"/>
              <a:t>Payment Method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Automatic payment methods are linked to lower churn.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Font typeface="Calibri" panose="020B0604020202020204" pitchFamily="34" charset="0"/>
              <a:buNone/>
            </a:pPr>
            <a:endParaRPr lang="en-US"/>
          </a:p>
          <a:p>
            <a:pPr marL="0" indent="0">
              <a:buFont typeface="Calibri" panose="020B0604020202020204" pitchFamily="34" charset="0"/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="1"/>
          </a:p>
          <a:p>
            <a:pPr>
              <a:buFont typeface="Calibri" panose="020B0604020202020204" pitchFamily="34" charset="0"/>
              <a:buChar char="-"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94D3-F424-D761-8E8A-1BA0088BF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11" y="98884"/>
            <a:ext cx="10377890" cy="802262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Model deployment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352941-A0FD-EA1B-29FC-03373F9697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609818"/>
              </p:ext>
            </p:extLst>
          </p:nvPr>
        </p:nvGraphicFramePr>
        <p:xfrm>
          <a:off x="1762699" y="1067718"/>
          <a:ext cx="8492168" cy="5420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4775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9D7B70-47F6-BA57-F25A-B32882570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88" y="444173"/>
            <a:ext cx="10595920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5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F819A4-84F5-A257-E781-91A2C1F40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06" y="429963"/>
            <a:ext cx="11471189" cy="576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88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2FF2-4F03-E92C-729F-F677EE81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2800" b="1">
                <a:latin typeface="Aptos"/>
              </a:rPr>
              <a:t>Business Recommendations</a:t>
            </a:r>
            <a:endParaRPr lang="en-US" sz="280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21AD-B49D-C054-CEF3-FE9395BB7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>
                <a:ea typeface="+mn-lt"/>
                <a:cs typeface="+mn-lt"/>
              </a:rPr>
              <a:t>Target Month-to-Month Customers</a:t>
            </a:r>
            <a:endParaRPr lang="en-US"/>
          </a:p>
          <a:p>
            <a:pPr marL="800100" lvl="1" indent="-342900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Offer discounts or incentives to encourage switching to yearly contracts.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Improve Customer Support Services</a:t>
            </a:r>
            <a:endParaRPr lang="en-US"/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Provide free or discounted tech support and online security for at-risk customers.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Review High Monthly Charges</a:t>
            </a:r>
            <a:endParaRPr lang="en-US"/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Introduce loyalty programs or bundled services to reduce costs for high-bill customers.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Retention Campaigns for At-Risk Groups</a:t>
            </a:r>
            <a:endParaRPr lang="en-US"/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Use the churn prediction model to identify high-risk customers and reach out before they leave.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Monitor Customer Satisfaction Regularly</a:t>
            </a:r>
            <a:endParaRPr lang="en-US"/>
          </a:p>
          <a:p>
            <a:pPr lvl="1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Implement surveys and feedback loops to detect dissatisfaction early.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1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77D4-E826-761A-BAEE-8E79B8ED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>
                <a:latin typeface="Aptos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3F25-AA15-2D48-A22C-C358DB59E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146" y="1403436"/>
            <a:ext cx="10690654" cy="47735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/>
          </a:p>
          <a:p>
            <a:r>
              <a:rPr lang="en-US">
                <a:ea typeface="+mn-lt"/>
                <a:cs typeface="+mn-lt"/>
              </a:rPr>
              <a:t>The churn prediction model can accurately identify customers likely to leave, allowing the business to act proactively.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Insights from the analysis show that contract type, service quality, and pricing are major churn drivers.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By using these insights and targeting interventions effectively, the company can reduce churn, increase customer lifetime value, and boost revenue.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Deployment of the model makes churn prediction automated and accessible, enabling real-time decision-making.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70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rectangular sign with blue text&#10;&#10;AI-generated content may be incorrect.">
            <a:extLst>
              <a:ext uri="{FF2B5EF4-FFF2-40B4-BE49-F238E27FC236}">
                <a16:creationId xmlns:a16="http://schemas.microsoft.com/office/drawing/2014/main" id="{7AB4450A-0EC1-E580-F116-46B6C976B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7133" y="560967"/>
            <a:ext cx="10277732" cy="57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9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2494"/>
            <a:ext cx="10515600" cy="5544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>
                <a:ea typeface="+mn-lt"/>
                <a:cs typeface="+mn-lt"/>
              </a:rPr>
              <a:t>Problem statement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Customer churn is costly. We need to predict which active customers are likely to leave in the next billing cycle so the retention team can intervene before they churn.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 algn="ctr">
              <a:buNone/>
            </a:pPr>
            <a:r>
              <a:rPr lang="en-US" b="1"/>
              <a:t>Project objective </a:t>
            </a:r>
          </a:p>
          <a:p>
            <a:r>
              <a:t>Predict customer churn and/or related continuous outcomes for business insight.</a:t>
            </a:r>
            <a:endParaRPr lang="en-US"/>
          </a:p>
          <a:p>
            <a:r>
              <a:t>Build clean data pipelines, train competitive models, and evaluate with appropriate metrics.</a:t>
            </a:r>
          </a:p>
          <a:p>
            <a:r>
              <a:rPr lang="en-US" err="1"/>
              <a:t>Deplyoment</a:t>
            </a:r>
            <a:r>
              <a:rPr lang="en-US"/>
              <a:t> in flask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FB9823-D278-EEFB-D114-A03B386D8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626" y="242909"/>
            <a:ext cx="4807433" cy="6375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5B4946-1B70-2CB0-67E9-E848DFF214A7}"/>
              </a:ext>
            </a:extLst>
          </p:cNvPr>
          <p:cNvSpPr txBox="1"/>
          <p:nvPr/>
        </p:nvSpPr>
        <p:spPr>
          <a:xfrm>
            <a:off x="6135707" y="1862328"/>
            <a:ext cx="52211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Data set link -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https://www.kaggle.com/datasets/blastchar/telco-customer-churn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7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>
                <a:solidFill>
                  <a:srgbClr val="000000"/>
                </a:solidFill>
                <a:latin typeface="Aptos"/>
              </a:rPr>
              <a:t>Feature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915" y="1571625"/>
            <a:ext cx="11289694" cy="4931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/>
              <a:t>What We Did in This Project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Dropped ID-like columns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Created </a:t>
            </a:r>
            <a:r>
              <a:rPr lang="en-US" err="1">
                <a:latin typeface="Consolas"/>
              </a:rPr>
              <a:t>AvgChargesPerMonth</a:t>
            </a:r>
            <a:r>
              <a:rPr lang="en-US">
                <a:ea typeface="+mn-lt"/>
                <a:cs typeface="+mn-lt"/>
              </a:rPr>
              <a:t>.</a:t>
            </a:r>
            <a:endParaRPr lang="en-US" err="1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Created </a:t>
            </a:r>
            <a:r>
              <a:rPr lang="en-US" err="1">
                <a:latin typeface="Consolas"/>
              </a:rPr>
              <a:t>MultipleServicesCount</a:t>
            </a:r>
            <a:endParaRPr lang="en-US" err="1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Converted categories to numeric (One-Hot Encoding)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Handled missing values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rectangular column with white background&#10;&#10;AI-generated content may be incorrect.">
            <a:extLst>
              <a:ext uri="{FF2B5EF4-FFF2-40B4-BE49-F238E27FC236}">
                <a16:creationId xmlns:a16="http://schemas.microsoft.com/office/drawing/2014/main" id="{3FBC2C5A-6AE5-0F8C-DABA-B7A337AE5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560" y="181770"/>
            <a:ext cx="9917380" cy="66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6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91D85E9D-E761-6378-B58A-A0112D872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3001" y="528132"/>
            <a:ext cx="8893968" cy="584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0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distribution of monthly charges&#10;&#10;AI-generated content may be incorrect.">
            <a:extLst>
              <a:ext uri="{FF2B5EF4-FFF2-40B4-BE49-F238E27FC236}">
                <a16:creationId xmlns:a16="http://schemas.microsoft.com/office/drawing/2014/main" id="{9DE4299C-78FC-7695-8C0E-26BE0750B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3438" y="365953"/>
            <a:ext cx="10227468" cy="629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93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a distribution of charge&#10;&#10;AI-generated content may be incorrect.">
            <a:extLst>
              <a:ext uri="{FF2B5EF4-FFF2-40B4-BE49-F238E27FC236}">
                <a16:creationId xmlns:a16="http://schemas.microsoft.com/office/drawing/2014/main" id="{45FDC878-4E8E-0693-E2F3-97DC7DDBE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981" y="584651"/>
            <a:ext cx="8449632" cy="59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6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Team members</vt:lpstr>
      <vt:lpstr>PowerPoint Presentation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judge the model? </vt:lpstr>
      <vt:lpstr>PowerPoint Presentation</vt:lpstr>
      <vt:lpstr>Model Results (test set)</vt:lpstr>
      <vt:lpstr>Which model is best  and why?</vt:lpstr>
      <vt:lpstr>Model is too good to be true?</vt:lpstr>
      <vt:lpstr>FINDINGS </vt:lpstr>
      <vt:lpstr>Model deployment</vt:lpstr>
      <vt:lpstr>PowerPoint Presentation</vt:lpstr>
      <vt:lpstr>PowerPoint Presentation</vt:lpstr>
      <vt:lpstr>Business Recommendations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2025-08-14T20:14:27Z</dcterms:created>
  <dcterms:modified xsi:type="dcterms:W3CDTF">2025-08-16T02:39:05Z</dcterms:modified>
</cp:coreProperties>
</file>