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0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0F2-9DB5-4FD9-B1FA-D0786333C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Day7 - TABLEAU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E2301-479F-481D-A054-0FB28D24E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STORIES</a:t>
            </a:r>
          </a:p>
          <a:p>
            <a:r>
              <a:rPr lang="en-US" dirty="0"/>
              <a:t>                                                -Mamatha Ramanujam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01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2053-5497-449B-A405-F4B887AB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8667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8. Add a caption "Underperforming items in the South“ in the above story point.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B7123-3F66-4BBA-BC54-1796A371B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40" t="1661" b="-1"/>
          <a:stretch/>
        </p:blipFill>
        <p:spPr>
          <a:xfrm>
            <a:off x="1083212" y="2433710"/>
            <a:ext cx="3291841" cy="234930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3DEDBA-F4F1-422E-9C4A-A6A4DEEA4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9213" y="866775"/>
            <a:ext cx="7612787" cy="56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8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C796-0DCB-4253-8A94-68E9BF7E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45" y="0"/>
            <a:ext cx="10571871" cy="1153551"/>
          </a:xfrm>
        </p:spPr>
        <p:txBody>
          <a:bodyPr>
            <a:normAutofit fontScale="90000"/>
          </a:bodyPr>
          <a:lstStyle/>
          <a:p>
            <a:r>
              <a:rPr lang="en-US" dirty="0"/>
              <a:t>9. Duplicate the above story point and show your result only for north </a:t>
            </a:r>
            <a:r>
              <a:rPr lang="en-US" dirty="0" err="1"/>
              <a:t>calorina</a:t>
            </a:r>
            <a:r>
              <a:rPr lang="en-US" dirty="0"/>
              <a:t> and all the year.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FA87CF-413C-483E-B13E-F0AED26FA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264" y="1941342"/>
            <a:ext cx="7475852" cy="459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855A9-74F2-4F9C-93FB-C8E960B2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87" y="3212270"/>
            <a:ext cx="3196741" cy="28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C492-0CBA-4B21-8802-C087BAD4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Add a caption ‘Profit in North Carolina, 2018-2021’ to the above story point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76F446-763D-4DCF-A7DD-A4C8BC8E2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175" y="1947121"/>
            <a:ext cx="8720050" cy="54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13F3-5913-488D-95AE-0A97C649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74923" cy="1100797"/>
          </a:xfrm>
        </p:spPr>
        <p:txBody>
          <a:bodyPr>
            <a:noAutofit/>
          </a:bodyPr>
          <a:lstStyle/>
          <a:p>
            <a:r>
              <a:rPr lang="en-US" sz="2800" dirty="0"/>
              <a:t>11.  Duplicate the above story point and Show the profit in the North </a:t>
            </a:r>
            <a:r>
              <a:rPr lang="en-US" sz="2800" dirty="0" err="1"/>
              <a:t>calrolina</a:t>
            </a:r>
            <a:r>
              <a:rPr lang="en-US" sz="2800" dirty="0"/>
              <a:t> for 2018 and add a caption ‘Profit in North Carolina, 2018’.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734D70-56FF-465C-8CE8-37867DBD8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98" t="2357" r="6171" b="9656"/>
          <a:stretch/>
        </p:blipFill>
        <p:spPr>
          <a:xfrm>
            <a:off x="7634068" y="3021036"/>
            <a:ext cx="4557932" cy="3151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7CBD8-6E9A-43E4-B8CD-41FB2198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07" y="2135151"/>
            <a:ext cx="6557303" cy="44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0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DFCA90F-4B7D-4060-8CF3-41F7A059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42" y="2852224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/>
              <a:t>12. Similarly show the profit for North </a:t>
            </a:r>
            <a:r>
              <a:rPr lang="en-US" sz="4000" dirty="0" err="1"/>
              <a:t>Calorina</a:t>
            </a:r>
            <a:r>
              <a:rPr lang="en-US" sz="4000" dirty="0"/>
              <a:t> for every year and add the caption.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027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BCAA4F7-113C-44AA-958D-3659AF23B4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179" t="18175" r="-1782" b="-1783"/>
          <a:stretch/>
        </p:blipFill>
        <p:spPr>
          <a:xfrm>
            <a:off x="6592920" y="1420838"/>
            <a:ext cx="5621354" cy="4839285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B328D3AB-F5A7-4EF4-A7D5-F71FA48AA7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4104" y="1420838"/>
            <a:ext cx="5620521" cy="5148773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749316D5-31C1-4C17-8D49-11DC2802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20" y="190766"/>
            <a:ext cx="9601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Profit in North Carolina, 2019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53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32A-BB9D-4265-B38C-9F013BF3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900332"/>
          </a:xfrm>
        </p:spPr>
        <p:txBody>
          <a:bodyPr>
            <a:normAutofit fontScale="90000"/>
          </a:bodyPr>
          <a:lstStyle/>
          <a:p>
            <a:r>
              <a:rPr lang="en-US" dirty="0"/>
              <a:t>Profit in North Carolina, 2020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81212-D8F5-4249-A36D-65DEB7AC2D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487" y="900332"/>
            <a:ext cx="10015025" cy="5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0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EFED-AA40-4DA8-8BE7-972014DB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186" y="1437535"/>
            <a:ext cx="10493326" cy="283870"/>
          </a:xfrm>
        </p:spPr>
        <p:txBody>
          <a:bodyPr>
            <a:noAutofit/>
          </a:bodyPr>
          <a:lstStyle/>
          <a:p>
            <a:r>
              <a:rPr lang="en-US" sz="1800" b="1" dirty="0"/>
              <a:t>Profit in North Carolina, 2021</a:t>
            </a:r>
            <a:endParaRPr lang="en-IN" sz="1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655B6-C170-48F8-B892-0AC0CC0204F6}"/>
              </a:ext>
            </a:extLst>
          </p:cNvPr>
          <p:cNvSpPr/>
          <p:nvPr/>
        </p:nvSpPr>
        <p:spPr>
          <a:xfrm>
            <a:off x="1352008" y="103137"/>
            <a:ext cx="10839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13.  Select Drag to add text , drag it onto your view and enter the  Description for your dashboard  and enter a description for your dashboard ‘Introducing machines to the North Carolina market in 2021 resulted in losing a significant amount of money.’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CC157-2850-4754-83B6-1008E92B5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9" r="13713"/>
          <a:stretch/>
        </p:blipFill>
        <p:spPr>
          <a:xfrm>
            <a:off x="1675565" y="1854418"/>
            <a:ext cx="9888077" cy="49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5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00-9655-43BF-A64D-4BC26F01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00818"/>
            <a:ext cx="10796954" cy="88978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14. From the Story pane, click Blank and drag Negative Profit Bar Chart to the view and filter for 2021 year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F6B15-FC31-4D05-B788-9EFD9E5C7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22" b="34206"/>
          <a:stretch/>
        </p:blipFill>
        <p:spPr>
          <a:xfrm>
            <a:off x="863244" y="1793630"/>
            <a:ext cx="11122430" cy="41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9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CA99-D2A0-48EF-BDB0-19085E0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20837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15. right-click the Burlington mark (the bar) and select Annotate &gt; Mark. In the Edit Annotation dialog box that appears, delete the filler text and type: "Machines in Burlington lost nearly $4,000 in 2021."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8EEEB8-3B01-49AE-B92C-1D0894592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06" t="1878"/>
          <a:stretch/>
        </p:blipFill>
        <p:spPr>
          <a:xfrm>
            <a:off x="5467644" y="1702190"/>
            <a:ext cx="6724356" cy="4777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FEA8D-B1AE-4DE2-900E-3346B9C2A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5" t="41842" r="34346" b="22243"/>
          <a:stretch/>
        </p:blipFill>
        <p:spPr>
          <a:xfrm>
            <a:off x="1041009" y="2584955"/>
            <a:ext cx="4121835" cy="33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7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852C-D5CE-4565-A802-ECF67D2F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0"/>
            <a:ext cx="9601200" cy="799514"/>
          </a:xfrm>
        </p:spPr>
        <p:txBody>
          <a:bodyPr>
            <a:normAutofit/>
          </a:bodyPr>
          <a:lstStyle/>
          <a:p>
            <a:r>
              <a:rPr lang="en-US" dirty="0"/>
              <a:t>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1848-40DB-4466-96E4-04C0D8F4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799514"/>
            <a:ext cx="9777046" cy="5854504"/>
          </a:xfrm>
        </p:spPr>
        <p:txBody>
          <a:bodyPr>
            <a:noAutofit/>
          </a:bodyPr>
          <a:lstStyle/>
          <a:p>
            <a:r>
              <a:rPr lang="en-US" sz="1200" dirty="0"/>
              <a:t>1. Create a story to present all your insights to your team.</a:t>
            </a:r>
          </a:p>
          <a:p>
            <a:r>
              <a:rPr lang="en-US" sz="1200" dirty="0"/>
              <a:t>2. Show the sales in the south worksheet in your story.</a:t>
            </a:r>
          </a:p>
          <a:p>
            <a:r>
              <a:rPr lang="en-US" sz="1200" dirty="0"/>
              <a:t>3. Add a caption ‘Sales and profit by year’ to the above story.</a:t>
            </a:r>
          </a:p>
          <a:p>
            <a:r>
              <a:rPr lang="en-US" sz="1200" dirty="0"/>
              <a:t>4. Duplicate the first caption and show sales and show the story of </a:t>
            </a:r>
          </a:p>
          <a:p>
            <a:r>
              <a:rPr lang="en-US" sz="1200" dirty="0"/>
              <a:t>Sales for machine type subcategory.</a:t>
            </a:r>
          </a:p>
          <a:p>
            <a:r>
              <a:rPr lang="en-US" sz="1200" dirty="0"/>
              <a:t>5. Add a caption ‘"Machine sales and profit by year" for Machine type subcategory .</a:t>
            </a:r>
          </a:p>
          <a:p>
            <a:r>
              <a:rPr lang="en-US" sz="1200" dirty="0"/>
              <a:t>6. Check your Story mini toolbar around the story point caption.</a:t>
            </a:r>
          </a:p>
          <a:p>
            <a:r>
              <a:rPr lang="en-US" sz="1200" dirty="0"/>
              <a:t>7. select Blank in the Story pane then, drag your dashboard Regional Sales and Profit onto the canvas and find some meaningful insights.</a:t>
            </a:r>
          </a:p>
          <a:p>
            <a:r>
              <a:rPr lang="en-US" sz="1200" dirty="0"/>
              <a:t>8. Add a caption "Underperforming items in the South“ in the above story point.</a:t>
            </a:r>
          </a:p>
          <a:p>
            <a:r>
              <a:rPr lang="en-US" sz="1200" dirty="0"/>
              <a:t>9. Duplicate the above story point and show your result only for north </a:t>
            </a:r>
            <a:r>
              <a:rPr lang="en-US" sz="1200" dirty="0" err="1"/>
              <a:t>calorina</a:t>
            </a:r>
            <a:r>
              <a:rPr lang="en-US" sz="1200" dirty="0"/>
              <a:t> and all the year.</a:t>
            </a:r>
          </a:p>
          <a:p>
            <a:r>
              <a:rPr lang="en-US" sz="1200" dirty="0"/>
              <a:t>10. Add a caption ‘Profit in North Carolina, 2018-2021’ to the above story point.</a:t>
            </a:r>
          </a:p>
          <a:p>
            <a:r>
              <a:rPr lang="en-US" sz="1200" dirty="0"/>
              <a:t>11.  Duplicate the above story point and Show the profit in the North </a:t>
            </a:r>
            <a:r>
              <a:rPr lang="en-US" sz="1200" dirty="0" err="1"/>
              <a:t>calorina</a:t>
            </a:r>
            <a:r>
              <a:rPr lang="en-US" sz="1200" dirty="0"/>
              <a:t> for 2018 and add a caption ‘Profit in North Carolina, 2018’.</a:t>
            </a:r>
          </a:p>
          <a:p>
            <a:r>
              <a:rPr lang="en-US" sz="1200" dirty="0"/>
              <a:t>12. Similarly show the profit for North </a:t>
            </a:r>
            <a:r>
              <a:rPr lang="en-US" sz="1200" dirty="0" err="1"/>
              <a:t>Calorina</a:t>
            </a:r>
            <a:r>
              <a:rPr lang="en-US" sz="1200" dirty="0"/>
              <a:t> for every year and add the caption.</a:t>
            </a:r>
          </a:p>
          <a:p>
            <a:r>
              <a:rPr lang="en-US" sz="1200" dirty="0"/>
              <a:t>14. From the Story pane, click Blank and drag Negative Profit Bar Chart to the view and filter for 2021 year.</a:t>
            </a:r>
          </a:p>
          <a:p>
            <a:r>
              <a:rPr lang="en-US" sz="1200" dirty="0"/>
              <a:t>15. right-click the Burlington mark (the bar) and select Annotate &gt; Mark. In the Edit Annotation dialog box that appears, delete the filler text and type: "Machines in Burlington lost nearly $4,000 in 2021."</a:t>
            </a:r>
          </a:p>
          <a:p>
            <a:r>
              <a:rPr lang="en-US" sz="1200" dirty="0"/>
              <a:t>16. Add a caption  "Where are we losing machine profits in North Carolina?“ to above story point.</a:t>
            </a:r>
          </a:p>
          <a:p>
            <a:r>
              <a:rPr lang="en-US" sz="1200" dirty="0"/>
              <a:t>17. Rename your story as "Improve Profits in the South“ and check in the presentation mode.</a:t>
            </a:r>
          </a:p>
        </p:txBody>
      </p:sp>
    </p:spTree>
    <p:extLst>
      <p:ext uri="{BB962C8B-B14F-4D97-AF65-F5344CB8AC3E}">
        <p14:creationId xmlns:p14="http://schemas.microsoft.com/office/powerpoint/2010/main" val="106985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8DEF-E3F0-46AF-A90E-F53BC0F9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820399" cy="1167618"/>
          </a:xfrm>
        </p:spPr>
        <p:txBody>
          <a:bodyPr>
            <a:normAutofit/>
          </a:bodyPr>
          <a:lstStyle/>
          <a:p>
            <a:r>
              <a:rPr lang="en-US" sz="3200" dirty="0"/>
              <a:t>16. Add a caption  "Where are we losing machine profits in North Carolina?“ to above story point.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2E6650-D52C-4846-B15E-C9A1E9CF8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859" y="1399149"/>
            <a:ext cx="9965653" cy="46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4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7BF7-B4E5-46CD-B946-F9252D74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376310"/>
            <a:ext cx="10698480" cy="1185204"/>
          </a:xfrm>
        </p:spPr>
        <p:txBody>
          <a:bodyPr>
            <a:normAutofit fontScale="90000"/>
          </a:bodyPr>
          <a:lstStyle/>
          <a:p>
            <a:r>
              <a:rPr lang="en-US" dirty="0"/>
              <a:t>17. Rename your story as "Improve Profits in the South“ and check in the presentation mode.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7FB75-B26F-4DD2-B553-420CF8197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477" t="33977" r="2242" b="5433"/>
          <a:stretch/>
        </p:blipFill>
        <p:spPr>
          <a:xfrm>
            <a:off x="1434904" y="2162906"/>
            <a:ext cx="3150046" cy="4083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10DB2-D020-4B86-8699-9C40CC0B7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0" t="-1461" r="15077" b="2952"/>
          <a:stretch/>
        </p:blipFill>
        <p:spPr>
          <a:xfrm>
            <a:off x="4958598" y="1814733"/>
            <a:ext cx="6661317" cy="50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9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931A-1E11-43B4-B961-8FCCC03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8175"/>
            <a:ext cx="9601200" cy="1044526"/>
          </a:xfrm>
        </p:spPr>
        <p:txBody>
          <a:bodyPr>
            <a:normAutofit fontScale="90000"/>
          </a:bodyPr>
          <a:lstStyle/>
          <a:p>
            <a:r>
              <a:rPr lang="en-US" dirty="0"/>
              <a:t>1. Create a story to present all your insights to your team.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4F92DF-8FAB-446F-B077-AACF5388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091" b="64059"/>
          <a:stretch/>
        </p:blipFill>
        <p:spPr>
          <a:xfrm>
            <a:off x="915571" y="1720499"/>
            <a:ext cx="3124195" cy="4638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5AABE-6BAC-4CE3-9350-180573E7C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5" b="7672"/>
          <a:stretch/>
        </p:blipFill>
        <p:spPr>
          <a:xfrm>
            <a:off x="4234376" y="1484866"/>
            <a:ext cx="7638756" cy="52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FD9-1AF0-4C81-BA2B-4244F4A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Show the sales in the south worksheet in your story.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C1AF3C-568C-4495-9BA0-A04DF667B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981" y="2286000"/>
            <a:ext cx="692243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6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DEE4-5A0D-4C14-973E-9B1005CF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 a caption ‘Sales and profit by year’ to the above story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CC123-155A-4D0D-B042-7D26329BC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239" y="2698139"/>
            <a:ext cx="3743325" cy="120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A77417-68B1-409C-B880-441C50B2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66" y="2371754"/>
            <a:ext cx="7627034" cy="42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2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DBCC-A9EF-4F12-B992-9B648463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52489"/>
          </a:xfrm>
        </p:spPr>
        <p:txBody>
          <a:bodyPr>
            <a:normAutofit fontScale="90000"/>
          </a:bodyPr>
          <a:lstStyle/>
          <a:p>
            <a:r>
              <a:rPr lang="en-US" dirty="0"/>
              <a:t>4. Duplicate the first caption and show sales and show the story of </a:t>
            </a:r>
            <a:br>
              <a:rPr lang="en-US" dirty="0"/>
            </a:br>
            <a:r>
              <a:rPr lang="en-US" dirty="0"/>
              <a:t>Sales for machine type subcategory.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BD836-A940-41C2-924D-F8E43306C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19" y="2353167"/>
            <a:ext cx="3496531" cy="450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E78D6-C581-49F4-8907-1C6349D16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3" b="35563"/>
          <a:stretch/>
        </p:blipFill>
        <p:spPr>
          <a:xfrm>
            <a:off x="829995" y="2706214"/>
            <a:ext cx="7019777" cy="4026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CFA99-6F7F-4649-9D10-7B138CB26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612" y="1090539"/>
            <a:ext cx="19335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DFFC-9815-4F4D-A107-0AF5F44E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Add a caption ‘"Machine sales and profit by year" for Machine type subcategory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597DC-67A9-4194-AAC0-E4CA8B043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62" y="2981544"/>
            <a:ext cx="6527556" cy="26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169F-94D1-4917-9ACF-A20E82C7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Check your Story mini toolbar around the story point caption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8F5998-29D1-4918-8BC3-41DBCA1CB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586"/>
          <a:stretch/>
        </p:blipFill>
        <p:spPr>
          <a:xfrm>
            <a:off x="1371600" y="2526910"/>
            <a:ext cx="10116822" cy="34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9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1976-F140-47DF-AC46-FD5F5F56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916723"/>
          </a:xfrm>
        </p:spPr>
        <p:txBody>
          <a:bodyPr>
            <a:normAutofit/>
          </a:bodyPr>
          <a:lstStyle/>
          <a:p>
            <a:r>
              <a:rPr lang="en-US" sz="3200" dirty="0"/>
              <a:t>7. select Blank in the Story pane then, drag your dashboard Regional Sales and Profit onto the canvas and find some meaningful insights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2E7DA-E515-4888-BA75-9AB08B58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496144"/>
            <a:ext cx="6692338" cy="382142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6F206B-8BA1-414B-A6ED-738749598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4129" y="2692355"/>
            <a:ext cx="23907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23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{CA5AAC54-507E-49E1-B8B6-595A396024B3}tf10001105</Template>
  <TotalTime>481</TotalTime>
  <Words>743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Day7 - TABLEAU</vt:lpstr>
      <vt:lpstr>Scenarios</vt:lpstr>
      <vt:lpstr>1. Create a story to present all your insights to your team. </vt:lpstr>
      <vt:lpstr>2. Show the sales in the south worksheet in your story. </vt:lpstr>
      <vt:lpstr>3. Add a caption ‘Sales and profit by year’ to the above story</vt:lpstr>
      <vt:lpstr>4. Duplicate the first caption and show sales and show the story of  Sales for machine type subcategory. </vt:lpstr>
      <vt:lpstr>5. Add a caption ‘"Machine sales and profit by year" for Machine type subcategory</vt:lpstr>
      <vt:lpstr>6. Check your Story mini toolbar around the story point caption</vt:lpstr>
      <vt:lpstr>7. select Blank in the Story pane then, drag your dashboard Regional Sales and Profit onto the canvas and find some meaningful insights</vt:lpstr>
      <vt:lpstr>8. Add a caption "Underperforming items in the South“ in the above story point. </vt:lpstr>
      <vt:lpstr>9. Duplicate the above story point and show your result only for north calorina and all the year. </vt:lpstr>
      <vt:lpstr>10. Add a caption ‘Profit in North Carolina, 2018-2021’ to the above story point</vt:lpstr>
      <vt:lpstr>11.  Duplicate the above story point and Show the profit in the North calrolina for 2018 and add a caption ‘Profit in North Carolina, 2018’. </vt:lpstr>
      <vt:lpstr>12. Similarly show the profit for North Calorina for every year and add the caption.</vt:lpstr>
      <vt:lpstr>Profit in North Carolina, 2019 </vt:lpstr>
      <vt:lpstr>Profit in North Carolina, 2020 </vt:lpstr>
      <vt:lpstr>Profit in North Carolina, 2021</vt:lpstr>
      <vt:lpstr>14. From the Story pane, click Blank and drag Negative Profit Bar Chart to the view and filter for 2021 year </vt:lpstr>
      <vt:lpstr>15. right-click the Burlington mark (the bar) and select Annotate &gt; Mark. In the Edit Annotation dialog box that appears, delete the filler text and type: "Machines in Burlington lost nearly $4,000 in 2021." </vt:lpstr>
      <vt:lpstr>16. Add a caption  "Where are we losing machine profits in North Carolina?“ to above story point.</vt:lpstr>
      <vt:lpstr>17. Rename your story as "Improve Profits in the South“ and check in the presentation mode.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Day7 - TABLEAU</dc:title>
  <dc:creator>ramanujam thangavel</dc:creator>
  <cp:lastModifiedBy>ramanujam thangavel</cp:lastModifiedBy>
  <cp:revision>18</cp:revision>
  <dcterms:created xsi:type="dcterms:W3CDTF">2021-06-14T12:36:22Z</dcterms:created>
  <dcterms:modified xsi:type="dcterms:W3CDTF">2021-06-14T20:38:13Z</dcterms:modified>
</cp:coreProperties>
</file>