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8F8B-A7F8-49A7-9829-1A5D55399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5-TABLEAU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EA200-4424-489B-97B5-8EDEEE633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PROFIT Analyzing</a:t>
            </a:r>
          </a:p>
          <a:p>
            <a:r>
              <a:rPr lang="en-US" dirty="0"/>
              <a:t>                                        -Mamatha 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31E6-8F62-477C-8EB6-B046630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0"/>
            <a:ext cx="9601200" cy="808383"/>
          </a:xfrm>
        </p:spPr>
        <p:txBody>
          <a:bodyPr>
            <a:normAutofit fontScale="90000"/>
          </a:bodyPr>
          <a:lstStyle/>
          <a:p>
            <a:r>
              <a:rPr lang="en-US" dirty="0"/>
              <a:t>Show the profit in different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8DE386-8A9D-4AB5-85EC-16D399A363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1198" r="72367" b="16996"/>
          <a:stretch/>
        </p:blipFill>
        <p:spPr>
          <a:xfrm>
            <a:off x="1709140" y="1895061"/>
            <a:ext cx="3141154" cy="462393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856F5-05EA-4E38-9995-AB9287BBD7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834" y="2106132"/>
            <a:ext cx="6672861" cy="4478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7EED4-76E4-4B59-9F65-770A7A2126EC}"/>
              </a:ext>
            </a:extLst>
          </p:cNvPr>
          <p:cNvSpPr txBox="1"/>
          <p:nvPr/>
        </p:nvSpPr>
        <p:spPr>
          <a:xfrm>
            <a:off x="5187835" y="1007165"/>
            <a:ext cx="667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 </a:t>
            </a:r>
            <a:r>
              <a:rPr lang="en-US" b="1" dirty="0"/>
              <a:t>Drag and drop the SUM profi</a:t>
            </a:r>
            <a:r>
              <a:rPr lang="en-US" dirty="0"/>
              <a:t>t in color , changes the color on preferences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21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2B68-E884-467D-B4D6-0E112EF4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69" y="102704"/>
            <a:ext cx="9601200" cy="652670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the profit  in 2020 &amp; 2021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599D1-0087-40A3-9B0D-D5C584C87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7377" b="39866"/>
          <a:stretch/>
        </p:blipFill>
        <p:spPr>
          <a:xfrm>
            <a:off x="828260" y="2336767"/>
            <a:ext cx="3364029" cy="40836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FA79EC-F8B2-4BA1-9A8E-1F552ABA2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67551" y="2306689"/>
            <a:ext cx="3038410" cy="444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85E45-D6DE-4E3E-828D-55B90C988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23" y="2306689"/>
            <a:ext cx="4024519" cy="4292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8E2A3-2CA5-4DD5-862E-63EDDF1DC43B}"/>
              </a:ext>
            </a:extLst>
          </p:cNvPr>
          <p:cNvSpPr txBox="1"/>
          <p:nvPr/>
        </p:nvSpPr>
        <p:spPr>
          <a:xfrm>
            <a:off x="1219200" y="1139687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Step7: </a:t>
            </a:r>
            <a:r>
              <a:rPr lang="en-US" b="1" dirty="0"/>
              <a:t>Using Filter option </a:t>
            </a:r>
            <a:r>
              <a:rPr lang="en-US" dirty="0"/>
              <a:t>drag the </a:t>
            </a:r>
            <a:r>
              <a:rPr lang="en-US" b="1" dirty="0"/>
              <a:t>Order Date </a:t>
            </a:r>
            <a:r>
              <a:rPr lang="en-US" dirty="0"/>
              <a:t>to ‘Filters shelf’ and click </a:t>
            </a:r>
            <a:r>
              <a:rPr lang="en-US" b="1" dirty="0"/>
              <a:t>Year</a:t>
            </a:r>
            <a:r>
              <a:rPr lang="en-US" dirty="0"/>
              <a:t> on Filter field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NextSelect</a:t>
            </a:r>
            <a:r>
              <a:rPr lang="en-US" dirty="0">
                <a:sym typeface="Wingdings" panose="05000000000000000000" pitchFamily="2" charset="2"/>
              </a:rPr>
              <a:t> check box </a:t>
            </a:r>
            <a:r>
              <a:rPr lang="en-US" b="1" dirty="0">
                <a:sym typeface="Wingdings" panose="05000000000000000000" pitchFamily="2" charset="2"/>
              </a:rPr>
              <a:t>2020 , 2021 </a:t>
            </a:r>
            <a:r>
              <a:rPr lang="en-US" dirty="0">
                <a:sym typeface="Wingdings" panose="05000000000000000000" pitchFamily="2" charset="2"/>
              </a:rPr>
              <a:t> click 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1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F7A952-960D-49E1-8239-F533975B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4009"/>
            <a:ext cx="10820400" cy="811696"/>
          </a:xfrm>
        </p:spPr>
        <p:txBody>
          <a:bodyPr>
            <a:normAutofit/>
          </a:bodyPr>
          <a:lstStyle/>
          <a:p>
            <a:r>
              <a:rPr lang="en-US" sz="3200" dirty="0"/>
              <a:t>Below visualization shows the profit for the year </a:t>
            </a:r>
            <a:r>
              <a:rPr lang="en-US" sz="3200" b="1" dirty="0"/>
              <a:t>2020 &amp; 2021 </a:t>
            </a:r>
            <a:endParaRPr lang="en-IN" sz="32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882AEB-BBD8-484C-B4F8-5C43D60BA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70" y="1495444"/>
            <a:ext cx="10820400" cy="49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DFEF-4C13-4938-BF90-655306E0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" y="142461"/>
            <a:ext cx="5212080" cy="2547730"/>
          </a:xfrm>
        </p:spPr>
        <p:txBody>
          <a:bodyPr>
            <a:noAutofit/>
          </a:bodyPr>
          <a:lstStyle/>
          <a:p>
            <a:r>
              <a:rPr lang="en-US" sz="4000" dirty="0"/>
              <a:t>Find some meaningful information and suggest how can we increase the profit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4E7D10-6D6D-4BD5-860D-08B82543A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760" y="142461"/>
            <a:ext cx="5883964" cy="1673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31B34-A027-4C18-8D6C-FE7D9380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0" y="4347551"/>
            <a:ext cx="6104284" cy="227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56488A-9FA7-4E26-B932-B8FC4CD0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29" y="1929299"/>
            <a:ext cx="5883964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F40AF-E098-4A65-9581-746DF1EEF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429" y="3138425"/>
            <a:ext cx="5883964" cy="1095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1E673F-B4B9-48CC-961D-AEC8D3E5AFBA}"/>
              </a:ext>
            </a:extLst>
          </p:cNvPr>
          <p:cNvSpPr txBox="1"/>
          <p:nvPr/>
        </p:nvSpPr>
        <p:spPr>
          <a:xfrm>
            <a:off x="9276" y="2646803"/>
            <a:ext cx="5212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analysis it is evident that maximum  negative profit are found in Burlington city for Binders/Machines/Tables for the past 2 years hence production of these can be dropped on this city</a:t>
            </a:r>
          </a:p>
          <a:p>
            <a:endParaRPr lang="en-US" dirty="0"/>
          </a:p>
          <a:p>
            <a:r>
              <a:rPr lang="en-US" dirty="0"/>
              <a:t>We see tables and binders are again in negative profit for few of the cities like Knoxville , Memphis hence the sale of those can be reduced on the whole </a:t>
            </a:r>
          </a:p>
          <a:p>
            <a:endParaRPr lang="en-US" dirty="0"/>
          </a:p>
          <a:p>
            <a:r>
              <a:rPr lang="en-US" dirty="0"/>
              <a:t>Charlotte and Nashville city has the highest sub category with lesser –</a:t>
            </a:r>
            <a:r>
              <a:rPr lang="en-US" dirty="0" err="1"/>
              <a:t>ve</a:t>
            </a:r>
            <a:r>
              <a:rPr lang="en-US" dirty="0"/>
              <a:t> profit hence can be concentrated to add production more on these city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88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698-034E-43DD-B9B8-57DBFCA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0390-46F0-41D7-B441-F5F90CD1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304"/>
            <a:ext cx="9601200" cy="4012096"/>
          </a:xfrm>
        </p:spPr>
        <p:txBody>
          <a:bodyPr>
            <a:normAutofit/>
          </a:bodyPr>
          <a:lstStyle/>
          <a:p>
            <a:r>
              <a:rPr lang="en-US" dirty="0"/>
              <a:t>Duplicate the profit map and rename as negative profit map. </a:t>
            </a:r>
          </a:p>
          <a:p>
            <a:r>
              <a:rPr lang="en-US" dirty="0"/>
              <a:t>Represent the profit map in horizontal bar format.</a:t>
            </a:r>
          </a:p>
          <a:p>
            <a:r>
              <a:rPr lang="en-US" dirty="0"/>
              <a:t>Show only the  states having negative profit in the bar graph. </a:t>
            </a:r>
          </a:p>
          <a:p>
            <a:r>
              <a:rPr lang="en-US" dirty="0"/>
              <a:t>On the Rows shelf, click the plus icon on the State field to drill-down to the City level of detail.</a:t>
            </a:r>
          </a:p>
          <a:p>
            <a:r>
              <a:rPr lang="en-US" dirty="0"/>
              <a:t>Show  profit subcategory wise for all the states and city having negative profit.</a:t>
            </a:r>
          </a:p>
          <a:p>
            <a:r>
              <a:rPr lang="en-US" dirty="0"/>
              <a:t>Show the profit in different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r>
              <a:rPr lang="en-US" dirty="0"/>
              <a:t>Check the profit  in 2020 &amp; 2021.</a:t>
            </a:r>
          </a:p>
          <a:p>
            <a:r>
              <a:rPr lang="en-US" dirty="0"/>
              <a:t>Find some meaningful information and suggest how can we increase the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10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C19B-4FDE-426B-80BA-D574DAFE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86" y="129209"/>
            <a:ext cx="10855162" cy="86139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Find out the name of some state which has negative profit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EA28D-39F5-4743-AA26-138AC0205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786" y="1351723"/>
            <a:ext cx="6760240" cy="51020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9CEA-6383-4749-9ECE-968E70FC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026" y="2219738"/>
            <a:ext cx="4412974" cy="4022036"/>
          </a:xfrm>
        </p:spPr>
        <p:txBody>
          <a:bodyPr/>
          <a:lstStyle/>
          <a:p>
            <a:r>
              <a:rPr lang="en-US" dirty="0"/>
              <a:t>We know from the analysis in geographical map it is evident that</a:t>
            </a:r>
          </a:p>
          <a:p>
            <a:r>
              <a:rPr lang="en-US" dirty="0"/>
              <a:t>North Carolina($ -7,490.91) , </a:t>
            </a:r>
            <a:r>
              <a:rPr lang="en-US" dirty="0" err="1"/>
              <a:t>Tenessee</a:t>
            </a:r>
            <a:r>
              <a:rPr lang="en-US" dirty="0"/>
              <a:t>($ -5.341.69) , </a:t>
            </a:r>
            <a:br>
              <a:rPr lang="en-US" dirty="0"/>
            </a:br>
            <a:r>
              <a:rPr lang="en-US" dirty="0"/>
              <a:t>Florida($ -3,399.30) </a:t>
            </a:r>
            <a:br>
              <a:rPr lang="en-US" dirty="0"/>
            </a:br>
            <a:r>
              <a:rPr lang="en-US" dirty="0"/>
              <a:t>has the </a:t>
            </a:r>
            <a:r>
              <a:rPr lang="en-US" b="1" dirty="0"/>
              <a:t>negative profit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41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C932-59A4-428C-9CFE-A352437B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0"/>
            <a:ext cx="9601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Duplicate the profit map and rename as negative profit map</a:t>
            </a:r>
            <a:br>
              <a:rPr lang="en-US" dirty="0"/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604398-7EA9-4C3B-8D0B-3C4C2CD5C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990" t="2202" r="8060" b="8944"/>
          <a:stretch/>
        </p:blipFill>
        <p:spPr>
          <a:xfrm>
            <a:off x="1256790" y="1242536"/>
            <a:ext cx="4928662" cy="5602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6CF57C-95E6-488A-A071-8C25A080B0F1}"/>
              </a:ext>
            </a:extLst>
          </p:cNvPr>
          <p:cNvSpPr txBox="1"/>
          <p:nvPr/>
        </p:nvSpPr>
        <p:spPr>
          <a:xfrm>
            <a:off x="7447722" y="1242536"/>
            <a:ext cx="4446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</a:t>
            </a:r>
          </a:p>
          <a:p>
            <a:endParaRPr lang="en-US" dirty="0"/>
          </a:p>
          <a:p>
            <a:r>
              <a:rPr lang="en-US" dirty="0"/>
              <a:t>Right click on the Day4-Negative profit tab and select </a:t>
            </a:r>
            <a:r>
              <a:rPr lang="en-US" b="1" dirty="0"/>
              <a:t>duplicate option </a:t>
            </a:r>
            <a:r>
              <a:rPr lang="en-US" dirty="0"/>
              <a:t>and select </a:t>
            </a:r>
            <a:r>
              <a:rPr lang="en-US" b="1" dirty="0"/>
              <a:t>rename</a:t>
            </a:r>
            <a:r>
              <a:rPr lang="en-US" dirty="0"/>
              <a:t> the new tab as Day5-profit margin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D36416-7FCE-4648-9C78-A7AC6F52A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04" t="34968" b="6567"/>
          <a:stretch/>
        </p:blipFill>
        <p:spPr>
          <a:xfrm>
            <a:off x="8143462" y="2926556"/>
            <a:ext cx="2537790" cy="39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1332-AD90-4E66-B939-F1861354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5" y="98946"/>
            <a:ext cx="10918209" cy="651681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 the profit map in horizontal bar format</a:t>
            </a:r>
            <a:br>
              <a:rPr lang="en-US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FAA720-EE79-4E45-BED9-1FDA52A639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7384" y="2402006"/>
            <a:ext cx="9819565" cy="435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6EC94D-5A8E-4788-BDCA-C40DCBB17EEE}"/>
              </a:ext>
            </a:extLst>
          </p:cNvPr>
          <p:cNvSpPr txBox="1"/>
          <p:nvPr/>
        </p:nvSpPr>
        <p:spPr>
          <a:xfrm>
            <a:off x="1542197" y="968991"/>
            <a:ext cx="1026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Select the </a:t>
            </a:r>
            <a:r>
              <a:rPr lang="en-US" b="1" dirty="0"/>
              <a:t>Horizontal Bar option </a:t>
            </a:r>
            <a:r>
              <a:rPr lang="en-US" dirty="0"/>
              <a:t>in Show Me where the visualization depicts the Negative profit and Positive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12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1C2-278D-4E15-BD83-1E9E999E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968" y="247650"/>
            <a:ext cx="10634870" cy="1157080"/>
          </a:xfrm>
        </p:spPr>
        <p:txBody>
          <a:bodyPr>
            <a:normAutofit fontScale="90000"/>
          </a:bodyPr>
          <a:lstStyle/>
          <a:p>
            <a:r>
              <a:rPr lang="en-US" dirty="0"/>
              <a:t>Show only the  states having negative profit in the bar graph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22DE9-7975-4ADA-BED2-BA20DEB0F1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641" t="7727" b="37367"/>
          <a:stretch/>
        </p:blipFill>
        <p:spPr>
          <a:xfrm>
            <a:off x="980272" y="2193233"/>
            <a:ext cx="5306592" cy="396837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A8701-AC19-441F-BD69-037917E7A9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5182" t="30062" r="12811" b="33904"/>
          <a:stretch/>
        </p:blipFill>
        <p:spPr>
          <a:xfrm>
            <a:off x="6659883" y="2623928"/>
            <a:ext cx="5182955" cy="307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ADED7-D59C-4EB6-9F3E-FA802104CF09}"/>
              </a:ext>
            </a:extLst>
          </p:cNvPr>
          <p:cNvSpPr txBox="1"/>
          <p:nvPr/>
        </p:nvSpPr>
        <p:spPr>
          <a:xfrm>
            <a:off x="6286864" y="1691163"/>
            <a:ext cx="583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Select the negative profit from the graph which will show pop option </a:t>
            </a:r>
            <a:r>
              <a:rPr lang="en-US" b="1" dirty="0"/>
              <a:t>‘</a:t>
            </a:r>
            <a:r>
              <a:rPr lang="en-US" b="1" dirty="0" err="1"/>
              <a:t>Click</a:t>
            </a:r>
            <a:r>
              <a:rPr lang="en-US" b="1" dirty="0" err="1">
                <a:sym typeface="Wingdings" panose="05000000000000000000" pitchFamily="2" charset="2"/>
              </a:rPr>
              <a:t>Keep</a:t>
            </a:r>
            <a:r>
              <a:rPr lang="en-US" b="1" dirty="0">
                <a:sym typeface="Wingdings" panose="05000000000000000000" pitchFamily="2" charset="2"/>
              </a:rPr>
              <a:t> Only’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17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97BED-860F-4EBD-AE20-405140EA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4" y="1424606"/>
            <a:ext cx="9568691" cy="495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3012A-C734-42DE-AB3C-D9A11E8B5B39}"/>
              </a:ext>
            </a:extLst>
          </p:cNvPr>
          <p:cNvSpPr txBox="1"/>
          <p:nvPr/>
        </p:nvSpPr>
        <p:spPr>
          <a:xfrm>
            <a:off x="1060174" y="357809"/>
            <a:ext cx="1062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represents the visualization of the negative profit of the three countries </a:t>
            </a:r>
          </a:p>
          <a:p>
            <a:r>
              <a:rPr lang="en-US" b="1" dirty="0"/>
              <a:t>North Carolina($ -7,490.91) , </a:t>
            </a:r>
            <a:r>
              <a:rPr lang="en-US" b="1" dirty="0" err="1"/>
              <a:t>Tenessee</a:t>
            </a:r>
            <a:r>
              <a:rPr lang="en-US" b="1" dirty="0"/>
              <a:t>($ -5.341.69) , Florida($ -3,399.30)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982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5AC390-D8AC-47ED-981B-74F6C6BB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41799"/>
            <a:ext cx="10872216" cy="1177401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Rows shelf, click the plus icon on the State field to drill-down to the City level of detail.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21FB8-E6C5-4B97-BC71-F618B8D1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003" y="1850247"/>
            <a:ext cx="4443984" cy="823912"/>
          </a:xfrm>
        </p:spPr>
        <p:txBody>
          <a:bodyPr/>
          <a:lstStyle/>
          <a:p>
            <a:r>
              <a:rPr lang="en-US" dirty="0"/>
              <a:t>Step4:Click the </a:t>
            </a:r>
            <a:r>
              <a:rPr lang="en-US" b="1" dirty="0"/>
              <a:t>‘+’ icon </a:t>
            </a:r>
            <a:r>
              <a:rPr lang="en-US" dirty="0"/>
              <a:t>on State in Row shelf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81047-E7D8-4E7C-A8B0-42E8B3092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552" t="8943" r="32962" b="77206"/>
          <a:stretch/>
        </p:blipFill>
        <p:spPr>
          <a:xfrm>
            <a:off x="1014984" y="3305208"/>
            <a:ext cx="5081016" cy="216298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1661-B8B5-4F79-8DF2-50E55853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877" y="1850247"/>
            <a:ext cx="4443984" cy="823912"/>
          </a:xfrm>
        </p:spPr>
        <p:txBody>
          <a:bodyPr/>
          <a:lstStyle/>
          <a:p>
            <a:r>
              <a:rPr lang="en-US" dirty="0"/>
              <a:t>Below represents city wise categorization in 3 state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B5C00E1-F861-4A13-BFA6-7E55327CDF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3530" y="3020046"/>
            <a:ext cx="5658678" cy="3796155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E0C3A3-F21A-404C-8936-E461D390E17B}"/>
              </a:ext>
            </a:extLst>
          </p:cNvPr>
          <p:cNvCxnSpPr/>
          <p:nvPr/>
        </p:nvCxnSpPr>
        <p:spPr>
          <a:xfrm rot="5400000">
            <a:off x="8142072" y="2682175"/>
            <a:ext cx="1155719" cy="11396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881-A6ED-4314-8A30-8480024C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17" y="13554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Show  profit subcategory wise for all the states and city having negative profit.</a:t>
            </a:r>
            <a:br>
              <a:rPr lang="en-US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9B78C-9998-485B-9952-57A4AB9B0BA1}"/>
              </a:ext>
            </a:extLst>
          </p:cNvPr>
          <p:cNvSpPr txBox="1"/>
          <p:nvPr/>
        </p:nvSpPr>
        <p:spPr>
          <a:xfrm>
            <a:off x="1371600" y="2517913"/>
            <a:ext cx="2478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Step5:</a:t>
            </a:r>
          </a:p>
          <a:p>
            <a:endParaRPr lang="en-US" dirty="0"/>
          </a:p>
          <a:p>
            <a:r>
              <a:rPr lang="en-US" b="1" dirty="0"/>
              <a:t>Drag</a:t>
            </a:r>
            <a:r>
              <a:rPr lang="en-US" dirty="0"/>
              <a:t> the sub category unit from the tables and </a:t>
            </a:r>
            <a:r>
              <a:rPr lang="en-US" b="1" dirty="0"/>
              <a:t>drop in rows</a:t>
            </a:r>
            <a:r>
              <a:rPr lang="en-US" dirty="0"/>
              <a:t> shelf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B8DFF-21F9-4D85-8151-E1075527B5A9}"/>
              </a:ext>
            </a:extLst>
          </p:cNvPr>
          <p:cNvSpPr txBox="1"/>
          <p:nvPr/>
        </p:nvSpPr>
        <p:spPr>
          <a:xfrm>
            <a:off x="1563757" y="4545496"/>
            <a:ext cx="2478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Represents each sub category’s negative profit in each city on the state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A082E35-AD11-4E15-956D-88A63ED4E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9" b="31779"/>
          <a:stretch/>
        </p:blipFill>
        <p:spPr>
          <a:xfrm>
            <a:off x="4526498" y="2171700"/>
            <a:ext cx="7247180" cy="4403817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00742D6-03DB-4B60-B27E-7F65E7316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2980" y="1493640"/>
            <a:ext cx="1823257" cy="14444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795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76</TotalTime>
  <Words>540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DAY 5-TABLEAU </vt:lpstr>
      <vt:lpstr>Scenarios</vt:lpstr>
      <vt:lpstr>Find out the name of some state which has negative profit</vt:lpstr>
      <vt:lpstr>Duplicate the profit map and rename as negative profit map </vt:lpstr>
      <vt:lpstr>Represent the profit map in horizontal bar format </vt:lpstr>
      <vt:lpstr>Show only the  states having negative profit in the bar graph </vt:lpstr>
      <vt:lpstr>PowerPoint Presentation</vt:lpstr>
      <vt:lpstr>On the Rows shelf, click the plus icon on the State field to drill-down to the City level of detail. </vt:lpstr>
      <vt:lpstr>Show  profit subcategory wise for all the states and city having negative profit. </vt:lpstr>
      <vt:lpstr>Show the profit in different colour. </vt:lpstr>
      <vt:lpstr>Check the profit  in 2020 &amp; 2021 </vt:lpstr>
      <vt:lpstr>Below visualization shows the profit for the year 2020 &amp; 2021 </vt:lpstr>
      <vt:lpstr>Find some meaningful information and suggest how can we increase the profit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5-TABLEAU</dc:title>
  <dc:creator>ramanujam thangavel</dc:creator>
  <cp:lastModifiedBy>ramanujam thangavel</cp:lastModifiedBy>
  <cp:revision>10</cp:revision>
  <dcterms:created xsi:type="dcterms:W3CDTF">2021-06-08T18:44:46Z</dcterms:created>
  <dcterms:modified xsi:type="dcterms:W3CDTF">2021-06-08T20:01:09Z</dcterms:modified>
</cp:coreProperties>
</file>